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7"/>
  </p:notesMasterIdLst>
  <p:sldIdLst>
    <p:sldId id="1501" r:id="rId2"/>
    <p:sldId id="1502" r:id="rId3"/>
    <p:sldId id="1503" r:id="rId4"/>
    <p:sldId id="1504" r:id="rId5"/>
    <p:sldId id="1505" r:id="rId6"/>
    <p:sldId id="1506" r:id="rId7"/>
    <p:sldId id="1507" r:id="rId8"/>
    <p:sldId id="1508" r:id="rId9"/>
    <p:sldId id="1509" r:id="rId10"/>
    <p:sldId id="1510" r:id="rId11"/>
    <p:sldId id="1511" r:id="rId12"/>
    <p:sldId id="1512" r:id="rId13"/>
    <p:sldId id="1513" r:id="rId14"/>
    <p:sldId id="1514" r:id="rId15"/>
    <p:sldId id="1515" r:id="rId16"/>
    <p:sldId id="1516" r:id="rId17"/>
    <p:sldId id="1517" r:id="rId18"/>
    <p:sldId id="1518" r:id="rId19"/>
    <p:sldId id="1519" r:id="rId20"/>
    <p:sldId id="1520" r:id="rId21"/>
    <p:sldId id="1521" r:id="rId22"/>
    <p:sldId id="1522" r:id="rId23"/>
    <p:sldId id="1523" r:id="rId24"/>
    <p:sldId id="1524" r:id="rId25"/>
    <p:sldId id="1525" r:id="rId26"/>
  </p:sldIdLst>
  <p:sldSz cx="12192000" cy="6858000"/>
  <p:notesSz cx="6858000" cy="9144000"/>
  <p:embeddedFontLst>
    <p:embeddedFont>
      <p:font typeface="Century Gothic" panose="020B0502020202020204" pitchFamily="34" charset="0"/>
      <p:regular r:id="rId28"/>
      <p:bold r:id="rId29"/>
      <p:italic r:id="rId30"/>
      <p:boldItalic r:id="rId31"/>
    </p:embeddedFont>
    <p:embeddedFont>
      <p:font typeface="Inter" panose="02000503000000020004" pitchFamily="2" charset="0"/>
      <p:regular r:id="rId32"/>
      <p:bold r:id="rId33"/>
    </p:embeddedFont>
    <p:embeddedFont>
      <p:font typeface="Raleway" panose="020B0503030101060003" pitchFamily="34" charset="0"/>
      <p:regular r:id="rId34"/>
      <p:bold r:id="rId35"/>
      <p:italic r:id="rId36"/>
      <p:boldItalic r:id="rId37"/>
    </p:embeddedFont>
    <p:embeddedFont>
      <p:font typeface="Tajawal" panose="00000500000000000000" pitchFamily="2" charset="-78"/>
      <p:regular r:id="rId38"/>
      <p:bold r:id="rId39"/>
    </p:embeddedFont>
    <p:embeddedFont>
      <p:font typeface="Tajawal Black" panose="00000500000000000000" pitchFamily="2" charset="-78"/>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448" userDrawn="1">
          <p15:clr>
            <a:srgbClr val="A4A3A4"/>
          </p15:clr>
        </p15:guide>
        <p15:guide id="2" pos="1680" userDrawn="1">
          <p15:clr>
            <a:srgbClr val="A4A3A4"/>
          </p15:clr>
        </p15:guide>
        <p15:guide id="3" pos="2592" userDrawn="1">
          <p15:clr>
            <a:srgbClr val="A4A3A4"/>
          </p15:clr>
        </p15:guide>
        <p15:guide id="4" pos="3360" userDrawn="1">
          <p15:clr>
            <a:srgbClr val="A4A3A4"/>
          </p15:clr>
        </p15:guide>
        <p15:guide id="5" pos="3504" userDrawn="1">
          <p15:clr>
            <a:srgbClr val="A4A3A4"/>
          </p15:clr>
        </p15:guide>
        <p15:guide id="6"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A9E0"/>
    <a:srgbClr val="E3212B"/>
    <a:srgbClr val="6FBE44"/>
    <a:srgbClr val="19486A"/>
    <a:srgbClr val="00689D"/>
    <a:srgbClr val="3BAE4A"/>
    <a:srgbClr val="D3A029"/>
    <a:srgbClr val="0071AB"/>
    <a:srgbClr val="3F7E44"/>
    <a:srgbClr val="C38F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57" autoAdjust="0"/>
  </p:normalViewPr>
  <p:slideViewPr>
    <p:cSldViewPr showGuides="1">
      <p:cViewPr varScale="1">
        <p:scale>
          <a:sx n="105" d="100"/>
          <a:sy n="105" d="100"/>
        </p:scale>
        <p:origin x="756" y="96"/>
      </p:cViewPr>
      <p:guideLst>
        <p:guide pos="2448"/>
        <p:guide pos="1680"/>
        <p:guide pos="2592"/>
        <p:guide pos="3360"/>
        <p:guide pos="3504"/>
        <p:guide orient="horz" pos="2160"/>
      </p:guideLst>
    </p:cSldViewPr>
  </p:slideViewPr>
  <p:notesTextViewPr>
    <p:cViewPr>
      <p:scale>
        <a:sx n="3" d="2"/>
        <a:sy n="3" d="2"/>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F61F2C-FC10-4766-9C30-3BF3FF15650D}" type="datetimeFigureOut">
              <a:rPr lang="en-US" smtClean="0"/>
              <a:t>4/4/2024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B9E427-8869-4A0E-8FCE-8D8976EDE468}" type="slidenum">
              <a:rPr lang="en-US" smtClean="0"/>
              <a:t>‹#›</a:t>
            </a:fld>
            <a:endParaRPr lang="en-US"/>
          </a:p>
        </p:txBody>
      </p:sp>
    </p:spTree>
    <p:extLst>
      <p:ext uri="{BB962C8B-B14F-4D97-AF65-F5344CB8AC3E}">
        <p14:creationId xmlns:p14="http://schemas.microsoft.com/office/powerpoint/2010/main" val="2774374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9E427-8869-4A0E-8FCE-8D8976EDE468}" type="slidenum">
              <a:rPr lang="en-US" smtClean="0"/>
              <a:t>1</a:t>
            </a:fld>
            <a:endParaRPr lang="en-US"/>
          </a:p>
        </p:txBody>
      </p:sp>
    </p:spTree>
    <p:extLst>
      <p:ext uri="{BB962C8B-B14F-4D97-AF65-F5344CB8AC3E}">
        <p14:creationId xmlns:p14="http://schemas.microsoft.com/office/powerpoint/2010/main" val="62870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53920-3567-8CF7-1E08-7624AC3FF6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922627-3319-DC26-6F78-701D71FA3C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8244F9-E9CE-63D2-C0DA-8C83B76FD9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C21B97-4800-C4BC-F3A4-F69C3BAB5CC2}"/>
              </a:ext>
            </a:extLst>
          </p:cNvPr>
          <p:cNvSpPr>
            <a:spLocks noGrp="1"/>
          </p:cNvSpPr>
          <p:nvPr>
            <p:ph type="sldNum" sz="quarter" idx="5"/>
          </p:nvPr>
        </p:nvSpPr>
        <p:spPr/>
        <p:txBody>
          <a:bodyPr/>
          <a:lstStyle/>
          <a:p>
            <a:fld id="{C2B9E427-8869-4A0E-8FCE-8D8976EDE468}" type="slidenum">
              <a:rPr lang="en-US" smtClean="0"/>
              <a:t>10</a:t>
            </a:fld>
            <a:endParaRPr lang="en-US"/>
          </a:p>
        </p:txBody>
      </p:sp>
    </p:spTree>
    <p:extLst>
      <p:ext uri="{BB962C8B-B14F-4D97-AF65-F5344CB8AC3E}">
        <p14:creationId xmlns:p14="http://schemas.microsoft.com/office/powerpoint/2010/main" val="2703766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05A07-6096-B145-8A71-C79C862B02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122A50-5A83-4DB8-7D08-0792284AAA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53298A-E5D3-09EC-57F1-E1252F1A02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573B69-A3FA-2698-61CC-CA2077552003}"/>
              </a:ext>
            </a:extLst>
          </p:cNvPr>
          <p:cNvSpPr>
            <a:spLocks noGrp="1"/>
          </p:cNvSpPr>
          <p:nvPr>
            <p:ph type="sldNum" sz="quarter" idx="5"/>
          </p:nvPr>
        </p:nvSpPr>
        <p:spPr/>
        <p:txBody>
          <a:bodyPr/>
          <a:lstStyle/>
          <a:p>
            <a:fld id="{C2B9E427-8869-4A0E-8FCE-8D8976EDE468}" type="slidenum">
              <a:rPr lang="en-US" smtClean="0"/>
              <a:t>11</a:t>
            </a:fld>
            <a:endParaRPr lang="en-US"/>
          </a:p>
        </p:txBody>
      </p:sp>
    </p:spTree>
    <p:extLst>
      <p:ext uri="{BB962C8B-B14F-4D97-AF65-F5344CB8AC3E}">
        <p14:creationId xmlns:p14="http://schemas.microsoft.com/office/powerpoint/2010/main" val="1188357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69723-1C11-8087-95CE-30337DECA7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F0405-81D0-50BB-6F28-A3CE1B68F3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210167-C8AF-D86B-B911-E58523EB2D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66DC62-1204-C909-0AB7-27256CD29B43}"/>
              </a:ext>
            </a:extLst>
          </p:cNvPr>
          <p:cNvSpPr>
            <a:spLocks noGrp="1"/>
          </p:cNvSpPr>
          <p:nvPr>
            <p:ph type="sldNum" sz="quarter" idx="5"/>
          </p:nvPr>
        </p:nvSpPr>
        <p:spPr/>
        <p:txBody>
          <a:bodyPr/>
          <a:lstStyle/>
          <a:p>
            <a:fld id="{C2B9E427-8869-4A0E-8FCE-8D8976EDE468}" type="slidenum">
              <a:rPr lang="en-US" smtClean="0"/>
              <a:t>12</a:t>
            </a:fld>
            <a:endParaRPr lang="en-US"/>
          </a:p>
        </p:txBody>
      </p:sp>
    </p:spTree>
    <p:extLst>
      <p:ext uri="{BB962C8B-B14F-4D97-AF65-F5344CB8AC3E}">
        <p14:creationId xmlns:p14="http://schemas.microsoft.com/office/powerpoint/2010/main" val="985095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8C63A-F8AF-DC6F-D9E3-D06DA5104A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05A56E-BD86-93E2-DCB8-5F722EEBA2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692274-A2D7-7A2E-FD26-BF6744E3F2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F9C76A-2CC6-A90C-51CD-28C618455CE0}"/>
              </a:ext>
            </a:extLst>
          </p:cNvPr>
          <p:cNvSpPr>
            <a:spLocks noGrp="1"/>
          </p:cNvSpPr>
          <p:nvPr>
            <p:ph type="sldNum" sz="quarter" idx="5"/>
          </p:nvPr>
        </p:nvSpPr>
        <p:spPr/>
        <p:txBody>
          <a:bodyPr/>
          <a:lstStyle/>
          <a:p>
            <a:fld id="{C2B9E427-8869-4A0E-8FCE-8D8976EDE468}" type="slidenum">
              <a:rPr lang="en-US" smtClean="0"/>
              <a:t>13</a:t>
            </a:fld>
            <a:endParaRPr lang="en-US"/>
          </a:p>
        </p:txBody>
      </p:sp>
    </p:spTree>
    <p:extLst>
      <p:ext uri="{BB962C8B-B14F-4D97-AF65-F5344CB8AC3E}">
        <p14:creationId xmlns:p14="http://schemas.microsoft.com/office/powerpoint/2010/main" val="1698426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C2C7F-463D-E93A-4708-88EF835170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DF0A6C-4DF1-6DBD-953A-A39EE5A055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79335A-B20B-439E-E19A-1365087BDC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88E12E-BC92-A694-26AE-914BBAD3F775}"/>
              </a:ext>
            </a:extLst>
          </p:cNvPr>
          <p:cNvSpPr>
            <a:spLocks noGrp="1"/>
          </p:cNvSpPr>
          <p:nvPr>
            <p:ph type="sldNum" sz="quarter" idx="5"/>
          </p:nvPr>
        </p:nvSpPr>
        <p:spPr/>
        <p:txBody>
          <a:bodyPr/>
          <a:lstStyle/>
          <a:p>
            <a:fld id="{C2B9E427-8869-4A0E-8FCE-8D8976EDE468}" type="slidenum">
              <a:rPr lang="en-US" smtClean="0"/>
              <a:t>14</a:t>
            </a:fld>
            <a:endParaRPr lang="en-US"/>
          </a:p>
        </p:txBody>
      </p:sp>
    </p:spTree>
    <p:extLst>
      <p:ext uri="{BB962C8B-B14F-4D97-AF65-F5344CB8AC3E}">
        <p14:creationId xmlns:p14="http://schemas.microsoft.com/office/powerpoint/2010/main" val="3466929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1A3DB-035B-B333-B3AF-F38FF8E7EA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E549D2-3904-BE0C-DE83-ED1FE8F5EA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6516F-C819-4F53-084E-FBEDD8BB2C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C60DDA-5112-8726-B264-4FE77B9243AA}"/>
              </a:ext>
            </a:extLst>
          </p:cNvPr>
          <p:cNvSpPr>
            <a:spLocks noGrp="1"/>
          </p:cNvSpPr>
          <p:nvPr>
            <p:ph type="sldNum" sz="quarter" idx="5"/>
          </p:nvPr>
        </p:nvSpPr>
        <p:spPr/>
        <p:txBody>
          <a:bodyPr/>
          <a:lstStyle/>
          <a:p>
            <a:fld id="{C2B9E427-8869-4A0E-8FCE-8D8976EDE468}" type="slidenum">
              <a:rPr lang="en-US" smtClean="0"/>
              <a:t>15</a:t>
            </a:fld>
            <a:endParaRPr lang="en-US"/>
          </a:p>
        </p:txBody>
      </p:sp>
    </p:spTree>
    <p:extLst>
      <p:ext uri="{BB962C8B-B14F-4D97-AF65-F5344CB8AC3E}">
        <p14:creationId xmlns:p14="http://schemas.microsoft.com/office/powerpoint/2010/main" val="2931946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F6B1C-EFD8-A7B5-A3C6-9021915B78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66B807-0042-47F0-EA2E-30287BBC0D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F63ADE-61D5-43F2-E584-62F141964F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41FAFA-2C8D-7579-32CF-FEE6999849D2}"/>
              </a:ext>
            </a:extLst>
          </p:cNvPr>
          <p:cNvSpPr>
            <a:spLocks noGrp="1"/>
          </p:cNvSpPr>
          <p:nvPr>
            <p:ph type="sldNum" sz="quarter" idx="5"/>
          </p:nvPr>
        </p:nvSpPr>
        <p:spPr/>
        <p:txBody>
          <a:bodyPr/>
          <a:lstStyle/>
          <a:p>
            <a:fld id="{C2B9E427-8869-4A0E-8FCE-8D8976EDE468}" type="slidenum">
              <a:rPr lang="en-US" smtClean="0"/>
              <a:t>16</a:t>
            </a:fld>
            <a:endParaRPr lang="en-US"/>
          </a:p>
        </p:txBody>
      </p:sp>
    </p:spTree>
    <p:extLst>
      <p:ext uri="{BB962C8B-B14F-4D97-AF65-F5344CB8AC3E}">
        <p14:creationId xmlns:p14="http://schemas.microsoft.com/office/powerpoint/2010/main" val="2933616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6E14A-0DBB-DD06-2AFF-BABFC5EFA1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5C29DE-5246-35F0-8E65-36C6B4B1C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8585F5-EEB9-0488-E499-1A339388E9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1B5E5C-BF28-7B9F-9500-12A1642FBAED}"/>
              </a:ext>
            </a:extLst>
          </p:cNvPr>
          <p:cNvSpPr>
            <a:spLocks noGrp="1"/>
          </p:cNvSpPr>
          <p:nvPr>
            <p:ph type="sldNum" sz="quarter" idx="5"/>
          </p:nvPr>
        </p:nvSpPr>
        <p:spPr/>
        <p:txBody>
          <a:bodyPr/>
          <a:lstStyle/>
          <a:p>
            <a:fld id="{C2B9E427-8869-4A0E-8FCE-8D8976EDE468}" type="slidenum">
              <a:rPr lang="en-US" smtClean="0"/>
              <a:t>17</a:t>
            </a:fld>
            <a:endParaRPr lang="en-US"/>
          </a:p>
        </p:txBody>
      </p:sp>
    </p:spTree>
    <p:extLst>
      <p:ext uri="{BB962C8B-B14F-4D97-AF65-F5344CB8AC3E}">
        <p14:creationId xmlns:p14="http://schemas.microsoft.com/office/powerpoint/2010/main" val="269959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535EA-9450-F73B-DEFC-5BD15D890B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1049EE-AAB5-7067-3787-8E3AC9C4A0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69FD1D-BDED-F8F7-CCA9-9921CCD437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855A94-46C6-187F-BBF7-1264970F47DA}"/>
              </a:ext>
            </a:extLst>
          </p:cNvPr>
          <p:cNvSpPr>
            <a:spLocks noGrp="1"/>
          </p:cNvSpPr>
          <p:nvPr>
            <p:ph type="sldNum" sz="quarter" idx="5"/>
          </p:nvPr>
        </p:nvSpPr>
        <p:spPr/>
        <p:txBody>
          <a:bodyPr/>
          <a:lstStyle/>
          <a:p>
            <a:fld id="{C2B9E427-8869-4A0E-8FCE-8D8976EDE468}" type="slidenum">
              <a:rPr lang="en-US" smtClean="0"/>
              <a:t>18</a:t>
            </a:fld>
            <a:endParaRPr lang="en-US"/>
          </a:p>
        </p:txBody>
      </p:sp>
    </p:spTree>
    <p:extLst>
      <p:ext uri="{BB962C8B-B14F-4D97-AF65-F5344CB8AC3E}">
        <p14:creationId xmlns:p14="http://schemas.microsoft.com/office/powerpoint/2010/main" val="1318734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24661-40A6-3C3B-D421-4232154F9C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5D70E-A9F1-2BC2-56E8-4EFC31F7C8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391FD4-A7E6-F501-1C20-D9869F541C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319AC9-50DE-F2EE-8828-F2787EC2A9FA}"/>
              </a:ext>
            </a:extLst>
          </p:cNvPr>
          <p:cNvSpPr>
            <a:spLocks noGrp="1"/>
          </p:cNvSpPr>
          <p:nvPr>
            <p:ph type="sldNum" sz="quarter" idx="5"/>
          </p:nvPr>
        </p:nvSpPr>
        <p:spPr/>
        <p:txBody>
          <a:bodyPr/>
          <a:lstStyle/>
          <a:p>
            <a:fld id="{C2B9E427-8869-4A0E-8FCE-8D8976EDE468}" type="slidenum">
              <a:rPr lang="en-US" smtClean="0"/>
              <a:t>19</a:t>
            </a:fld>
            <a:endParaRPr lang="en-US"/>
          </a:p>
        </p:txBody>
      </p:sp>
    </p:spTree>
    <p:extLst>
      <p:ext uri="{BB962C8B-B14F-4D97-AF65-F5344CB8AC3E}">
        <p14:creationId xmlns:p14="http://schemas.microsoft.com/office/powerpoint/2010/main" val="785049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9E427-8869-4A0E-8FCE-8D8976EDE468}" type="slidenum">
              <a:rPr lang="en-US" smtClean="0"/>
              <a:t>2</a:t>
            </a:fld>
            <a:endParaRPr lang="en-US"/>
          </a:p>
        </p:txBody>
      </p:sp>
    </p:spTree>
    <p:extLst>
      <p:ext uri="{BB962C8B-B14F-4D97-AF65-F5344CB8AC3E}">
        <p14:creationId xmlns:p14="http://schemas.microsoft.com/office/powerpoint/2010/main" val="1207995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9E427-8869-4A0E-8FCE-8D8976EDE468}" type="slidenum">
              <a:rPr lang="en-US" smtClean="0"/>
              <a:t>20</a:t>
            </a:fld>
            <a:endParaRPr lang="en-US"/>
          </a:p>
        </p:txBody>
      </p:sp>
    </p:spTree>
    <p:extLst>
      <p:ext uri="{BB962C8B-B14F-4D97-AF65-F5344CB8AC3E}">
        <p14:creationId xmlns:p14="http://schemas.microsoft.com/office/powerpoint/2010/main" val="436104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53920-3567-8CF7-1E08-7624AC3FF6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922627-3319-DC26-6F78-701D71FA3C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8244F9-E9CE-63D2-C0DA-8C83B76FD9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C21B97-4800-C4BC-F3A4-F69C3BAB5CC2}"/>
              </a:ext>
            </a:extLst>
          </p:cNvPr>
          <p:cNvSpPr>
            <a:spLocks noGrp="1"/>
          </p:cNvSpPr>
          <p:nvPr>
            <p:ph type="sldNum" sz="quarter" idx="5"/>
          </p:nvPr>
        </p:nvSpPr>
        <p:spPr/>
        <p:txBody>
          <a:bodyPr/>
          <a:lstStyle/>
          <a:p>
            <a:fld id="{C2B9E427-8869-4A0E-8FCE-8D8976EDE468}" type="slidenum">
              <a:rPr lang="en-US" smtClean="0"/>
              <a:t>21</a:t>
            </a:fld>
            <a:endParaRPr lang="en-US"/>
          </a:p>
        </p:txBody>
      </p:sp>
    </p:spTree>
    <p:extLst>
      <p:ext uri="{BB962C8B-B14F-4D97-AF65-F5344CB8AC3E}">
        <p14:creationId xmlns:p14="http://schemas.microsoft.com/office/powerpoint/2010/main" val="2703766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B73AC-D993-7DFD-859B-E6CE5945B7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165C60-A991-F665-078E-AAF6788290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FEEDA6-6CF5-D9B0-7517-28C7852E39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B50284-E3C3-A6AB-0683-F7D525ABAF3F}"/>
              </a:ext>
            </a:extLst>
          </p:cNvPr>
          <p:cNvSpPr>
            <a:spLocks noGrp="1"/>
          </p:cNvSpPr>
          <p:nvPr>
            <p:ph type="sldNum" sz="quarter" idx="5"/>
          </p:nvPr>
        </p:nvSpPr>
        <p:spPr/>
        <p:txBody>
          <a:bodyPr/>
          <a:lstStyle/>
          <a:p>
            <a:fld id="{C2B9E427-8869-4A0E-8FCE-8D8976EDE468}" type="slidenum">
              <a:rPr lang="en-US" smtClean="0"/>
              <a:t>22</a:t>
            </a:fld>
            <a:endParaRPr lang="en-US"/>
          </a:p>
        </p:txBody>
      </p:sp>
    </p:spTree>
    <p:extLst>
      <p:ext uri="{BB962C8B-B14F-4D97-AF65-F5344CB8AC3E}">
        <p14:creationId xmlns:p14="http://schemas.microsoft.com/office/powerpoint/2010/main" val="3865979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EA1B2-144D-2824-9533-3887073EB8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76F396-E2DB-56A3-0087-9376EA20CA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A54B06-7276-8789-B7CE-EAAFC9C119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98E0A6-2EB1-6FC7-0585-C371874A872A}"/>
              </a:ext>
            </a:extLst>
          </p:cNvPr>
          <p:cNvSpPr>
            <a:spLocks noGrp="1"/>
          </p:cNvSpPr>
          <p:nvPr>
            <p:ph type="sldNum" sz="quarter" idx="5"/>
          </p:nvPr>
        </p:nvSpPr>
        <p:spPr/>
        <p:txBody>
          <a:bodyPr/>
          <a:lstStyle/>
          <a:p>
            <a:fld id="{C2B9E427-8869-4A0E-8FCE-8D8976EDE468}" type="slidenum">
              <a:rPr lang="en-US" smtClean="0"/>
              <a:t>23</a:t>
            </a:fld>
            <a:endParaRPr lang="en-US"/>
          </a:p>
        </p:txBody>
      </p:sp>
    </p:spTree>
    <p:extLst>
      <p:ext uri="{BB962C8B-B14F-4D97-AF65-F5344CB8AC3E}">
        <p14:creationId xmlns:p14="http://schemas.microsoft.com/office/powerpoint/2010/main" val="3234289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9E427-8869-4A0E-8FCE-8D8976EDE468}" type="slidenum">
              <a:rPr lang="en-US" smtClean="0"/>
              <a:t>24</a:t>
            </a:fld>
            <a:endParaRPr lang="en-US"/>
          </a:p>
        </p:txBody>
      </p:sp>
    </p:spTree>
    <p:extLst>
      <p:ext uri="{BB962C8B-B14F-4D97-AF65-F5344CB8AC3E}">
        <p14:creationId xmlns:p14="http://schemas.microsoft.com/office/powerpoint/2010/main" val="3285797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45C01-827A-3772-957D-A45F79A479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694DF-1716-6610-5C2B-5E9DF87029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DA9E6C-E795-E878-3D52-EB9267AB6A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95D360-66DA-DFE3-A972-E5B757C830F5}"/>
              </a:ext>
            </a:extLst>
          </p:cNvPr>
          <p:cNvSpPr>
            <a:spLocks noGrp="1"/>
          </p:cNvSpPr>
          <p:nvPr>
            <p:ph type="sldNum" sz="quarter" idx="5"/>
          </p:nvPr>
        </p:nvSpPr>
        <p:spPr/>
        <p:txBody>
          <a:bodyPr/>
          <a:lstStyle/>
          <a:p>
            <a:fld id="{C2B9E427-8869-4A0E-8FCE-8D8976EDE468}" type="slidenum">
              <a:rPr lang="en-US" smtClean="0"/>
              <a:t>25</a:t>
            </a:fld>
            <a:endParaRPr lang="en-US"/>
          </a:p>
        </p:txBody>
      </p:sp>
    </p:spTree>
    <p:extLst>
      <p:ext uri="{BB962C8B-B14F-4D97-AF65-F5344CB8AC3E}">
        <p14:creationId xmlns:p14="http://schemas.microsoft.com/office/powerpoint/2010/main" val="2293026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E5E1F-EF61-3A6B-4BE0-E0A2F1DA47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01C585-8BB2-1AC7-1B12-5EB98ABA2F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E149E9-8B47-FE27-556F-226793AFD6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8846E1-70BB-A983-DFE4-C9DD302A33DC}"/>
              </a:ext>
            </a:extLst>
          </p:cNvPr>
          <p:cNvSpPr>
            <a:spLocks noGrp="1"/>
          </p:cNvSpPr>
          <p:nvPr>
            <p:ph type="sldNum" sz="quarter" idx="5"/>
          </p:nvPr>
        </p:nvSpPr>
        <p:spPr/>
        <p:txBody>
          <a:bodyPr/>
          <a:lstStyle/>
          <a:p>
            <a:fld id="{C2B9E427-8869-4A0E-8FCE-8D8976EDE468}" type="slidenum">
              <a:rPr lang="en-US" smtClean="0"/>
              <a:t>3</a:t>
            </a:fld>
            <a:endParaRPr lang="en-US"/>
          </a:p>
        </p:txBody>
      </p:sp>
    </p:spTree>
    <p:extLst>
      <p:ext uri="{BB962C8B-B14F-4D97-AF65-F5344CB8AC3E}">
        <p14:creationId xmlns:p14="http://schemas.microsoft.com/office/powerpoint/2010/main" val="568353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9E427-8869-4A0E-8FCE-8D8976EDE468}" type="slidenum">
              <a:rPr lang="en-US" smtClean="0"/>
              <a:t>4</a:t>
            </a:fld>
            <a:endParaRPr lang="en-US"/>
          </a:p>
        </p:txBody>
      </p:sp>
    </p:spTree>
    <p:extLst>
      <p:ext uri="{BB962C8B-B14F-4D97-AF65-F5344CB8AC3E}">
        <p14:creationId xmlns:p14="http://schemas.microsoft.com/office/powerpoint/2010/main" val="1712398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9E427-8869-4A0E-8FCE-8D8976EDE468}" type="slidenum">
              <a:rPr lang="en-US" smtClean="0"/>
              <a:t>5</a:t>
            </a:fld>
            <a:endParaRPr lang="en-US"/>
          </a:p>
        </p:txBody>
      </p:sp>
    </p:spTree>
    <p:extLst>
      <p:ext uri="{BB962C8B-B14F-4D97-AF65-F5344CB8AC3E}">
        <p14:creationId xmlns:p14="http://schemas.microsoft.com/office/powerpoint/2010/main" val="1909258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9E427-8869-4A0E-8FCE-8D8976EDE468}" type="slidenum">
              <a:rPr lang="en-US" smtClean="0"/>
              <a:t>6</a:t>
            </a:fld>
            <a:endParaRPr lang="en-US"/>
          </a:p>
        </p:txBody>
      </p:sp>
    </p:spTree>
    <p:extLst>
      <p:ext uri="{BB962C8B-B14F-4D97-AF65-F5344CB8AC3E}">
        <p14:creationId xmlns:p14="http://schemas.microsoft.com/office/powerpoint/2010/main" val="1253020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9E427-8869-4A0E-8FCE-8D8976EDE468}" type="slidenum">
              <a:rPr lang="en-US" smtClean="0"/>
              <a:t>7</a:t>
            </a:fld>
            <a:endParaRPr lang="en-US"/>
          </a:p>
        </p:txBody>
      </p:sp>
    </p:spTree>
    <p:extLst>
      <p:ext uri="{BB962C8B-B14F-4D97-AF65-F5344CB8AC3E}">
        <p14:creationId xmlns:p14="http://schemas.microsoft.com/office/powerpoint/2010/main" val="436104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15870-4FD4-1688-83FD-4317A6F8CC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0FE5D6-82AF-EB5D-DB15-8C30DBAFAE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C092F0-F39F-016A-6F41-04BE4AC2BF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86FD6F-B2FA-C3B5-47FB-06D03D80ABCB}"/>
              </a:ext>
            </a:extLst>
          </p:cNvPr>
          <p:cNvSpPr>
            <a:spLocks noGrp="1"/>
          </p:cNvSpPr>
          <p:nvPr>
            <p:ph type="sldNum" sz="quarter" idx="5"/>
          </p:nvPr>
        </p:nvSpPr>
        <p:spPr/>
        <p:txBody>
          <a:bodyPr/>
          <a:lstStyle/>
          <a:p>
            <a:fld id="{C2B9E427-8869-4A0E-8FCE-8D8976EDE468}" type="slidenum">
              <a:rPr lang="en-US" smtClean="0"/>
              <a:t>8</a:t>
            </a:fld>
            <a:endParaRPr lang="en-US"/>
          </a:p>
        </p:txBody>
      </p:sp>
    </p:spTree>
    <p:extLst>
      <p:ext uri="{BB962C8B-B14F-4D97-AF65-F5344CB8AC3E}">
        <p14:creationId xmlns:p14="http://schemas.microsoft.com/office/powerpoint/2010/main" val="2985950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D3EFD-B46B-F747-0752-57F22A189F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3A56C6-F21D-41FC-F8A9-02AFB64773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96425E-9DFB-B679-B6C5-0B4677E569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37E281-9395-1F5C-D5CE-F86DEC8501BB}"/>
              </a:ext>
            </a:extLst>
          </p:cNvPr>
          <p:cNvSpPr>
            <a:spLocks noGrp="1"/>
          </p:cNvSpPr>
          <p:nvPr>
            <p:ph type="sldNum" sz="quarter" idx="5"/>
          </p:nvPr>
        </p:nvSpPr>
        <p:spPr/>
        <p:txBody>
          <a:bodyPr/>
          <a:lstStyle/>
          <a:p>
            <a:fld id="{C2B9E427-8869-4A0E-8FCE-8D8976EDE468}" type="slidenum">
              <a:rPr lang="en-US" smtClean="0"/>
              <a:t>9</a:t>
            </a:fld>
            <a:endParaRPr lang="en-US"/>
          </a:p>
        </p:txBody>
      </p:sp>
    </p:spTree>
    <p:extLst>
      <p:ext uri="{BB962C8B-B14F-4D97-AF65-F5344CB8AC3E}">
        <p14:creationId xmlns:p14="http://schemas.microsoft.com/office/powerpoint/2010/main" val="4211621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646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4693232-2439-5DD6-08FC-0E1B103D250C}"/>
              </a:ext>
            </a:extLst>
          </p:cNvPr>
          <p:cNvSpPr>
            <a:spLocks noGrp="1"/>
          </p:cNvSpPr>
          <p:nvPr userDrawn="1">
            <p:ph type="pic" sz="quarter" idx="10"/>
          </p:nvPr>
        </p:nvSpPr>
        <p:spPr>
          <a:xfrm>
            <a:off x="6271892" y="1277906"/>
            <a:ext cx="2815761" cy="2815761"/>
          </a:xfrm>
          <a:custGeom>
            <a:avLst/>
            <a:gdLst>
              <a:gd name="connsiteX0" fmla="*/ 1456864 w 2815761"/>
              <a:gd name="connsiteY0" fmla="*/ 705693 h 2815761"/>
              <a:gd name="connsiteX1" fmla="*/ 1055970 w 2815761"/>
              <a:gd name="connsiteY1" fmla="*/ 798352 h 2815761"/>
              <a:gd name="connsiteX2" fmla="*/ 798353 w 2815761"/>
              <a:gd name="connsiteY2" fmla="*/ 1759793 h 2815761"/>
              <a:gd name="connsiteX3" fmla="*/ 1759793 w 2815761"/>
              <a:gd name="connsiteY3" fmla="*/ 2017410 h 2815761"/>
              <a:gd name="connsiteX4" fmla="*/ 2017410 w 2815761"/>
              <a:gd name="connsiteY4" fmla="*/ 1055970 h 2815761"/>
              <a:gd name="connsiteX5" fmla="*/ 1456864 w 2815761"/>
              <a:gd name="connsiteY5" fmla="*/ 705693 h 2815761"/>
              <a:gd name="connsiteX6" fmla="*/ 1370081 w 2815761"/>
              <a:gd name="connsiteY6" fmla="*/ 474 h 2815761"/>
              <a:gd name="connsiteX7" fmla="*/ 2626938 w 2815761"/>
              <a:gd name="connsiteY7" fmla="*/ 704058 h 2815761"/>
              <a:gd name="connsiteX8" fmla="*/ 2111704 w 2815761"/>
              <a:gd name="connsiteY8" fmla="*/ 2626938 h 2815761"/>
              <a:gd name="connsiteX9" fmla="*/ 188824 w 2815761"/>
              <a:gd name="connsiteY9" fmla="*/ 2111704 h 2815761"/>
              <a:gd name="connsiteX10" fmla="*/ 704058 w 2815761"/>
              <a:gd name="connsiteY10" fmla="*/ 188824 h 2815761"/>
              <a:gd name="connsiteX11" fmla="*/ 1370081 w 2815761"/>
              <a:gd name="connsiteY11" fmla="*/ 474 h 281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5761" h="2815761">
                <a:moveTo>
                  <a:pt x="1456864" y="705693"/>
                </a:moveTo>
                <a:cubicBezTo>
                  <a:pt x="1321638" y="696137"/>
                  <a:pt x="1182207" y="725469"/>
                  <a:pt x="1055970" y="798352"/>
                </a:cubicBezTo>
                <a:cubicBezTo>
                  <a:pt x="719336" y="992708"/>
                  <a:pt x="603997" y="1423159"/>
                  <a:pt x="798353" y="1759793"/>
                </a:cubicBezTo>
                <a:cubicBezTo>
                  <a:pt x="992708" y="2096426"/>
                  <a:pt x="1423159" y="2211765"/>
                  <a:pt x="1759793" y="2017410"/>
                </a:cubicBezTo>
                <a:cubicBezTo>
                  <a:pt x="2096426" y="1823054"/>
                  <a:pt x="2211765" y="1392603"/>
                  <a:pt x="2017410" y="1055970"/>
                </a:cubicBezTo>
                <a:cubicBezTo>
                  <a:pt x="1895938" y="845574"/>
                  <a:pt x="1682241" y="721621"/>
                  <a:pt x="1456864" y="705693"/>
                </a:cubicBezTo>
                <a:close/>
                <a:moveTo>
                  <a:pt x="1370081" y="474"/>
                </a:moveTo>
                <a:cubicBezTo>
                  <a:pt x="1869277" y="-12491"/>
                  <a:pt x="2359700" y="241187"/>
                  <a:pt x="2626938" y="704058"/>
                </a:cubicBezTo>
                <a:cubicBezTo>
                  <a:pt x="3015649" y="1377324"/>
                  <a:pt x="2784970" y="2238228"/>
                  <a:pt x="2111704" y="2626938"/>
                </a:cubicBezTo>
                <a:cubicBezTo>
                  <a:pt x="1438438" y="3015649"/>
                  <a:pt x="577535" y="2784970"/>
                  <a:pt x="188824" y="2111704"/>
                </a:cubicBezTo>
                <a:cubicBezTo>
                  <a:pt x="-199887" y="1438438"/>
                  <a:pt x="30792" y="577534"/>
                  <a:pt x="704058" y="188824"/>
                </a:cubicBezTo>
                <a:cubicBezTo>
                  <a:pt x="914454" y="67352"/>
                  <a:pt x="1143174" y="6367"/>
                  <a:pt x="1370081" y="474"/>
                </a:cubicBezTo>
                <a:close/>
              </a:path>
            </a:pathLst>
          </a:custGeom>
        </p:spPr>
        <p:txBody>
          <a:bodyPr wrap="square">
            <a:noAutofit/>
          </a:bodyPr>
          <a:lstStyle/>
          <a:p>
            <a:endParaRPr lang="en-US"/>
          </a:p>
        </p:txBody>
      </p:sp>
      <p:sp>
        <p:nvSpPr>
          <p:cNvPr id="12" name="Picture Placeholder 11">
            <a:extLst>
              <a:ext uri="{FF2B5EF4-FFF2-40B4-BE49-F238E27FC236}">
                <a16:creationId xmlns:a16="http://schemas.microsoft.com/office/drawing/2014/main" id="{7DA8B3C4-AD97-6EB5-54F1-FC08A1BB2965}"/>
              </a:ext>
            </a:extLst>
          </p:cNvPr>
          <p:cNvSpPr>
            <a:spLocks noGrp="1"/>
          </p:cNvSpPr>
          <p:nvPr>
            <p:ph type="pic" sz="quarter" idx="11"/>
          </p:nvPr>
        </p:nvSpPr>
        <p:spPr>
          <a:xfrm>
            <a:off x="9087653" y="685801"/>
            <a:ext cx="2812419" cy="2795979"/>
          </a:xfrm>
          <a:custGeom>
            <a:avLst/>
            <a:gdLst>
              <a:gd name="connsiteX0" fmla="*/ 1453522 w 2812419"/>
              <a:gd name="connsiteY0" fmla="*/ 685911 h 2795979"/>
              <a:gd name="connsiteX1" fmla="*/ 1052627 w 2812419"/>
              <a:gd name="connsiteY1" fmla="*/ 778570 h 2795979"/>
              <a:gd name="connsiteX2" fmla="*/ 795010 w 2812419"/>
              <a:gd name="connsiteY2" fmla="*/ 1740011 h 2795979"/>
              <a:gd name="connsiteX3" fmla="*/ 1756451 w 2812419"/>
              <a:gd name="connsiteY3" fmla="*/ 1997628 h 2795979"/>
              <a:gd name="connsiteX4" fmla="*/ 2014068 w 2812419"/>
              <a:gd name="connsiteY4" fmla="*/ 1036188 h 2795979"/>
              <a:gd name="connsiteX5" fmla="*/ 1453522 w 2812419"/>
              <a:gd name="connsiteY5" fmla="*/ 685911 h 2795979"/>
              <a:gd name="connsiteX6" fmla="*/ 1178278 w 2812419"/>
              <a:gd name="connsiteY6" fmla="*/ 0 h 2795979"/>
              <a:gd name="connsiteX7" fmla="*/ 1638162 w 2812419"/>
              <a:gd name="connsiteY7" fmla="*/ 0 h 2795979"/>
              <a:gd name="connsiteX8" fmla="*/ 1768865 w 2812419"/>
              <a:gd name="connsiteY8" fmla="*/ 28418 h 2795979"/>
              <a:gd name="connsiteX9" fmla="*/ 2623596 w 2812419"/>
              <a:gd name="connsiteY9" fmla="*/ 684276 h 2795979"/>
              <a:gd name="connsiteX10" fmla="*/ 2108362 w 2812419"/>
              <a:gd name="connsiteY10" fmla="*/ 2607156 h 2795979"/>
              <a:gd name="connsiteX11" fmla="*/ 185482 w 2812419"/>
              <a:gd name="connsiteY11" fmla="*/ 2091922 h 2795979"/>
              <a:gd name="connsiteX12" fmla="*/ 7322 w 2812419"/>
              <a:gd name="connsiteY12" fmla="*/ 1562100 h 2795979"/>
              <a:gd name="connsiteX13" fmla="*/ 0 w 2812419"/>
              <a:gd name="connsiteY13" fmla="*/ 1464236 h 2795979"/>
              <a:gd name="connsiteX14" fmla="*/ 0 w 2812419"/>
              <a:gd name="connsiteY14" fmla="*/ 1297465 h 2795979"/>
              <a:gd name="connsiteX15" fmla="*/ 164 w 2812419"/>
              <a:gd name="connsiteY15" fmla="*/ 1290134 h 2795979"/>
              <a:gd name="connsiteX16" fmla="*/ 700716 w 2812419"/>
              <a:gd name="connsiteY16" fmla="*/ 169042 h 2795979"/>
              <a:gd name="connsiteX17" fmla="*/ 1094869 w 2812419"/>
              <a:gd name="connsiteY17" fmla="*/ 14553 h 27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12419" h="2795979">
                <a:moveTo>
                  <a:pt x="1453522" y="685911"/>
                </a:moveTo>
                <a:cubicBezTo>
                  <a:pt x="1318296" y="676355"/>
                  <a:pt x="1178865" y="705687"/>
                  <a:pt x="1052627" y="778570"/>
                </a:cubicBezTo>
                <a:cubicBezTo>
                  <a:pt x="715994" y="972926"/>
                  <a:pt x="600655" y="1403377"/>
                  <a:pt x="795010" y="1740011"/>
                </a:cubicBezTo>
                <a:cubicBezTo>
                  <a:pt x="989366" y="2076644"/>
                  <a:pt x="1419817" y="2191983"/>
                  <a:pt x="1756451" y="1997628"/>
                </a:cubicBezTo>
                <a:cubicBezTo>
                  <a:pt x="2093084" y="1803272"/>
                  <a:pt x="2208423" y="1372821"/>
                  <a:pt x="2014068" y="1036188"/>
                </a:cubicBezTo>
                <a:cubicBezTo>
                  <a:pt x="1892596" y="825792"/>
                  <a:pt x="1678898" y="701839"/>
                  <a:pt x="1453522" y="685911"/>
                </a:cubicBezTo>
                <a:close/>
                <a:moveTo>
                  <a:pt x="1178278" y="0"/>
                </a:moveTo>
                <a:lnTo>
                  <a:pt x="1638162" y="0"/>
                </a:lnTo>
                <a:lnTo>
                  <a:pt x="1768865" y="28418"/>
                </a:lnTo>
                <a:cubicBezTo>
                  <a:pt x="2116838" y="121657"/>
                  <a:pt x="2429241" y="347643"/>
                  <a:pt x="2623596" y="684276"/>
                </a:cubicBezTo>
                <a:cubicBezTo>
                  <a:pt x="3012307" y="1357542"/>
                  <a:pt x="2781628" y="2218446"/>
                  <a:pt x="2108362" y="2607156"/>
                </a:cubicBezTo>
                <a:cubicBezTo>
                  <a:pt x="1435096" y="2995867"/>
                  <a:pt x="574192" y="2765188"/>
                  <a:pt x="185482" y="2091922"/>
                </a:cubicBezTo>
                <a:cubicBezTo>
                  <a:pt x="88304" y="1923606"/>
                  <a:pt x="29838" y="1743562"/>
                  <a:pt x="7322" y="1562100"/>
                </a:cubicBezTo>
                <a:lnTo>
                  <a:pt x="0" y="1464236"/>
                </a:lnTo>
                <a:lnTo>
                  <a:pt x="0" y="1297465"/>
                </a:lnTo>
                <a:lnTo>
                  <a:pt x="164" y="1290134"/>
                </a:lnTo>
                <a:cubicBezTo>
                  <a:pt x="32019" y="839380"/>
                  <a:pt x="279925" y="411986"/>
                  <a:pt x="700716" y="169042"/>
                </a:cubicBezTo>
                <a:cubicBezTo>
                  <a:pt x="826953" y="96159"/>
                  <a:pt x="959787" y="45051"/>
                  <a:pt x="1094869" y="14553"/>
                </a:cubicBezTo>
                <a:close/>
              </a:path>
            </a:pathLst>
          </a:custGeom>
        </p:spPr>
        <p:txBody>
          <a:bodyPr wrap="square">
            <a:noAutofit/>
          </a:bodyPr>
          <a:lstStyle/>
          <a:p>
            <a:endParaRPr lang="en-US"/>
          </a:p>
        </p:txBody>
      </p:sp>
      <p:sp>
        <p:nvSpPr>
          <p:cNvPr id="15" name="Picture Placeholder 14">
            <a:extLst>
              <a:ext uri="{FF2B5EF4-FFF2-40B4-BE49-F238E27FC236}">
                <a16:creationId xmlns:a16="http://schemas.microsoft.com/office/drawing/2014/main" id="{24C894FF-406B-335F-7738-3329DDC123B5}"/>
              </a:ext>
            </a:extLst>
          </p:cNvPr>
          <p:cNvSpPr>
            <a:spLocks noGrp="1"/>
          </p:cNvSpPr>
          <p:nvPr>
            <p:ph type="pic" sz="quarter" idx="12"/>
          </p:nvPr>
        </p:nvSpPr>
        <p:spPr>
          <a:xfrm>
            <a:off x="8214004" y="3407446"/>
            <a:ext cx="2815761" cy="2815762"/>
          </a:xfrm>
          <a:custGeom>
            <a:avLst/>
            <a:gdLst>
              <a:gd name="connsiteX0" fmla="*/ 1456864 w 2815761"/>
              <a:gd name="connsiteY0" fmla="*/ 705693 h 2815762"/>
              <a:gd name="connsiteX1" fmla="*/ 1055969 w 2815761"/>
              <a:gd name="connsiteY1" fmla="*/ 798353 h 2815762"/>
              <a:gd name="connsiteX2" fmla="*/ 798352 w 2815761"/>
              <a:gd name="connsiteY2" fmla="*/ 1759793 h 2815762"/>
              <a:gd name="connsiteX3" fmla="*/ 1759793 w 2815761"/>
              <a:gd name="connsiteY3" fmla="*/ 2017410 h 2815762"/>
              <a:gd name="connsiteX4" fmla="*/ 2017410 w 2815761"/>
              <a:gd name="connsiteY4" fmla="*/ 1055970 h 2815762"/>
              <a:gd name="connsiteX5" fmla="*/ 1456864 w 2815761"/>
              <a:gd name="connsiteY5" fmla="*/ 705693 h 2815762"/>
              <a:gd name="connsiteX6" fmla="*/ 1370080 w 2815761"/>
              <a:gd name="connsiteY6" fmla="*/ 474 h 2815762"/>
              <a:gd name="connsiteX7" fmla="*/ 2626938 w 2815761"/>
              <a:gd name="connsiteY7" fmla="*/ 704058 h 2815762"/>
              <a:gd name="connsiteX8" fmla="*/ 2111704 w 2815761"/>
              <a:gd name="connsiteY8" fmla="*/ 2626938 h 2815762"/>
              <a:gd name="connsiteX9" fmla="*/ 188824 w 2815761"/>
              <a:gd name="connsiteY9" fmla="*/ 2111704 h 2815762"/>
              <a:gd name="connsiteX10" fmla="*/ 704058 w 2815761"/>
              <a:gd name="connsiteY10" fmla="*/ 188824 h 2815762"/>
              <a:gd name="connsiteX11" fmla="*/ 1370080 w 2815761"/>
              <a:gd name="connsiteY11" fmla="*/ 474 h 281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5761" h="2815762">
                <a:moveTo>
                  <a:pt x="1456864" y="705693"/>
                </a:moveTo>
                <a:cubicBezTo>
                  <a:pt x="1321638" y="696137"/>
                  <a:pt x="1182207" y="725469"/>
                  <a:pt x="1055969" y="798353"/>
                </a:cubicBezTo>
                <a:cubicBezTo>
                  <a:pt x="719336" y="992708"/>
                  <a:pt x="603997" y="1423159"/>
                  <a:pt x="798352" y="1759793"/>
                </a:cubicBezTo>
                <a:cubicBezTo>
                  <a:pt x="992708" y="2096426"/>
                  <a:pt x="1423159" y="2211765"/>
                  <a:pt x="1759793" y="2017410"/>
                </a:cubicBezTo>
                <a:cubicBezTo>
                  <a:pt x="2096426" y="1823054"/>
                  <a:pt x="2211765" y="1392603"/>
                  <a:pt x="2017410" y="1055970"/>
                </a:cubicBezTo>
                <a:cubicBezTo>
                  <a:pt x="1895938" y="845574"/>
                  <a:pt x="1682240" y="721621"/>
                  <a:pt x="1456864" y="705693"/>
                </a:cubicBezTo>
                <a:close/>
                <a:moveTo>
                  <a:pt x="1370080" y="474"/>
                </a:moveTo>
                <a:cubicBezTo>
                  <a:pt x="1869276" y="-12491"/>
                  <a:pt x="2359700" y="241188"/>
                  <a:pt x="2626938" y="704058"/>
                </a:cubicBezTo>
                <a:cubicBezTo>
                  <a:pt x="3015649" y="1377325"/>
                  <a:pt x="2784970" y="2238228"/>
                  <a:pt x="2111704" y="2626938"/>
                </a:cubicBezTo>
                <a:cubicBezTo>
                  <a:pt x="1438438" y="3015649"/>
                  <a:pt x="577534" y="2784971"/>
                  <a:pt x="188824" y="2111704"/>
                </a:cubicBezTo>
                <a:cubicBezTo>
                  <a:pt x="-199886" y="1438438"/>
                  <a:pt x="30792" y="577534"/>
                  <a:pt x="704058" y="188824"/>
                </a:cubicBezTo>
                <a:cubicBezTo>
                  <a:pt x="914454" y="67352"/>
                  <a:pt x="1143173" y="6367"/>
                  <a:pt x="1370080" y="474"/>
                </a:cubicBezTo>
                <a:close/>
              </a:path>
            </a:pathLst>
          </a:custGeom>
        </p:spPr>
        <p:txBody>
          <a:bodyPr wrap="square">
            <a:noAutofit/>
          </a:bodyPr>
          <a:lstStyle/>
          <a:p>
            <a:endParaRPr lang="en-US"/>
          </a:p>
        </p:txBody>
      </p:sp>
    </p:spTree>
    <p:extLst>
      <p:ext uri="{BB962C8B-B14F-4D97-AF65-F5344CB8AC3E}">
        <p14:creationId xmlns:p14="http://schemas.microsoft.com/office/powerpoint/2010/main" val="240558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D7990CAA-2A0A-222A-5B28-52C34F0225D0}"/>
              </a:ext>
            </a:extLst>
          </p:cNvPr>
          <p:cNvSpPr>
            <a:spLocks noGrp="1"/>
          </p:cNvSpPr>
          <p:nvPr>
            <p:ph type="pic" sz="quarter" idx="10"/>
          </p:nvPr>
        </p:nvSpPr>
        <p:spPr>
          <a:xfrm>
            <a:off x="1683488" y="1797477"/>
            <a:ext cx="3265022" cy="3265022"/>
          </a:xfrm>
          <a:custGeom>
            <a:avLst/>
            <a:gdLst>
              <a:gd name="connsiteX0" fmla="*/ 1632511 w 3265022"/>
              <a:gd name="connsiteY0" fmla="*/ 0 h 3265022"/>
              <a:gd name="connsiteX1" fmla="*/ 2786871 w 3265022"/>
              <a:gd name="connsiteY1" fmla="*/ 478152 h 3265022"/>
              <a:gd name="connsiteX2" fmla="*/ 2786871 w 3265022"/>
              <a:gd name="connsiteY2" fmla="*/ 2786871 h 3265022"/>
              <a:gd name="connsiteX3" fmla="*/ 478152 w 3265022"/>
              <a:gd name="connsiteY3" fmla="*/ 2786871 h 3265022"/>
              <a:gd name="connsiteX4" fmla="*/ 478152 w 3265022"/>
              <a:gd name="connsiteY4" fmla="*/ 478152 h 3265022"/>
              <a:gd name="connsiteX5" fmla="*/ 1632511 w 3265022"/>
              <a:gd name="connsiteY5" fmla="*/ 0 h 326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5022" h="3265022">
                <a:moveTo>
                  <a:pt x="1632511" y="0"/>
                </a:moveTo>
                <a:cubicBezTo>
                  <a:pt x="2050307" y="0"/>
                  <a:pt x="2468103" y="159384"/>
                  <a:pt x="2786871" y="478152"/>
                </a:cubicBezTo>
                <a:cubicBezTo>
                  <a:pt x="3424406" y="1115687"/>
                  <a:pt x="3424406" y="2149335"/>
                  <a:pt x="2786871" y="2786871"/>
                </a:cubicBezTo>
                <a:cubicBezTo>
                  <a:pt x="2149335" y="3424406"/>
                  <a:pt x="1115687" y="3424406"/>
                  <a:pt x="478152" y="2786871"/>
                </a:cubicBezTo>
                <a:cubicBezTo>
                  <a:pt x="-159384" y="2149335"/>
                  <a:pt x="-159384" y="1115687"/>
                  <a:pt x="478152" y="478152"/>
                </a:cubicBezTo>
                <a:cubicBezTo>
                  <a:pt x="796919" y="159384"/>
                  <a:pt x="1214715" y="0"/>
                  <a:pt x="1632511"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2863312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82E0CB3F-A80B-632F-3DE1-7D8D6B78DD03}"/>
              </a:ext>
            </a:extLst>
          </p:cNvPr>
          <p:cNvSpPr>
            <a:spLocks noGrp="1"/>
          </p:cNvSpPr>
          <p:nvPr>
            <p:ph type="pic" sz="quarter" idx="10"/>
          </p:nvPr>
        </p:nvSpPr>
        <p:spPr>
          <a:xfrm rot="1117832">
            <a:off x="3039239" y="1427389"/>
            <a:ext cx="3410626" cy="2647982"/>
          </a:xfrm>
          <a:custGeom>
            <a:avLst/>
            <a:gdLst>
              <a:gd name="connsiteX0" fmla="*/ 115951 w 3570789"/>
              <a:gd name="connsiteY0" fmla="*/ 16005 h 2685082"/>
              <a:gd name="connsiteX1" fmla="*/ 3570789 w 3570789"/>
              <a:gd name="connsiteY1" fmla="*/ 0 h 2685082"/>
              <a:gd name="connsiteX2" fmla="*/ 3343839 w 3570789"/>
              <a:gd name="connsiteY2" fmla="*/ 2685082 h 2685082"/>
              <a:gd name="connsiteX3" fmla="*/ 0 w 3570789"/>
              <a:gd name="connsiteY3" fmla="*/ 2274998 h 2685082"/>
              <a:gd name="connsiteX0" fmla="*/ 115951 w 3570789"/>
              <a:gd name="connsiteY0" fmla="*/ 16005 h 2695088"/>
              <a:gd name="connsiteX1" fmla="*/ 3570789 w 3570789"/>
              <a:gd name="connsiteY1" fmla="*/ 0 h 2695088"/>
              <a:gd name="connsiteX2" fmla="*/ 3353913 w 3570789"/>
              <a:gd name="connsiteY2" fmla="*/ 2695088 h 2695088"/>
              <a:gd name="connsiteX3" fmla="*/ 0 w 3570789"/>
              <a:gd name="connsiteY3" fmla="*/ 2274998 h 2695088"/>
              <a:gd name="connsiteX4" fmla="*/ 115951 w 3570789"/>
              <a:gd name="connsiteY4" fmla="*/ 16005 h 269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789" h="2695088">
                <a:moveTo>
                  <a:pt x="115951" y="16005"/>
                </a:moveTo>
                <a:lnTo>
                  <a:pt x="3570789" y="0"/>
                </a:lnTo>
                <a:lnTo>
                  <a:pt x="3353913" y="2695088"/>
                </a:lnTo>
                <a:lnTo>
                  <a:pt x="0" y="2274998"/>
                </a:lnTo>
                <a:lnTo>
                  <a:pt x="115951" y="16005"/>
                </a:lnTo>
                <a:close/>
              </a:path>
            </a:pathLst>
          </a:custGeom>
        </p:spPr>
        <p:txBody>
          <a:bodyPr wrap="square">
            <a:noAutofit/>
          </a:bodyPr>
          <a:lstStyle/>
          <a:p>
            <a:endParaRPr lang="en-ID" dirty="0"/>
          </a:p>
        </p:txBody>
      </p:sp>
    </p:spTree>
    <p:extLst>
      <p:ext uri="{BB962C8B-B14F-4D97-AF65-F5344CB8AC3E}">
        <p14:creationId xmlns:p14="http://schemas.microsoft.com/office/powerpoint/2010/main" val="1659823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67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CF0B015-586A-1580-9945-419AEFCA1CE5}"/>
              </a:ext>
            </a:extLst>
          </p:cNvPr>
          <p:cNvSpPr>
            <a:spLocks noGrp="1"/>
          </p:cNvSpPr>
          <p:nvPr>
            <p:ph type="pic" sz="quarter" idx="10"/>
          </p:nvPr>
        </p:nvSpPr>
        <p:spPr>
          <a:xfrm>
            <a:off x="1009935" y="1705401"/>
            <a:ext cx="10172130" cy="2456598"/>
          </a:xfrm>
          <a:custGeom>
            <a:avLst/>
            <a:gdLst>
              <a:gd name="connsiteX0" fmla="*/ 0 w 10172130"/>
              <a:gd name="connsiteY0" fmla="*/ 1228298 h 2456598"/>
              <a:gd name="connsiteX1" fmla="*/ 0 w 10172130"/>
              <a:gd name="connsiteY1" fmla="*/ 1228299 h 2456598"/>
              <a:gd name="connsiteX2" fmla="*/ 0 w 10172130"/>
              <a:gd name="connsiteY2" fmla="*/ 1228299 h 2456598"/>
              <a:gd name="connsiteX3" fmla="*/ 1228299 w 10172130"/>
              <a:gd name="connsiteY3" fmla="*/ 0 h 2456598"/>
              <a:gd name="connsiteX4" fmla="*/ 8952932 w 10172130"/>
              <a:gd name="connsiteY4" fmla="*/ 0 h 2456598"/>
              <a:gd name="connsiteX5" fmla="*/ 10156276 w 10172130"/>
              <a:gd name="connsiteY5" fmla="*/ 980754 h 2456598"/>
              <a:gd name="connsiteX6" fmla="*/ 10172130 w 10172130"/>
              <a:gd name="connsiteY6" fmla="*/ 1138019 h 2456598"/>
              <a:gd name="connsiteX7" fmla="*/ 10172130 w 10172130"/>
              <a:gd name="connsiteY7" fmla="*/ 1318570 h 2456598"/>
              <a:gd name="connsiteX8" fmla="*/ 10156275 w 10172130"/>
              <a:gd name="connsiteY8" fmla="*/ 1475844 h 2456598"/>
              <a:gd name="connsiteX9" fmla="*/ 8952931 w 10172130"/>
              <a:gd name="connsiteY9" fmla="*/ 2456598 h 2456598"/>
              <a:gd name="connsiteX10" fmla="*/ 1228299 w 10172130"/>
              <a:gd name="connsiteY10" fmla="*/ 2456597 h 2456598"/>
              <a:gd name="connsiteX11" fmla="*/ 24955 w 10172130"/>
              <a:gd name="connsiteY11" fmla="*/ 1475843 h 2456598"/>
              <a:gd name="connsiteX12" fmla="*/ 0 w 10172130"/>
              <a:gd name="connsiteY12" fmla="*/ 1228299 h 2456598"/>
              <a:gd name="connsiteX13" fmla="*/ 24955 w 10172130"/>
              <a:gd name="connsiteY13" fmla="*/ 980754 h 2456598"/>
              <a:gd name="connsiteX14" fmla="*/ 1228299 w 10172130"/>
              <a:gd name="connsiteY14" fmla="*/ 0 h 245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72130" h="2456598">
                <a:moveTo>
                  <a:pt x="0" y="1228298"/>
                </a:moveTo>
                <a:lnTo>
                  <a:pt x="0" y="1228299"/>
                </a:lnTo>
                <a:lnTo>
                  <a:pt x="0" y="1228299"/>
                </a:lnTo>
                <a:close/>
                <a:moveTo>
                  <a:pt x="1228299" y="0"/>
                </a:moveTo>
                <a:lnTo>
                  <a:pt x="8952932" y="0"/>
                </a:lnTo>
                <a:cubicBezTo>
                  <a:pt x="9546507" y="0"/>
                  <a:pt x="10041742" y="421039"/>
                  <a:pt x="10156276" y="980754"/>
                </a:cubicBezTo>
                <a:lnTo>
                  <a:pt x="10172130" y="1138019"/>
                </a:lnTo>
                <a:lnTo>
                  <a:pt x="10172130" y="1318570"/>
                </a:lnTo>
                <a:lnTo>
                  <a:pt x="10156275" y="1475844"/>
                </a:lnTo>
                <a:cubicBezTo>
                  <a:pt x="10041741" y="2035559"/>
                  <a:pt x="9546506" y="2456598"/>
                  <a:pt x="8952931" y="2456598"/>
                </a:cubicBezTo>
                <a:lnTo>
                  <a:pt x="1228299" y="2456597"/>
                </a:lnTo>
                <a:cubicBezTo>
                  <a:pt x="634725" y="2456597"/>
                  <a:pt x="139489" y="2035558"/>
                  <a:pt x="24955" y="1475843"/>
                </a:cubicBezTo>
                <a:lnTo>
                  <a:pt x="0" y="1228299"/>
                </a:lnTo>
                <a:lnTo>
                  <a:pt x="24955" y="980754"/>
                </a:lnTo>
                <a:cubicBezTo>
                  <a:pt x="139489" y="421039"/>
                  <a:pt x="634725" y="0"/>
                  <a:pt x="1228299" y="0"/>
                </a:cubicBezTo>
                <a:close/>
              </a:path>
            </a:pathLst>
          </a:custGeom>
        </p:spPr>
        <p:txBody>
          <a:bodyPr wrap="square">
            <a:noAutofit/>
          </a:bodyPr>
          <a:lstStyle/>
          <a:p>
            <a:endParaRPr lang="en-US"/>
          </a:p>
        </p:txBody>
      </p:sp>
    </p:spTree>
    <p:extLst>
      <p:ext uri="{BB962C8B-B14F-4D97-AF65-F5344CB8AC3E}">
        <p14:creationId xmlns:p14="http://schemas.microsoft.com/office/powerpoint/2010/main" val="864785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C4B4072-790C-413A-8050-DEEF4111061F}"/>
              </a:ext>
            </a:extLst>
          </p:cNvPr>
          <p:cNvSpPr>
            <a:spLocks noGrp="1"/>
          </p:cNvSpPr>
          <p:nvPr>
            <p:ph type="pic" sz="quarter" idx="10"/>
          </p:nvPr>
        </p:nvSpPr>
        <p:spPr>
          <a:xfrm>
            <a:off x="1057271" y="1463585"/>
            <a:ext cx="4650194" cy="3930830"/>
          </a:xfrm>
          <a:custGeom>
            <a:avLst/>
            <a:gdLst>
              <a:gd name="connsiteX0" fmla="*/ 655139 w 4650194"/>
              <a:gd name="connsiteY0" fmla="*/ 2620553 h 3930830"/>
              <a:gd name="connsiteX1" fmla="*/ 3995055 w 4650194"/>
              <a:gd name="connsiteY1" fmla="*/ 2620553 h 3930830"/>
              <a:gd name="connsiteX2" fmla="*/ 4650193 w 4650194"/>
              <a:gd name="connsiteY2" fmla="*/ 3275692 h 3930830"/>
              <a:gd name="connsiteX3" fmla="*/ 3995055 w 4650194"/>
              <a:gd name="connsiteY3" fmla="*/ 3930830 h 3930830"/>
              <a:gd name="connsiteX4" fmla="*/ 655138 w 4650194"/>
              <a:gd name="connsiteY4" fmla="*/ 3930829 h 3930830"/>
              <a:gd name="connsiteX5" fmla="*/ 0 w 4650194"/>
              <a:gd name="connsiteY5" fmla="*/ 3275691 h 3930830"/>
              <a:gd name="connsiteX6" fmla="*/ 1 w 4650194"/>
              <a:gd name="connsiteY6" fmla="*/ 3275692 h 3930830"/>
              <a:gd name="connsiteX7" fmla="*/ 655139 w 4650194"/>
              <a:gd name="connsiteY7" fmla="*/ 2620553 h 3930830"/>
              <a:gd name="connsiteX8" fmla="*/ 655140 w 4650194"/>
              <a:gd name="connsiteY8" fmla="*/ 1310277 h 3930830"/>
              <a:gd name="connsiteX9" fmla="*/ 3995056 w 4650194"/>
              <a:gd name="connsiteY9" fmla="*/ 1310277 h 3930830"/>
              <a:gd name="connsiteX10" fmla="*/ 4650194 w 4650194"/>
              <a:gd name="connsiteY10" fmla="*/ 1965415 h 3930830"/>
              <a:gd name="connsiteX11" fmla="*/ 3995056 w 4650194"/>
              <a:gd name="connsiteY11" fmla="*/ 2620553 h 3930830"/>
              <a:gd name="connsiteX12" fmla="*/ 655139 w 4650194"/>
              <a:gd name="connsiteY12" fmla="*/ 2620553 h 3930830"/>
              <a:gd name="connsiteX13" fmla="*/ 1 w 4650194"/>
              <a:gd name="connsiteY13" fmla="*/ 1965414 h 3930830"/>
              <a:gd name="connsiteX14" fmla="*/ 2 w 4650194"/>
              <a:gd name="connsiteY14" fmla="*/ 1965415 h 3930830"/>
              <a:gd name="connsiteX15" fmla="*/ 655140 w 4650194"/>
              <a:gd name="connsiteY15" fmla="*/ 1310277 h 3930830"/>
              <a:gd name="connsiteX16" fmla="*/ 655140 w 4650194"/>
              <a:gd name="connsiteY16" fmla="*/ 0 h 3930830"/>
              <a:gd name="connsiteX17" fmla="*/ 3995056 w 4650194"/>
              <a:gd name="connsiteY17" fmla="*/ 0 h 3930830"/>
              <a:gd name="connsiteX18" fmla="*/ 4650194 w 4650194"/>
              <a:gd name="connsiteY18" fmla="*/ 655138 h 3930830"/>
              <a:gd name="connsiteX19" fmla="*/ 3995056 w 4650194"/>
              <a:gd name="connsiteY19" fmla="*/ 1310277 h 3930830"/>
              <a:gd name="connsiteX20" fmla="*/ 655139 w 4650194"/>
              <a:gd name="connsiteY20" fmla="*/ 1310276 h 3930830"/>
              <a:gd name="connsiteX21" fmla="*/ 1 w 4650194"/>
              <a:gd name="connsiteY21" fmla="*/ 655138 h 3930830"/>
              <a:gd name="connsiteX22" fmla="*/ 2 w 4650194"/>
              <a:gd name="connsiteY22" fmla="*/ 655138 h 3930830"/>
              <a:gd name="connsiteX23" fmla="*/ 655140 w 4650194"/>
              <a:gd name="connsiteY23" fmla="*/ 0 h 393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50194" h="3930830">
                <a:moveTo>
                  <a:pt x="655139" y="2620553"/>
                </a:moveTo>
                <a:lnTo>
                  <a:pt x="3995055" y="2620553"/>
                </a:lnTo>
                <a:cubicBezTo>
                  <a:pt x="4356878" y="2620553"/>
                  <a:pt x="4650193" y="2913869"/>
                  <a:pt x="4650193" y="3275692"/>
                </a:cubicBezTo>
                <a:cubicBezTo>
                  <a:pt x="4650193" y="3637514"/>
                  <a:pt x="4356878" y="3930830"/>
                  <a:pt x="3995055" y="3930830"/>
                </a:cubicBezTo>
                <a:cubicBezTo>
                  <a:pt x="2881750" y="3930830"/>
                  <a:pt x="1768444" y="3930829"/>
                  <a:pt x="655138" y="3930829"/>
                </a:cubicBezTo>
                <a:cubicBezTo>
                  <a:pt x="293316" y="3930829"/>
                  <a:pt x="0" y="3637513"/>
                  <a:pt x="0" y="3275691"/>
                </a:cubicBezTo>
                <a:lnTo>
                  <a:pt x="1" y="3275692"/>
                </a:lnTo>
                <a:cubicBezTo>
                  <a:pt x="1" y="2913869"/>
                  <a:pt x="293317" y="2620553"/>
                  <a:pt x="655139" y="2620553"/>
                </a:cubicBezTo>
                <a:close/>
                <a:moveTo>
                  <a:pt x="655140" y="1310277"/>
                </a:moveTo>
                <a:lnTo>
                  <a:pt x="3995056" y="1310277"/>
                </a:lnTo>
                <a:cubicBezTo>
                  <a:pt x="4356879" y="1310277"/>
                  <a:pt x="4650194" y="1603593"/>
                  <a:pt x="4650194" y="1965415"/>
                </a:cubicBezTo>
                <a:cubicBezTo>
                  <a:pt x="4650194" y="2327238"/>
                  <a:pt x="4356879" y="2620553"/>
                  <a:pt x="3995056" y="2620553"/>
                </a:cubicBezTo>
                <a:cubicBezTo>
                  <a:pt x="2881750" y="2620553"/>
                  <a:pt x="1768445" y="2620553"/>
                  <a:pt x="655139" y="2620553"/>
                </a:cubicBezTo>
                <a:cubicBezTo>
                  <a:pt x="293317" y="2620553"/>
                  <a:pt x="1" y="2327237"/>
                  <a:pt x="1" y="1965414"/>
                </a:cubicBezTo>
                <a:lnTo>
                  <a:pt x="2" y="1965415"/>
                </a:lnTo>
                <a:cubicBezTo>
                  <a:pt x="2" y="1603593"/>
                  <a:pt x="293318" y="1310277"/>
                  <a:pt x="655140" y="1310277"/>
                </a:cubicBezTo>
                <a:close/>
                <a:moveTo>
                  <a:pt x="655140" y="0"/>
                </a:moveTo>
                <a:lnTo>
                  <a:pt x="3995056" y="0"/>
                </a:lnTo>
                <a:cubicBezTo>
                  <a:pt x="4356879" y="0"/>
                  <a:pt x="4650194" y="293316"/>
                  <a:pt x="4650194" y="655138"/>
                </a:cubicBezTo>
                <a:cubicBezTo>
                  <a:pt x="4650194" y="1016961"/>
                  <a:pt x="4356879" y="1310277"/>
                  <a:pt x="3995056" y="1310277"/>
                </a:cubicBezTo>
                <a:cubicBezTo>
                  <a:pt x="2881750" y="1310277"/>
                  <a:pt x="1768445" y="1310276"/>
                  <a:pt x="655139" y="1310276"/>
                </a:cubicBezTo>
                <a:cubicBezTo>
                  <a:pt x="293317" y="1310276"/>
                  <a:pt x="1" y="1016960"/>
                  <a:pt x="1" y="655138"/>
                </a:cubicBezTo>
                <a:lnTo>
                  <a:pt x="2" y="655138"/>
                </a:lnTo>
                <a:cubicBezTo>
                  <a:pt x="2" y="293316"/>
                  <a:pt x="293318" y="0"/>
                  <a:pt x="65514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12429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96F1CC5-7468-74B6-D6D3-5C14B9BEDC03}"/>
              </a:ext>
            </a:extLst>
          </p:cNvPr>
          <p:cNvSpPr>
            <a:spLocks noGrp="1"/>
          </p:cNvSpPr>
          <p:nvPr>
            <p:ph type="pic" sz="quarter" idx="10"/>
          </p:nvPr>
        </p:nvSpPr>
        <p:spPr>
          <a:xfrm>
            <a:off x="-1337482" y="685799"/>
            <a:ext cx="5486402" cy="5486402"/>
          </a:xfrm>
          <a:custGeom>
            <a:avLst/>
            <a:gdLst>
              <a:gd name="connsiteX0" fmla="*/ 2743201 w 5486402"/>
              <a:gd name="connsiteY0" fmla="*/ 0 h 5486402"/>
              <a:gd name="connsiteX1" fmla="*/ 5486402 w 5486402"/>
              <a:gd name="connsiteY1" fmla="*/ 2743201 h 5486402"/>
              <a:gd name="connsiteX2" fmla="*/ 2743201 w 5486402"/>
              <a:gd name="connsiteY2" fmla="*/ 5486402 h 5486402"/>
              <a:gd name="connsiteX3" fmla="*/ 0 w 5486402"/>
              <a:gd name="connsiteY3" fmla="*/ 2743201 h 5486402"/>
              <a:gd name="connsiteX4" fmla="*/ 2743201 w 5486402"/>
              <a:gd name="connsiteY4" fmla="*/ 0 h 548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2" h="5486402">
                <a:moveTo>
                  <a:pt x="2743201" y="0"/>
                </a:moveTo>
                <a:cubicBezTo>
                  <a:pt x="4258229" y="0"/>
                  <a:pt x="5486402" y="1228173"/>
                  <a:pt x="5486402" y="2743201"/>
                </a:cubicBezTo>
                <a:cubicBezTo>
                  <a:pt x="5486402" y="4258229"/>
                  <a:pt x="4258229" y="5486402"/>
                  <a:pt x="2743201" y="5486402"/>
                </a:cubicBezTo>
                <a:cubicBezTo>
                  <a:pt x="1228173" y="5486402"/>
                  <a:pt x="0" y="4258229"/>
                  <a:pt x="0" y="2743201"/>
                </a:cubicBezTo>
                <a:cubicBezTo>
                  <a:pt x="0" y="1228173"/>
                  <a:pt x="1228173" y="0"/>
                  <a:pt x="2743201"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493169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3710FC5F-B3C2-1C0A-4838-EA46439E2FF9}"/>
              </a:ext>
            </a:extLst>
          </p:cNvPr>
          <p:cNvSpPr>
            <a:spLocks noGrp="1"/>
          </p:cNvSpPr>
          <p:nvPr>
            <p:ph type="pic" sz="quarter" idx="10"/>
          </p:nvPr>
        </p:nvSpPr>
        <p:spPr>
          <a:xfrm>
            <a:off x="1388169" y="2570056"/>
            <a:ext cx="1717888" cy="1717888"/>
          </a:xfrm>
          <a:custGeom>
            <a:avLst/>
            <a:gdLst>
              <a:gd name="connsiteX0" fmla="*/ 858944 w 1717888"/>
              <a:gd name="connsiteY0" fmla="*/ 0 h 1717888"/>
              <a:gd name="connsiteX1" fmla="*/ 1717888 w 1717888"/>
              <a:gd name="connsiteY1" fmla="*/ 858944 h 1717888"/>
              <a:gd name="connsiteX2" fmla="*/ 858944 w 1717888"/>
              <a:gd name="connsiteY2" fmla="*/ 1717888 h 1717888"/>
              <a:gd name="connsiteX3" fmla="*/ 0 w 1717888"/>
              <a:gd name="connsiteY3" fmla="*/ 858944 h 1717888"/>
              <a:gd name="connsiteX4" fmla="*/ 858944 w 1717888"/>
              <a:gd name="connsiteY4" fmla="*/ 0 h 17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7888" h="1717888">
                <a:moveTo>
                  <a:pt x="858944" y="0"/>
                </a:moveTo>
                <a:cubicBezTo>
                  <a:pt x="1333326" y="0"/>
                  <a:pt x="1717888" y="384562"/>
                  <a:pt x="1717888" y="858944"/>
                </a:cubicBezTo>
                <a:cubicBezTo>
                  <a:pt x="1717888" y="1333326"/>
                  <a:pt x="1333326" y="1717888"/>
                  <a:pt x="858944" y="1717888"/>
                </a:cubicBezTo>
                <a:cubicBezTo>
                  <a:pt x="384562" y="1717888"/>
                  <a:pt x="0" y="1333326"/>
                  <a:pt x="0" y="858944"/>
                </a:cubicBezTo>
                <a:cubicBezTo>
                  <a:pt x="0" y="384562"/>
                  <a:pt x="384562" y="0"/>
                  <a:pt x="858944" y="0"/>
                </a:cubicBezTo>
                <a:close/>
              </a:path>
            </a:pathLst>
          </a:custGeom>
        </p:spPr>
        <p:txBody>
          <a:bodyPr wrap="square">
            <a:noAutofit/>
          </a:bodyPr>
          <a:lstStyle/>
          <a:p>
            <a:endParaRPr lang="en-US"/>
          </a:p>
        </p:txBody>
      </p:sp>
      <p:sp>
        <p:nvSpPr>
          <p:cNvPr id="25" name="Picture Placeholder 24">
            <a:extLst>
              <a:ext uri="{FF2B5EF4-FFF2-40B4-BE49-F238E27FC236}">
                <a16:creationId xmlns:a16="http://schemas.microsoft.com/office/drawing/2014/main" id="{CE86176D-63C1-68A2-3609-76CDE5F1B52A}"/>
              </a:ext>
            </a:extLst>
          </p:cNvPr>
          <p:cNvSpPr>
            <a:spLocks noGrp="1"/>
          </p:cNvSpPr>
          <p:nvPr>
            <p:ph type="pic" sz="quarter" idx="11"/>
          </p:nvPr>
        </p:nvSpPr>
        <p:spPr>
          <a:xfrm>
            <a:off x="5237056" y="2570056"/>
            <a:ext cx="1717888" cy="1717888"/>
          </a:xfrm>
          <a:custGeom>
            <a:avLst/>
            <a:gdLst>
              <a:gd name="connsiteX0" fmla="*/ 858944 w 1717888"/>
              <a:gd name="connsiteY0" fmla="*/ 0 h 1717888"/>
              <a:gd name="connsiteX1" fmla="*/ 1717888 w 1717888"/>
              <a:gd name="connsiteY1" fmla="*/ 858944 h 1717888"/>
              <a:gd name="connsiteX2" fmla="*/ 858944 w 1717888"/>
              <a:gd name="connsiteY2" fmla="*/ 1717888 h 1717888"/>
              <a:gd name="connsiteX3" fmla="*/ 0 w 1717888"/>
              <a:gd name="connsiteY3" fmla="*/ 858944 h 1717888"/>
              <a:gd name="connsiteX4" fmla="*/ 858944 w 1717888"/>
              <a:gd name="connsiteY4" fmla="*/ 0 h 17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7888" h="1717888">
                <a:moveTo>
                  <a:pt x="858944" y="0"/>
                </a:moveTo>
                <a:cubicBezTo>
                  <a:pt x="1333326" y="0"/>
                  <a:pt x="1717888" y="384562"/>
                  <a:pt x="1717888" y="858944"/>
                </a:cubicBezTo>
                <a:cubicBezTo>
                  <a:pt x="1717888" y="1333326"/>
                  <a:pt x="1333326" y="1717888"/>
                  <a:pt x="858944" y="1717888"/>
                </a:cubicBezTo>
                <a:cubicBezTo>
                  <a:pt x="384562" y="1717888"/>
                  <a:pt x="0" y="1333326"/>
                  <a:pt x="0" y="858944"/>
                </a:cubicBezTo>
                <a:cubicBezTo>
                  <a:pt x="0" y="384562"/>
                  <a:pt x="384562" y="0"/>
                  <a:pt x="858944" y="0"/>
                </a:cubicBezTo>
                <a:close/>
              </a:path>
            </a:pathLst>
          </a:custGeom>
        </p:spPr>
        <p:txBody>
          <a:bodyPr wrap="square">
            <a:noAutofit/>
          </a:bodyPr>
          <a:lstStyle/>
          <a:p>
            <a:endParaRPr lang="en-US"/>
          </a:p>
        </p:txBody>
      </p:sp>
      <p:sp>
        <p:nvSpPr>
          <p:cNvPr id="26" name="Picture Placeholder 25">
            <a:extLst>
              <a:ext uri="{FF2B5EF4-FFF2-40B4-BE49-F238E27FC236}">
                <a16:creationId xmlns:a16="http://schemas.microsoft.com/office/drawing/2014/main" id="{F20D23ED-AAB8-3E54-4F7E-7A94A0868FCD}"/>
              </a:ext>
            </a:extLst>
          </p:cNvPr>
          <p:cNvSpPr>
            <a:spLocks noGrp="1"/>
          </p:cNvSpPr>
          <p:nvPr>
            <p:ph type="pic" sz="quarter" idx="12"/>
          </p:nvPr>
        </p:nvSpPr>
        <p:spPr>
          <a:xfrm>
            <a:off x="9085943" y="2570056"/>
            <a:ext cx="1717888" cy="1717888"/>
          </a:xfrm>
          <a:custGeom>
            <a:avLst/>
            <a:gdLst>
              <a:gd name="connsiteX0" fmla="*/ 858944 w 1717888"/>
              <a:gd name="connsiteY0" fmla="*/ 0 h 1717888"/>
              <a:gd name="connsiteX1" fmla="*/ 1717888 w 1717888"/>
              <a:gd name="connsiteY1" fmla="*/ 858944 h 1717888"/>
              <a:gd name="connsiteX2" fmla="*/ 858944 w 1717888"/>
              <a:gd name="connsiteY2" fmla="*/ 1717888 h 1717888"/>
              <a:gd name="connsiteX3" fmla="*/ 0 w 1717888"/>
              <a:gd name="connsiteY3" fmla="*/ 858944 h 1717888"/>
              <a:gd name="connsiteX4" fmla="*/ 858944 w 1717888"/>
              <a:gd name="connsiteY4" fmla="*/ 0 h 17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7888" h="1717888">
                <a:moveTo>
                  <a:pt x="858944" y="0"/>
                </a:moveTo>
                <a:cubicBezTo>
                  <a:pt x="1333326" y="0"/>
                  <a:pt x="1717888" y="384562"/>
                  <a:pt x="1717888" y="858944"/>
                </a:cubicBezTo>
                <a:cubicBezTo>
                  <a:pt x="1717888" y="1333326"/>
                  <a:pt x="1333326" y="1717888"/>
                  <a:pt x="858944" y="1717888"/>
                </a:cubicBezTo>
                <a:cubicBezTo>
                  <a:pt x="384562" y="1717888"/>
                  <a:pt x="0" y="1333326"/>
                  <a:pt x="0" y="858944"/>
                </a:cubicBezTo>
                <a:cubicBezTo>
                  <a:pt x="0" y="384562"/>
                  <a:pt x="384562" y="0"/>
                  <a:pt x="858944" y="0"/>
                </a:cubicBezTo>
                <a:close/>
              </a:path>
            </a:pathLst>
          </a:custGeom>
        </p:spPr>
        <p:txBody>
          <a:bodyPr wrap="square">
            <a:noAutofit/>
          </a:bodyPr>
          <a:lstStyle/>
          <a:p>
            <a:endParaRPr lang="en-US"/>
          </a:p>
        </p:txBody>
      </p:sp>
    </p:spTree>
    <p:extLst>
      <p:ext uri="{BB962C8B-B14F-4D97-AF65-F5344CB8AC3E}">
        <p14:creationId xmlns:p14="http://schemas.microsoft.com/office/powerpoint/2010/main" val="997632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00975EC-EEB7-FC94-8769-3168F620B573}"/>
              </a:ext>
            </a:extLst>
          </p:cNvPr>
          <p:cNvSpPr>
            <a:spLocks noGrp="1"/>
          </p:cNvSpPr>
          <p:nvPr>
            <p:ph type="pic" sz="quarter" idx="10"/>
          </p:nvPr>
        </p:nvSpPr>
        <p:spPr>
          <a:xfrm>
            <a:off x="5035449" y="-2255316"/>
            <a:ext cx="7918737" cy="7918737"/>
          </a:xfrm>
          <a:custGeom>
            <a:avLst/>
            <a:gdLst>
              <a:gd name="connsiteX0" fmla="*/ 6675704 w 7918737"/>
              <a:gd name="connsiteY0" fmla="*/ 88 h 7918737"/>
              <a:gd name="connsiteX1" fmla="*/ 7366291 w 7918737"/>
              <a:gd name="connsiteY1" fmla="*/ 202366 h 7918737"/>
              <a:gd name="connsiteX2" fmla="*/ 7488704 w 7918737"/>
              <a:gd name="connsiteY2" fmla="*/ 302359 h 7918737"/>
              <a:gd name="connsiteX3" fmla="*/ 7616373 w 7918737"/>
              <a:gd name="connsiteY3" fmla="*/ 430027 h 7918737"/>
              <a:gd name="connsiteX4" fmla="*/ 7716372 w 7918737"/>
              <a:gd name="connsiteY4" fmla="*/ 552448 h 7918737"/>
              <a:gd name="connsiteX5" fmla="*/ 7558977 w 7918737"/>
              <a:gd name="connsiteY5" fmla="*/ 2096839 h 7918737"/>
              <a:gd name="connsiteX6" fmla="*/ 2096837 w 7918737"/>
              <a:gd name="connsiteY6" fmla="*/ 7558978 h 7918737"/>
              <a:gd name="connsiteX7" fmla="*/ 552446 w 7918737"/>
              <a:gd name="connsiteY7" fmla="*/ 7716372 h 7918737"/>
              <a:gd name="connsiteX8" fmla="*/ 359760 w 7918737"/>
              <a:gd name="connsiteY8" fmla="*/ 7558978 h 7918737"/>
              <a:gd name="connsiteX9" fmla="*/ 202365 w 7918737"/>
              <a:gd name="connsiteY9" fmla="*/ 7366292 h 7918737"/>
              <a:gd name="connsiteX10" fmla="*/ 359760 w 7918737"/>
              <a:gd name="connsiteY10" fmla="*/ 5821901 h 7918737"/>
              <a:gd name="connsiteX11" fmla="*/ 5821900 w 7918737"/>
              <a:gd name="connsiteY11" fmla="*/ 359761 h 7918737"/>
              <a:gd name="connsiteX12" fmla="*/ 6675704 w 7918737"/>
              <a:gd name="connsiteY12" fmla="*/ 88 h 791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18737" h="7918737">
                <a:moveTo>
                  <a:pt x="6675704" y="88"/>
                </a:moveTo>
                <a:cubicBezTo>
                  <a:pt x="6916364" y="-2781"/>
                  <a:pt x="7157706" y="64645"/>
                  <a:pt x="7366291" y="202366"/>
                </a:cubicBezTo>
                <a:lnTo>
                  <a:pt x="7488704" y="302359"/>
                </a:lnTo>
                <a:lnTo>
                  <a:pt x="7616373" y="430027"/>
                </a:lnTo>
                <a:lnTo>
                  <a:pt x="7716372" y="552448"/>
                </a:lnTo>
                <a:cubicBezTo>
                  <a:pt x="8031162" y="1029214"/>
                  <a:pt x="7978698" y="1677118"/>
                  <a:pt x="7558977" y="2096839"/>
                </a:cubicBezTo>
                <a:lnTo>
                  <a:pt x="2096837" y="7558978"/>
                </a:lnTo>
                <a:cubicBezTo>
                  <a:pt x="1677116" y="7978698"/>
                  <a:pt x="1029212" y="8031163"/>
                  <a:pt x="552446" y="7716372"/>
                </a:cubicBezTo>
                <a:lnTo>
                  <a:pt x="359760" y="7558978"/>
                </a:lnTo>
                <a:lnTo>
                  <a:pt x="202365" y="7366292"/>
                </a:lnTo>
                <a:cubicBezTo>
                  <a:pt x="-112425" y="6889526"/>
                  <a:pt x="-59960" y="6241621"/>
                  <a:pt x="359760" y="5821901"/>
                </a:cubicBezTo>
                <a:lnTo>
                  <a:pt x="5821900" y="359761"/>
                </a:lnTo>
                <a:cubicBezTo>
                  <a:pt x="6057993" y="123668"/>
                  <a:pt x="6366285" y="3777"/>
                  <a:pt x="6675704" y="88"/>
                </a:cubicBezTo>
                <a:close/>
              </a:path>
            </a:pathLst>
          </a:custGeom>
        </p:spPr>
        <p:txBody>
          <a:bodyPr wrap="square">
            <a:noAutofit/>
          </a:bodyPr>
          <a:lstStyle/>
          <a:p>
            <a:endParaRPr lang="en-US"/>
          </a:p>
        </p:txBody>
      </p:sp>
      <p:sp>
        <p:nvSpPr>
          <p:cNvPr id="11" name="Picture Placeholder 10">
            <a:extLst>
              <a:ext uri="{FF2B5EF4-FFF2-40B4-BE49-F238E27FC236}">
                <a16:creationId xmlns:a16="http://schemas.microsoft.com/office/drawing/2014/main" id="{7D7E9EC7-0C21-C8B4-8A93-5AF292D13856}"/>
              </a:ext>
            </a:extLst>
          </p:cNvPr>
          <p:cNvSpPr>
            <a:spLocks noGrp="1"/>
          </p:cNvSpPr>
          <p:nvPr>
            <p:ph type="pic" sz="quarter" idx="11"/>
          </p:nvPr>
        </p:nvSpPr>
        <p:spPr>
          <a:xfrm>
            <a:off x="4082950" y="2476314"/>
            <a:ext cx="7918737" cy="7918737"/>
          </a:xfrm>
          <a:custGeom>
            <a:avLst/>
            <a:gdLst>
              <a:gd name="connsiteX0" fmla="*/ 6675704 w 7918737"/>
              <a:gd name="connsiteY0" fmla="*/ 88 h 7918737"/>
              <a:gd name="connsiteX1" fmla="*/ 7366291 w 7918737"/>
              <a:gd name="connsiteY1" fmla="*/ 202366 h 7918737"/>
              <a:gd name="connsiteX2" fmla="*/ 7488704 w 7918737"/>
              <a:gd name="connsiteY2" fmla="*/ 302359 h 7918737"/>
              <a:gd name="connsiteX3" fmla="*/ 7616373 w 7918737"/>
              <a:gd name="connsiteY3" fmla="*/ 430028 h 7918737"/>
              <a:gd name="connsiteX4" fmla="*/ 7716372 w 7918737"/>
              <a:gd name="connsiteY4" fmla="*/ 552448 h 7918737"/>
              <a:gd name="connsiteX5" fmla="*/ 7558977 w 7918737"/>
              <a:gd name="connsiteY5" fmla="*/ 2096839 h 7918737"/>
              <a:gd name="connsiteX6" fmla="*/ 2096837 w 7918737"/>
              <a:gd name="connsiteY6" fmla="*/ 7558977 h 7918737"/>
              <a:gd name="connsiteX7" fmla="*/ 552446 w 7918737"/>
              <a:gd name="connsiteY7" fmla="*/ 7716372 h 7918737"/>
              <a:gd name="connsiteX8" fmla="*/ 359761 w 7918737"/>
              <a:gd name="connsiteY8" fmla="*/ 7558978 h 7918737"/>
              <a:gd name="connsiteX9" fmla="*/ 202365 w 7918737"/>
              <a:gd name="connsiteY9" fmla="*/ 7366291 h 7918737"/>
              <a:gd name="connsiteX10" fmla="*/ 359761 w 7918737"/>
              <a:gd name="connsiteY10" fmla="*/ 5821901 h 7918737"/>
              <a:gd name="connsiteX11" fmla="*/ 5821900 w 7918737"/>
              <a:gd name="connsiteY11" fmla="*/ 359761 h 7918737"/>
              <a:gd name="connsiteX12" fmla="*/ 6675704 w 7918737"/>
              <a:gd name="connsiteY12" fmla="*/ 88 h 791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18737" h="7918737">
                <a:moveTo>
                  <a:pt x="6675704" y="88"/>
                </a:moveTo>
                <a:cubicBezTo>
                  <a:pt x="6916364" y="-2781"/>
                  <a:pt x="7157706" y="64645"/>
                  <a:pt x="7366291" y="202366"/>
                </a:cubicBezTo>
                <a:lnTo>
                  <a:pt x="7488704" y="302359"/>
                </a:lnTo>
                <a:lnTo>
                  <a:pt x="7616373" y="430028"/>
                </a:lnTo>
                <a:lnTo>
                  <a:pt x="7716372" y="552448"/>
                </a:lnTo>
                <a:cubicBezTo>
                  <a:pt x="8031162" y="1029214"/>
                  <a:pt x="7978698" y="1677118"/>
                  <a:pt x="7558977" y="2096839"/>
                </a:cubicBezTo>
                <a:lnTo>
                  <a:pt x="2096837" y="7558977"/>
                </a:lnTo>
                <a:cubicBezTo>
                  <a:pt x="1677116" y="7978698"/>
                  <a:pt x="1029212" y="8031163"/>
                  <a:pt x="552446" y="7716372"/>
                </a:cubicBezTo>
                <a:lnTo>
                  <a:pt x="359761" y="7558978"/>
                </a:lnTo>
                <a:lnTo>
                  <a:pt x="202365" y="7366291"/>
                </a:lnTo>
                <a:cubicBezTo>
                  <a:pt x="-112425" y="6889525"/>
                  <a:pt x="-59960" y="6241621"/>
                  <a:pt x="359761" y="5821901"/>
                </a:cubicBezTo>
                <a:lnTo>
                  <a:pt x="5821900" y="359761"/>
                </a:lnTo>
                <a:cubicBezTo>
                  <a:pt x="6057993" y="123668"/>
                  <a:pt x="6366285" y="3777"/>
                  <a:pt x="6675704" y="88"/>
                </a:cubicBezTo>
                <a:close/>
              </a:path>
            </a:pathLst>
          </a:custGeom>
        </p:spPr>
        <p:txBody>
          <a:bodyPr wrap="square">
            <a:noAutofit/>
          </a:bodyPr>
          <a:lstStyle/>
          <a:p>
            <a:endParaRPr lang="en-US"/>
          </a:p>
        </p:txBody>
      </p:sp>
    </p:spTree>
    <p:extLst>
      <p:ext uri="{BB962C8B-B14F-4D97-AF65-F5344CB8AC3E}">
        <p14:creationId xmlns:p14="http://schemas.microsoft.com/office/powerpoint/2010/main" val="3551877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C5053AA-4D64-DBFE-E859-83C5E4777FFA}"/>
              </a:ext>
            </a:extLst>
          </p:cNvPr>
          <p:cNvSpPr>
            <a:spLocks noGrp="1"/>
          </p:cNvSpPr>
          <p:nvPr>
            <p:ph type="pic" sz="quarter" idx="10"/>
          </p:nvPr>
        </p:nvSpPr>
        <p:spPr>
          <a:xfrm>
            <a:off x="6170383" y="836382"/>
            <a:ext cx="5318586" cy="5318586"/>
          </a:xfrm>
          <a:custGeom>
            <a:avLst/>
            <a:gdLst>
              <a:gd name="connsiteX0" fmla="*/ 3621318 w 5318586"/>
              <a:gd name="connsiteY0" fmla="*/ 0 h 5318586"/>
              <a:gd name="connsiteX1" fmla="*/ 4821468 w 5318586"/>
              <a:gd name="connsiteY1" fmla="*/ 497118 h 5318586"/>
              <a:gd name="connsiteX2" fmla="*/ 4821468 w 5318586"/>
              <a:gd name="connsiteY2" fmla="*/ 2897418 h 5318586"/>
              <a:gd name="connsiteX3" fmla="*/ 2897418 w 5318586"/>
              <a:gd name="connsiteY3" fmla="*/ 4821468 h 5318586"/>
              <a:gd name="connsiteX4" fmla="*/ 497118 w 5318586"/>
              <a:gd name="connsiteY4" fmla="*/ 4821468 h 5318586"/>
              <a:gd name="connsiteX5" fmla="*/ 497118 w 5318586"/>
              <a:gd name="connsiteY5" fmla="*/ 2421169 h 5318586"/>
              <a:gd name="connsiteX6" fmla="*/ 2421168 w 5318586"/>
              <a:gd name="connsiteY6" fmla="*/ 497118 h 5318586"/>
              <a:gd name="connsiteX7" fmla="*/ 3621318 w 5318586"/>
              <a:gd name="connsiteY7" fmla="*/ 0 h 531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8586" h="5318586">
                <a:moveTo>
                  <a:pt x="3621318" y="0"/>
                </a:moveTo>
                <a:cubicBezTo>
                  <a:pt x="4055687" y="0"/>
                  <a:pt x="4490056" y="165706"/>
                  <a:pt x="4821468" y="497118"/>
                </a:cubicBezTo>
                <a:cubicBezTo>
                  <a:pt x="5484292" y="1159942"/>
                  <a:pt x="5484292" y="2234593"/>
                  <a:pt x="4821468" y="2897418"/>
                </a:cubicBezTo>
                <a:lnTo>
                  <a:pt x="2897418" y="4821468"/>
                </a:lnTo>
                <a:cubicBezTo>
                  <a:pt x="2234593" y="5484292"/>
                  <a:pt x="1159943" y="5484292"/>
                  <a:pt x="497118" y="4821468"/>
                </a:cubicBezTo>
                <a:cubicBezTo>
                  <a:pt x="-165706" y="4158644"/>
                  <a:pt x="-165706" y="3083993"/>
                  <a:pt x="497118" y="2421169"/>
                </a:cubicBezTo>
                <a:lnTo>
                  <a:pt x="2421168" y="497118"/>
                </a:lnTo>
                <a:cubicBezTo>
                  <a:pt x="2752581" y="165706"/>
                  <a:pt x="3186950" y="0"/>
                  <a:pt x="3621318"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15569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84175D6-41E1-B36E-56F7-69DD7D448155}"/>
              </a:ext>
            </a:extLst>
          </p:cNvPr>
          <p:cNvSpPr>
            <a:spLocks noGrp="1"/>
          </p:cNvSpPr>
          <p:nvPr>
            <p:ph type="pic" sz="quarter" idx="10"/>
          </p:nvPr>
        </p:nvSpPr>
        <p:spPr>
          <a:xfrm>
            <a:off x="6096003" y="1994280"/>
            <a:ext cx="2654250" cy="2654250"/>
          </a:xfrm>
          <a:custGeom>
            <a:avLst/>
            <a:gdLst>
              <a:gd name="connsiteX0" fmla="*/ 1327125 w 2654250"/>
              <a:gd name="connsiteY0" fmla="*/ 0 h 2654250"/>
              <a:gd name="connsiteX1" fmla="*/ 2654250 w 2654250"/>
              <a:gd name="connsiteY1" fmla="*/ 1327125 h 2654250"/>
              <a:gd name="connsiteX2" fmla="*/ 1327125 w 2654250"/>
              <a:gd name="connsiteY2" fmla="*/ 2654250 h 2654250"/>
              <a:gd name="connsiteX3" fmla="*/ 0 w 2654250"/>
              <a:gd name="connsiteY3" fmla="*/ 1327125 h 2654250"/>
              <a:gd name="connsiteX4" fmla="*/ 1327125 w 2654250"/>
              <a:gd name="connsiteY4" fmla="*/ 0 h 2654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250" h="2654250">
                <a:moveTo>
                  <a:pt x="1327125" y="0"/>
                </a:moveTo>
                <a:cubicBezTo>
                  <a:pt x="2060076" y="0"/>
                  <a:pt x="2654250" y="594174"/>
                  <a:pt x="2654250" y="1327125"/>
                </a:cubicBezTo>
                <a:cubicBezTo>
                  <a:pt x="2654250" y="2060076"/>
                  <a:pt x="2060076" y="2654250"/>
                  <a:pt x="1327125" y="2654250"/>
                </a:cubicBezTo>
                <a:cubicBezTo>
                  <a:pt x="594174" y="2654250"/>
                  <a:pt x="0" y="2060076"/>
                  <a:pt x="0" y="1327125"/>
                </a:cubicBezTo>
                <a:cubicBezTo>
                  <a:pt x="0" y="594174"/>
                  <a:pt x="594174" y="0"/>
                  <a:pt x="1327125" y="0"/>
                </a:cubicBezTo>
                <a:close/>
              </a:path>
            </a:pathLst>
          </a:custGeom>
        </p:spPr>
        <p:txBody>
          <a:bodyPr wrap="square">
            <a:noAutofit/>
          </a:bodyPr>
          <a:lstStyle/>
          <a:p>
            <a:endParaRPr lang="en-US"/>
          </a:p>
        </p:txBody>
      </p:sp>
      <p:sp>
        <p:nvSpPr>
          <p:cNvPr id="10" name="Picture Placeholder 9">
            <a:extLst>
              <a:ext uri="{FF2B5EF4-FFF2-40B4-BE49-F238E27FC236}">
                <a16:creationId xmlns:a16="http://schemas.microsoft.com/office/drawing/2014/main" id="{C97D0F64-2446-C37F-0433-A9F7E3864DEB}"/>
              </a:ext>
            </a:extLst>
          </p:cNvPr>
          <p:cNvSpPr>
            <a:spLocks noGrp="1"/>
          </p:cNvSpPr>
          <p:nvPr>
            <p:ph type="pic" sz="quarter" idx="11"/>
          </p:nvPr>
        </p:nvSpPr>
        <p:spPr>
          <a:xfrm>
            <a:off x="8843892" y="534033"/>
            <a:ext cx="2654250" cy="2654250"/>
          </a:xfrm>
          <a:custGeom>
            <a:avLst/>
            <a:gdLst>
              <a:gd name="connsiteX0" fmla="*/ 1327125 w 2654250"/>
              <a:gd name="connsiteY0" fmla="*/ 0 h 2654250"/>
              <a:gd name="connsiteX1" fmla="*/ 2654250 w 2654250"/>
              <a:gd name="connsiteY1" fmla="*/ 1327125 h 2654250"/>
              <a:gd name="connsiteX2" fmla="*/ 1327125 w 2654250"/>
              <a:gd name="connsiteY2" fmla="*/ 2654250 h 2654250"/>
              <a:gd name="connsiteX3" fmla="*/ 0 w 2654250"/>
              <a:gd name="connsiteY3" fmla="*/ 1327125 h 2654250"/>
              <a:gd name="connsiteX4" fmla="*/ 1327125 w 2654250"/>
              <a:gd name="connsiteY4" fmla="*/ 0 h 2654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250" h="2654250">
                <a:moveTo>
                  <a:pt x="1327125" y="0"/>
                </a:moveTo>
                <a:cubicBezTo>
                  <a:pt x="2060076" y="0"/>
                  <a:pt x="2654250" y="594174"/>
                  <a:pt x="2654250" y="1327125"/>
                </a:cubicBezTo>
                <a:cubicBezTo>
                  <a:pt x="2654250" y="2060076"/>
                  <a:pt x="2060076" y="2654250"/>
                  <a:pt x="1327125" y="2654250"/>
                </a:cubicBezTo>
                <a:cubicBezTo>
                  <a:pt x="594174" y="2654250"/>
                  <a:pt x="0" y="2060076"/>
                  <a:pt x="0" y="1327125"/>
                </a:cubicBezTo>
                <a:cubicBezTo>
                  <a:pt x="0" y="594174"/>
                  <a:pt x="594174" y="0"/>
                  <a:pt x="1327125"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12900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89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ircle: Hollow 1">
            <a:extLst>
              <a:ext uri="{FF2B5EF4-FFF2-40B4-BE49-F238E27FC236}">
                <a16:creationId xmlns:a16="http://schemas.microsoft.com/office/drawing/2014/main" id="{6673E08E-5911-5AFA-3DF4-ADCAAF7996D1}"/>
              </a:ext>
            </a:extLst>
          </p:cNvPr>
          <p:cNvSpPr/>
          <p:nvPr userDrawn="1"/>
        </p:nvSpPr>
        <p:spPr>
          <a:xfrm>
            <a:off x="1148210" y="804064"/>
            <a:ext cx="470496" cy="470496"/>
          </a:xfrm>
          <a:prstGeom prst="donut">
            <a:avLst/>
          </a:prstGeom>
          <a:solidFill>
            <a:srgbClr val="E3212B">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ircle: Hollow 2">
            <a:extLst>
              <a:ext uri="{FF2B5EF4-FFF2-40B4-BE49-F238E27FC236}">
                <a16:creationId xmlns:a16="http://schemas.microsoft.com/office/drawing/2014/main" id="{7A600AE8-8495-0CD8-6D6C-D393A71B9E91}"/>
              </a:ext>
            </a:extLst>
          </p:cNvPr>
          <p:cNvSpPr/>
          <p:nvPr userDrawn="1"/>
        </p:nvSpPr>
        <p:spPr>
          <a:xfrm>
            <a:off x="3175325" y="329516"/>
            <a:ext cx="309778" cy="309778"/>
          </a:xfrm>
          <a:prstGeom prst="donut">
            <a:avLst/>
          </a:prstGeom>
          <a:solidFill>
            <a:srgbClr val="39A9E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ircle: Hollow 3">
            <a:extLst>
              <a:ext uri="{FF2B5EF4-FFF2-40B4-BE49-F238E27FC236}">
                <a16:creationId xmlns:a16="http://schemas.microsoft.com/office/drawing/2014/main" id="{B1189EFF-BD7C-B4DC-7F80-25B949F6C211}"/>
              </a:ext>
            </a:extLst>
          </p:cNvPr>
          <p:cNvSpPr/>
          <p:nvPr userDrawn="1"/>
        </p:nvSpPr>
        <p:spPr>
          <a:xfrm>
            <a:off x="0" y="4566576"/>
            <a:ext cx="662182" cy="662182"/>
          </a:xfrm>
          <a:prstGeom prst="donut">
            <a:avLst/>
          </a:prstGeom>
          <a:solidFill>
            <a:srgbClr val="39A9E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ircle: Hollow 4">
            <a:extLst>
              <a:ext uri="{FF2B5EF4-FFF2-40B4-BE49-F238E27FC236}">
                <a16:creationId xmlns:a16="http://schemas.microsoft.com/office/drawing/2014/main" id="{AAB09833-4777-EE9D-6CD5-0168A9A3F7A7}"/>
              </a:ext>
            </a:extLst>
          </p:cNvPr>
          <p:cNvSpPr/>
          <p:nvPr userDrawn="1"/>
        </p:nvSpPr>
        <p:spPr>
          <a:xfrm>
            <a:off x="216791" y="6528396"/>
            <a:ext cx="228600" cy="228600"/>
          </a:xfrm>
          <a:prstGeom prst="donut">
            <a:avLst/>
          </a:prstGeom>
          <a:solidFill>
            <a:srgbClr val="E3212B">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ircle: Hollow 5">
            <a:extLst>
              <a:ext uri="{FF2B5EF4-FFF2-40B4-BE49-F238E27FC236}">
                <a16:creationId xmlns:a16="http://schemas.microsoft.com/office/drawing/2014/main" id="{D7E666D1-0C0C-530C-5201-C1E15C8AE505}"/>
              </a:ext>
            </a:extLst>
          </p:cNvPr>
          <p:cNvSpPr/>
          <p:nvPr userDrawn="1"/>
        </p:nvSpPr>
        <p:spPr>
          <a:xfrm>
            <a:off x="11504783" y="1614185"/>
            <a:ext cx="662182" cy="662182"/>
          </a:xfrm>
          <a:prstGeom prst="donut">
            <a:avLst/>
          </a:prstGeom>
          <a:solidFill>
            <a:srgbClr val="E3212B">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ircle: Hollow 15">
            <a:extLst>
              <a:ext uri="{FF2B5EF4-FFF2-40B4-BE49-F238E27FC236}">
                <a16:creationId xmlns:a16="http://schemas.microsoft.com/office/drawing/2014/main" id="{5984DE06-B69E-61C7-B2CA-EDF767DD41CC}"/>
              </a:ext>
            </a:extLst>
          </p:cNvPr>
          <p:cNvSpPr/>
          <p:nvPr userDrawn="1"/>
        </p:nvSpPr>
        <p:spPr>
          <a:xfrm>
            <a:off x="10080607" y="1119671"/>
            <a:ext cx="309778" cy="309778"/>
          </a:xfrm>
          <a:prstGeom prst="donut">
            <a:avLst/>
          </a:prstGeom>
          <a:solidFill>
            <a:srgbClr val="39A9E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ircle: Hollow 16">
            <a:extLst>
              <a:ext uri="{FF2B5EF4-FFF2-40B4-BE49-F238E27FC236}">
                <a16:creationId xmlns:a16="http://schemas.microsoft.com/office/drawing/2014/main" id="{47B801B0-D0E0-9BB4-FCD5-CAD9222ADCFB}"/>
              </a:ext>
            </a:extLst>
          </p:cNvPr>
          <p:cNvSpPr/>
          <p:nvPr userDrawn="1"/>
        </p:nvSpPr>
        <p:spPr>
          <a:xfrm>
            <a:off x="11609535" y="161977"/>
            <a:ext cx="228600" cy="228600"/>
          </a:xfrm>
          <a:prstGeom prst="donut">
            <a:avLst/>
          </a:prstGeom>
          <a:solidFill>
            <a:srgbClr val="E3212B">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ircle: Hollow 17">
            <a:extLst>
              <a:ext uri="{FF2B5EF4-FFF2-40B4-BE49-F238E27FC236}">
                <a16:creationId xmlns:a16="http://schemas.microsoft.com/office/drawing/2014/main" id="{D8561FF5-F303-85B4-5368-D9BC42900D08}"/>
              </a:ext>
            </a:extLst>
          </p:cNvPr>
          <p:cNvSpPr/>
          <p:nvPr userDrawn="1"/>
        </p:nvSpPr>
        <p:spPr>
          <a:xfrm>
            <a:off x="11609535" y="6225527"/>
            <a:ext cx="470496" cy="470496"/>
          </a:xfrm>
          <a:prstGeom prst="donut">
            <a:avLst/>
          </a:prstGeom>
          <a:solidFill>
            <a:srgbClr val="39A9E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ircle: Hollow 18">
            <a:extLst>
              <a:ext uri="{FF2B5EF4-FFF2-40B4-BE49-F238E27FC236}">
                <a16:creationId xmlns:a16="http://schemas.microsoft.com/office/drawing/2014/main" id="{D1E8695A-3772-2825-7DB1-54E6DC983BB4}"/>
              </a:ext>
            </a:extLst>
          </p:cNvPr>
          <p:cNvSpPr/>
          <p:nvPr userDrawn="1"/>
        </p:nvSpPr>
        <p:spPr>
          <a:xfrm>
            <a:off x="9068508" y="5457358"/>
            <a:ext cx="228600" cy="228600"/>
          </a:xfrm>
          <a:prstGeom prst="donut">
            <a:avLst/>
          </a:prstGeom>
          <a:solidFill>
            <a:srgbClr val="39A9E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ircle: Hollow 6">
            <a:extLst>
              <a:ext uri="{FF2B5EF4-FFF2-40B4-BE49-F238E27FC236}">
                <a16:creationId xmlns:a16="http://schemas.microsoft.com/office/drawing/2014/main" id="{393DC69E-D04D-967D-947F-E2C6FAAD898D}"/>
              </a:ext>
            </a:extLst>
          </p:cNvPr>
          <p:cNvSpPr/>
          <p:nvPr userDrawn="1"/>
        </p:nvSpPr>
        <p:spPr>
          <a:xfrm>
            <a:off x="10453327" y="5000158"/>
            <a:ext cx="228600" cy="228600"/>
          </a:xfrm>
          <a:prstGeom prst="donut">
            <a:avLst/>
          </a:prstGeom>
          <a:solidFill>
            <a:srgbClr val="E3212B">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7">
            <a:extLst>
              <a:ext uri="{FF2B5EF4-FFF2-40B4-BE49-F238E27FC236}">
                <a16:creationId xmlns:a16="http://schemas.microsoft.com/office/drawing/2014/main" id="{664838EF-0CC2-4B94-4AFF-F179261B1CA7}"/>
              </a:ext>
            </a:extLst>
          </p:cNvPr>
          <p:cNvSpPr/>
          <p:nvPr userDrawn="1"/>
        </p:nvSpPr>
        <p:spPr>
          <a:xfrm>
            <a:off x="864908" y="5693347"/>
            <a:ext cx="228600" cy="228600"/>
          </a:xfrm>
          <a:prstGeom prst="donut">
            <a:avLst/>
          </a:prstGeom>
          <a:solidFill>
            <a:srgbClr val="39A9E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C9482F6C-7A6C-5154-EDC4-D7835BCAEB38}"/>
              </a:ext>
            </a:extLst>
          </p:cNvPr>
          <p:cNvSpPr/>
          <p:nvPr userDrawn="1"/>
        </p:nvSpPr>
        <p:spPr>
          <a:xfrm>
            <a:off x="421703" y="505437"/>
            <a:ext cx="228600" cy="228600"/>
          </a:xfrm>
          <a:prstGeom prst="donut">
            <a:avLst/>
          </a:prstGeom>
          <a:solidFill>
            <a:srgbClr val="E3212B">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4CE223E2-9D0D-255B-20AA-52EFC3E3164D}"/>
              </a:ext>
            </a:extLst>
          </p:cNvPr>
          <p:cNvSpPr txBox="1"/>
          <p:nvPr userDrawn="1"/>
        </p:nvSpPr>
        <p:spPr>
          <a:xfrm>
            <a:off x="11133238" y="6172200"/>
            <a:ext cx="449162" cy="276999"/>
          </a:xfrm>
          <a:prstGeom prst="rect">
            <a:avLst/>
          </a:prstGeom>
          <a:noFill/>
        </p:spPr>
        <p:txBody>
          <a:bodyPr wrap="none" rtlCol="0" anchor="ctr">
            <a:spAutoFit/>
          </a:bodyPr>
          <a:lstStyle/>
          <a:p>
            <a:pPr marL="0" algn="ctr" defTabSz="914400" rtl="0" eaLnBrk="1" latinLnBrk="0" hangingPunct="1"/>
            <a:fld id="{86D691DF-2694-4F21-9EE4-C924616BE232}" type="slidenum">
              <a:rPr lang="en-US" sz="1200" b="1" kern="1200" spc="200" smtClean="0">
                <a:solidFill>
                  <a:schemeClr val="accent1"/>
                </a:solidFill>
                <a:latin typeface="+mj-lt"/>
                <a:ea typeface="Roboto Light" panose="02000000000000000000" pitchFamily="2" charset="0"/>
                <a:cs typeface="+mn-cs"/>
              </a:rPr>
              <a:pPr marL="0" algn="ctr" defTabSz="914400" rtl="0" eaLnBrk="1" latinLnBrk="0" hangingPunct="1"/>
              <a:t>‹#›</a:t>
            </a:fld>
            <a:endParaRPr lang="en-US" sz="1200" b="1" kern="1200" spc="200" dirty="0">
              <a:solidFill>
                <a:schemeClr val="accent1"/>
              </a:solidFill>
              <a:latin typeface="+mj-lt"/>
              <a:ea typeface="Roboto Light" panose="02000000000000000000" pitchFamily="2" charset="0"/>
              <a:cs typeface="+mn-cs"/>
            </a:endParaRPr>
          </a:p>
        </p:txBody>
      </p:sp>
    </p:spTree>
    <p:extLst>
      <p:ext uri="{BB962C8B-B14F-4D97-AF65-F5344CB8AC3E}">
        <p14:creationId xmlns:p14="http://schemas.microsoft.com/office/powerpoint/2010/main" val="957375232"/>
      </p:ext>
    </p:extLst>
  </p:cSld>
  <p:clrMap bg1="lt1" tx1="dk1" bg2="lt2" tx2="dk2" accent1="accent1" accent2="accent2" accent3="accent3" accent4="accent4" accent5="accent5" accent6="accent6" hlink="hlink" folHlink="folHlink"/>
  <p:sldLayoutIdLst>
    <p:sldLayoutId id="2147483652"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36" userDrawn="1">
          <p15:clr>
            <a:srgbClr val="F26B43"/>
          </p15:clr>
        </p15:guide>
        <p15:guide id="2" pos="3840" userDrawn="1">
          <p15:clr>
            <a:srgbClr val="F26B43"/>
          </p15:clr>
        </p15:guide>
        <p15:guide id="3" pos="7296" userDrawn="1">
          <p15:clr>
            <a:srgbClr val="F26B43"/>
          </p15:clr>
        </p15:guide>
        <p15:guide id="4" pos="384" userDrawn="1">
          <p15:clr>
            <a:srgbClr val="F26B43"/>
          </p15:clr>
        </p15:guide>
        <p15:guide id="5" orient="horz" pos="432" userDrawn="1">
          <p15:clr>
            <a:srgbClr val="F26B43"/>
          </p15:clr>
        </p15:guide>
        <p15:guide id="6"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5.wdp"/><Relationship Id="rId3" Type="http://schemas.openxmlformats.org/officeDocument/2006/relationships/image" Target="../media/image1.png"/><Relationship Id="rId7" Type="http://schemas.microsoft.com/office/2007/relationships/hdphoto" Target="../media/hdphoto2.wdp"/><Relationship Id="rId12"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5.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27.png"/><Relationship Id="rId4" Type="http://schemas.openxmlformats.org/officeDocument/2006/relationships/image" Target="../media/image24.png"/><Relationship Id="rId9" Type="http://schemas.microsoft.com/office/2007/relationships/hdphoto" Target="../media/hdphoto3.wdp"/></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microsoft.com/office/2007/relationships/hdphoto" Target="../media/hdphoto6.wdp"/><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9.png"/><Relationship Id="rId5" Type="http://schemas.microsoft.com/office/2007/relationships/hdphoto" Target="../media/hdphoto5.wdp"/><Relationship Id="rId4" Type="http://schemas.openxmlformats.org/officeDocument/2006/relationships/image" Target="../media/image28.png"/><Relationship Id="rId9"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microsoft.com/office/2007/relationships/hdphoto" Target="../media/hdphoto8.wdp"/><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2.png"/><Relationship Id="rId3" Type="http://schemas.openxmlformats.org/officeDocument/2006/relationships/image" Target="../media/image1.png"/><Relationship Id="rId7" Type="http://schemas.openxmlformats.org/officeDocument/2006/relationships/image" Target="../media/image20.png"/><Relationship Id="rId12"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40.png"/><Relationship Id="rId5" Type="http://schemas.openxmlformats.org/officeDocument/2006/relationships/image" Target="../media/image17.png"/><Relationship Id="rId10" Type="http://schemas.openxmlformats.org/officeDocument/2006/relationships/image" Target="../media/image39.png"/><Relationship Id="rId4" Type="http://schemas.openxmlformats.org/officeDocument/2006/relationships/image" Target="../media/image16.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44.jpg"/></Relationships>
</file>

<file path=ppt/slides/_rels/slide2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433;p44" descr="Icon&#10;&#10;Description automatically generated with low confidence">
            <a:extLst>
              <a:ext uri="{FF2B5EF4-FFF2-40B4-BE49-F238E27FC236}">
                <a16:creationId xmlns:a16="http://schemas.microsoft.com/office/drawing/2014/main" id="{B5DBA22E-DBC2-3A17-705B-AD04CAADEC30}"/>
              </a:ext>
            </a:extLst>
          </p:cNvPr>
          <p:cNvPicPr preferRelativeResize="0"/>
          <p:nvPr/>
        </p:nvPicPr>
        <p:blipFill rotWithShape="1">
          <a:blip r:embed="rId3">
            <a:alphaModFix/>
          </a:blip>
          <a:srcRect/>
          <a:stretch/>
        </p:blipFill>
        <p:spPr>
          <a:xfrm>
            <a:off x="2990908" y="1658357"/>
            <a:ext cx="6210184" cy="3541286"/>
          </a:xfrm>
          <a:prstGeom prst="rect">
            <a:avLst/>
          </a:prstGeom>
          <a:noFill/>
          <a:ln>
            <a:noFill/>
          </a:ln>
        </p:spPr>
      </p:pic>
      <p:sp>
        <p:nvSpPr>
          <p:cNvPr id="2" name="Circle: Hollow 1">
            <a:extLst>
              <a:ext uri="{FF2B5EF4-FFF2-40B4-BE49-F238E27FC236}">
                <a16:creationId xmlns:a16="http://schemas.microsoft.com/office/drawing/2014/main" id="{39393AA3-BF7B-2122-F8D0-C8A5979E583C}"/>
              </a:ext>
            </a:extLst>
          </p:cNvPr>
          <p:cNvSpPr/>
          <p:nvPr/>
        </p:nvSpPr>
        <p:spPr>
          <a:xfrm>
            <a:off x="-2057400" y="2763495"/>
            <a:ext cx="1923608" cy="1923608"/>
          </a:xfrm>
          <a:prstGeom prst="donut">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ircle: Hollow 3">
            <a:extLst>
              <a:ext uri="{FF2B5EF4-FFF2-40B4-BE49-F238E27FC236}">
                <a16:creationId xmlns:a16="http://schemas.microsoft.com/office/drawing/2014/main" id="{99B2D2E7-F49D-AF90-A72C-B44EA1E84C62}"/>
              </a:ext>
            </a:extLst>
          </p:cNvPr>
          <p:cNvSpPr/>
          <p:nvPr/>
        </p:nvSpPr>
        <p:spPr>
          <a:xfrm>
            <a:off x="12325792" y="2590800"/>
            <a:ext cx="1977500" cy="1977500"/>
          </a:xfrm>
          <a:prstGeom prst="donu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eart 4">
            <a:extLst>
              <a:ext uri="{FF2B5EF4-FFF2-40B4-BE49-F238E27FC236}">
                <a16:creationId xmlns:a16="http://schemas.microsoft.com/office/drawing/2014/main" id="{A28C05AA-E92B-7C62-807B-89E2C0DC1809}"/>
              </a:ext>
            </a:extLst>
          </p:cNvPr>
          <p:cNvSpPr/>
          <p:nvPr/>
        </p:nvSpPr>
        <p:spPr>
          <a:xfrm rot="20728174">
            <a:off x="-1492640" y="-331116"/>
            <a:ext cx="1132789" cy="1001831"/>
          </a:xfrm>
          <a:prstGeom prst="heart">
            <a:avLst/>
          </a:prstGeom>
          <a:solidFill>
            <a:srgbClr val="E3212B"/>
          </a:solidFill>
          <a:ln w="38100">
            <a:solidFill>
              <a:schemeClr val="bg1"/>
            </a:solidFill>
          </a:ln>
          <a:effectLst>
            <a:outerShdw blurRad="1016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rt 5">
            <a:extLst>
              <a:ext uri="{FF2B5EF4-FFF2-40B4-BE49-F238E27FC236}">
                <a16:creationId xmlns:a16="http://schemas.microsoft.com/office/drawing/2014/main" id="{B17AC5E0-10FA-E8BE-21EB-FE9149C39EA2}"/>
              </a:ext>
            </a:extLst>
          </p:cNvPr>
          <p:cNvSpPr/>
          <p:nvPr/>
        </p:nvSpPr>
        <p:spPr>
          <a:xfrm rot="472756">
            <a:off x="12180480" y="7055065"/>
            <a:ext cx="693890" cy="613672"/>
          </a:xfrm>
          <a:prstGeom prst="heart">
            <a:avLst/>
          </a:prstGeom>
          <a:solidFill>
            <a:srgbClr val="6FBE44"/>
          </a:solidFill>
          <a:ln w="38100">
            <a:solidFill>
              <a:schemeClr val="bg1"/>
            </a:solidFill>
          </a:ln>
          <a:effectLst>
            <a:outerShdw blurRad="1016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art 6">
            <a:extLst>
              <a:ext uri="{FF2B5EF4-FFF2-40B4-BE49-F238E27FC236}">
                <a16:creationId xmlns:a16="http://schemas.microsoft.com/office/drawing/2014/main" id="{6EDE0536-F334-937A-0243-BCF37B2E1270}"/>
              </a:ext>
            </a:extLst>
          </p:cNvPr>
          <p:cNvSpPr/>
          <p:nvPr/>
        </p:nvSpPr>
        <p:spPr>
          <a:xfrm rot="1378530">
            <a:off x="-1442541" y="5929042"/>
            <a:ext cx="693890" cy="613672"/>
          </a:xfrm>
          <a:prstGeom prst="heart">
            <a:avLst/>
          </a:prstGeom>
          <a:solidFill>
            <a:srgbClr val="00AEF6"/>
          </a:solidFill>
          <a:ln w="38100">
            <a:solidFill>
              <a:schemeClr val="bg1"/>
            </a:solidFill>
          </a:ln>
          <a:effectLst>
            <a:outerShdw blurRad="1016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418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62E3C-D89F-2F69-663B-2830568B6E5F}"/>
            </a:ext>
          </a:extLst>
        </p:cNvPr>
        <p:cNvGrpSpPr/>
        <p:nvPr/>
      </p:nvGrpSpPr>
      <p:grpSpPr>
        <a:xfrm>
          <a:off x="0" y="0"/>
          <a:ext cx="0" cy="0"/>
          <a:chOff x="0" y="0"/>
          <a:chExt cx="0" cy="0"/>
        </a:xfrm>
      </p:grpSpPr>
      <p:sp>
        <p:nvSpPr>
          <p:cNvPr id="50" name="Rectangle 49">
            <a:extLst>
              <a:ext uri="{FF2B5EF4-FFF2-40B4-BE49-F238E27FC236}">
                <a16:creationId xmlns:a16="http://schemas.microsoft.com/office/drawing/2014/main" id="{F0CB5869-0786-290E-8350-66D15960C598}"/>
              </a:ext>
            </a:extLst>
          </p:cNvPr>
          <p:cNvSpPr/>
          <p:nvPr/>
        </p:nvSpPr>
        <p:spPr>
          <a:xfrm>
            <a:off x="7162800" y="6162648"/>
            <a:ext cx="3733800" cy="2575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2AA930AC-2F6E-3784-A398-BCF35AD39D5E}"/>
              </a:ext>
            </a:extLst>
          </p:cNvPr>
          <p:cNvSpPr txBox="1"/>
          <p:nvPr/>
        </p:nvSpPr>
        <p:spPr>
          <a:xfrm>
            <a:off x="1866798" y="234832"/>
            <a:ext cx="8458405" cy="707886"/>
          </a:xfrm>
          <a:prstGeom prst="rect">
            <a:avLst/>
          </a:prstGeom>
          <a:noFill/>
        </p:spPr>
        <p:txBody>
          <a:bodyPr wrap="square" rtlCol="0">
            <a:spAutoFit/>
          </a:bodyPr>
          <a:lstStyle/>
          <a:p>
            <a:pPr algn="ctr" rtl="1"/>
            <a:r>
              <a:rPr lang="ar-LB" sz="4000" b="1" dirty="0">
                <a:solidFill>
                  <a:srgbClr val="E3212B"/>
                </a:solidFill>
                <a:latin typeface="Tajawal Black" panose="00000500000000000000" pitchFamily="2" charset="-78"/>
                <a:ea typeface="Avenir"/>
                <a:cs typeface="Tajawal Black" panose="00000500000000000000" pitchFamily="2" charset="-78"/>
                <a:sym typeface="Avenir"/>
              </a:rPr>
              <a:t>كمتطوع/ة</a:t>
            </a:r>
            <a:r>
              <a:rPr lang="ar-LB" sz="4000" b="1" dirty="0">
                <a:solidFill>
                  <a:srgbClr val="39A9E0"/>
                </a:solidFill>
                <a:latin typeface="Tajawal Black" panose="00000500000000000000" pitchFamily="2" charset="-78"/>
                <a:ea typeface="Avenir"/>
                <a:cs typeface="Tajawal Black" panose="00000500000000000000" pitchFamily="2" charset="-78"/>
                <a:sym typeface="Avenir"/>
              </a:rPr>
              <a:t>، لديك الحق في:</a:t>
            </a:r>
            <a:endParaRPr lang="en-US" sz="4000" b="1" spc="300" dirty="0">
              <a:solidFill>
                <a:srgbClr val="39A9E0"/>
              </a:solidFill>
              <a:latin typeface="Tajawal Black" panose="00000500000000000000" pitchFamily="2" charset="-78"/>
              <a:cs typeface="Tajawal Black" panose="00000500000000000000" pitchFamily="2" charset="-78"/>
            </a:endParaRPr>
          </a:p>
        </p:txBody>
      </p:sp>
      <p:sp>
        <p:nvSpPr>
          <p:cNvPr id="18" name="TextBox 17">
            <a:extLst>
              <a:ext uri="{FF2B5EF4-FFF2-40B4-BE49-F238E27FC236}">
                <a16:creationId xmlns:a16="http://schemas.microsoft.com/office/drawing/2014/main" id="{BC2980C7-58EB-0014-66D0-78648B0D3CE6}"/>
              </a:ext>
            </a:extLst>
          </p:cNvPr>
          <p:cNvSpPr txBox="1"/>
          <p:nvPr/>
        </p:nvSpPr>
        <p:spPr>
          <a:xfrm>
            <a:off x="1118953" y="1363468"/>
            <a:ext cx="3164760" cy="307777"/>
          </a:xfrm>
          <a:prstGeom prst="rect">
            <a:avLst/>
          </a:prstGeom>
          <a:noFill/>
        </p:spPr>
        <p:txBody>
          <a:bodyPr wrap="square" rtlCol="0">
            <a:spAutoFit/>
          </a:bodyPr>
          <a:lstStyle/>
          <a:p>
            <a:pPr lvl="0" algn="r">
              <a:buClr>
                <a:schemeClr val="dk1"/>
              </a:buClr>
              <a:buSzPts val="2000"/>
            </a:pPr>
            <a:r>
              <a:rPr lang="ar-LB" sz="1400" dirty="0">
                <a:solidFill>
                  <a:srgbClr val="595959"/>
                </a:solidFill>
                <a:latin typeface="Tajawal" panose="00000500000000000000" pitchFamily="2" charset="-78"/>
                <a:ea typeface="Century Gothic"/>
                <a:cs typeface="Tajawal" panose="00000500000000000000" pitchFamily="2" charset="-78"/>
                <a:sym typeface="Century Gothic"/>
              </a:rPr>
              <a:t>العمل في بيئة آمنة</a:t>
            </a:r>
            <a:endParaRPr lang="ar-LB" sz="1050" dirty="0">
              <a:latin typeface="Tajawal" panose="00000500000000000000" pitchFamily="2" charset="-78"/>
              <a:cs typeface="Tajawal" panose="00000500000000000000" pitchFamily="2" charset="-78"/>
            </a:endParaRPr>
          </a:p>
        </p:txBody>
      </p:sp>
      <p:grpSp>
        <p:nvGrpSpPr>
          <p:cNvPr id="6" name="Group 5">
            <a:extLst>
              <a:ext uri="{FF2B5EF4-FFF2-40B4-BE49-F238E27FC236}">
                <a16:creationId xmlns:a16="http://schemas.microsoft.com/office/drawing/2014/main" id="{87CBE254-66B1-733C-E25F-59AA566137FE}"/>
              </a:ext>
            </a:extLst>
          </p:cNvPr>
          <p:cNvGrpSpPr/>
          <p:nvPr/>
        </p:nvGrpSpPr>
        <p:grpSpPr>
          <a:xfrm>
            <a:off x="2618380" y="1050606"/>
            <a:ext cx="937390" cy="937392"/>
            <a:chOff x="4321727" y="2006016"/>
            <a:chExt cx="1316311" cy="1316311"/>
          </a:xfrm>
        </p:grpSpPr>
        <p:sp>
          <p:nvSpPr>
            <p:cNvPr id="99" name="Circle: Hollow 98">
              <a:extLst>
                <a:ext uri="{FF2B5EF4-FFF2-40B4-BE49-F238E27FC236}">
                  <a16:creationId xmlns:a16="http://schemas.microsoft.com/office/drawing/2014/main" id="{F60440B1-58F4-F3F5-14C8-17D94BFE1572}"/>
                </a:ext>
              </a:extLst>
            </p:cNvPr>
            <p:cNvSpPr/>
            <p:nvPr/>
          </p:nvSpPr>
          <p:spPr>
            <a:xfrm>
              <a:off x="4321727" y="2006016"/>
              <a:ext cx="1316311" cy="1316311"/>
            </a:xfrm>
            <a:prstGeom prst="donu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02" name="TextBox 101">
              <a:extLst>
                <a:ext uri="{FF2B5EF4-FFF2-40B4-BE49-F238E27FC236}">
                  <a16:creationId xmlns:a16="http://schemas.microsoft.com/office/drawing/2014/main" id="{2AC91AF2-2F28-6F8F-39A1-306B216B0998}"/>
                </a:ext>
              </a:extLst>
            </p:cNvPr>
            <p:cNvSpPr txBox="1"/>
            <p:nvPr/>
          </p:nvSpPr>
          <p:spPr>
            <a:xfrm>
              <a:off x="4397756" y="2382696"/>
              <a:ext cx="1164512" cy="561845"/>
            </a:xfrm>
            <a:prstGeom prst="rect">
              <a:avLst/>
            </a:prstGeom>
            <a:noFill/>
          </p:spPr>
          <p:txBody>
            <a:bodyPr wrap="square" rtlCol="0">
              <a:spAutoFit/>
            </a:bodyPr>
            <a:lstStyle/>
            <a:p>
              <a:pPr algn="ctr"/>
              <a:r>
                <a:rPr lang="en-US" sz="2000" b="1" spc="300" dirty="0">
                  <a:solidFill>
                    <a:srgbClr val="FF0000"/>
                  </a:solidFill>
                  <a:latin typeface="Raleway" pitchFamily="2" charset="0"/>
                </a:rPr>
                <a:t>06</a:t>
              </a:r>
            </a:p>
          </p:txBody>
        </p:sp>
      </p:grpSp>
      <p:sp>
        <p:nvSpPr>
          <p:cNvPr id="45" name="TextBox 44">
            <a:extLst>
              <a:ext uri="{FF2B5EF4-FFF2-40B4-BE49-F238E27FC236}">
                <a16:creationId xmlns:a16="http://schemas.microsoft.com/office/drawing/2014/main" id="{5A843FE5-FAD7-3B19-FA77-96732940DEF2}"/>
              </a:ext>
            </a:extLst>
          </p:cNvPr>
          <p:cNvSpPr txBox="1"/>
          <p:nvPr/>
        </p:nvSpPr>
        <p:spPr>
          <a:xfrm>
            <a:off x="751644" y="2323341"/>
            <a:ext cx="3534852" cy="636328"/>
          </a:xfrm>
          <a:prstGeom prst="rect">
            <a:avLst/>
          </a:prstGeom>
          <a:noFill/>
        </p:spPr>
        <p:txBody>
          <a:bodyPr wrap="square" rtlCol="0">
            <a:spAutoFit/>
          </a:bodyPr>
          <a:lstStyle/>
          <a:p>
            <a:pPr algn="r" rtl="1">
              <a:lnSpc>
                <a:spcPct val="130000"/>
              </a:lnSpc>
            </a:pPr>
            <a:r>
              <a:rPr lang="ar-LB" sz="1400" dirty="0">
                <a:latin typeface="Tajawal" panose="00000500000000000000" pitchFamily="2" charset="-78"/>
                <a:cs typeface="Tajawal" panose="00000500000000000000" pitchFamily="2" charset="-78"/>
              </a:rPr>
              <a:t>أن تعرف المنظمة الغير الحكومية/المبادرة بما في ذلك السياسات والإجراءات</a:t>
            </a:r>
          </a:p>
        </p:txBody>
      </p:sp>
      <p:grpSp>
        <p:nvGrpSpPr>
          <p:cNvPr id="7" name="Group 6">
            <a:extLst>
              <a:ext uri="{FF2B5EF4-FFF2-40B4-BE49-F238E27FC236}">
                <a16:creationId xmlns:a16="http://schemas.microsoft.com/office/drawing/2014/main" id="{A5DD0E05-11EB-C19D-F5D3-0F1FED4F3602}"/>
              </a:ext>
            </a:extLst>
          </p:cNvPr>
          <p:cNvGrpSpPr/>
          <p:nvPr/>
        </p:nvGrpSpPr>
        <p:grpSpPr>
          <a:xfrm>
            <a:off x="2619609" y="2174641"/>
            <a:ext cx="937390" cy="937392"/>
            <a:chOff x="4322956" y="3423104"/>
            <a:chExt cx="1316311" cy="1316311"/>
          </a:xfrm>
        </p:grpSpPr>
        <p:sp>
          <p:nvSpPr>
            <p:cNvPr id="100" name="Circle: Hollow 99">
              <a:extLst>
                <a:ext uri="{FF2B5EF4-FFF2-40B4-BE49-F238E27FC236}">
                  <a16:creationId xmlns:a16="http://schemas.microsoft.com/office/drawing/2014/main" id="{CDA1DF6F-7BE8-3ECD-1726-ED28C835202D}"/>
                </a:ext>
              </a:extLst>
            </p:cNvPr>
            <p:cNvSpPr/>
            <p:nvPr/>
          </p:nvSpPr>
          <p:spPr>
            <a:xfrm>
              <a:off x="4322956" y="3423104"/>
              <a:ext cx="1316311" cy="1316311"/>
            </a:xfrm>
            <a:prstGeom prst="donut">
              <a:avLst/>
            </a:prstGeom>
            <a:solidFill>
              <a:srgbClr val="39A9E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a:solidFill>
                  <a:schemeClr val="tx1"/>
                </a:solidFill>
              </a:endParaRPr>
            </a:p>
          </p:txBody>
        </p:sp>
        <p:sp>
          <p:nvSpPr>
            <p:cNvPr id="103" name="TextBox 102">
              <a:extLst>
                <a:ext uri="{FF2B5EF4-FFF2-40B4-BE49-F238E27FC236}">
                  <a16:creationId xmlns:a16="http://schemas.microsoft.com/office/drawing/2014/main" id="{78C7515F-1363-1438-ACB6-92F12EEAB96F}"/>
                </a:ext>
              </a:extLst>
            </p:cNvPr>
            <p:cNvSpPr txBox="1"/>
            <p:nvPr/>
          </p:nvSpPr>
          <p:spPr>
            <a:xfrm>
              <a:off x="4394751" y="3795680"/>
              <a:ext cx="1164512" cy="561845"/>
            </a:xfrm>
            <a:prstGeom prst="rect">
              <a:avLst/>
            </a:prstGeom>
            <a:noFill/>
          </p:spPr>
          <p:txBody>
            <a:bodyPr wrap="square" rtlCol="0">
              <a:spAutoFit/>
            </a:bodyPr>
            <a:lstStyle/>
            <a:p>
              <a:pPr algn="ctr"/>
              <a:r>
                <a:rPr lang="en-US" sz="2000" b="1" spc="300" dirty="0">
                  <a:solidFill>
                    <a:srgbClr val="FF0000"/>
                  </a:solidFill>
                  <a:latin typeface="Raleway" pitchFamily="2" charset="0"/>
                </a:rPr>
                <a:t>07</a:t>
              </a:r>
            </a:p>
          </p:txBody>
        </p:sp>
      </p:grpSp>
      <p:sp>
        <p:nvSpPr>
          <p:cNvPr id="29" name="TextBox 28">
            <a:extLst>
              <a:ext uri="{FF2B5EF4-FFF2-40B4-BE49-F238E27FC236}">
                <a16:creationId xmlns:a16="http://schemas.microsoft.com/office/drawing/2014/main" id="{AF338625-838D-5CBB-C3FA-C81124DA166A}"/>
              </a:ext>
            </a:extLst>
          </p:cNvPr>
          <p:cNvSpPr txBox="1"/>
          <p:nvPr/>
        </p:nvSpPr>
        <p:spPr>
          <a:xfrm>
            <a:off x="751644" y="3451899"/>
            <a:ext cx="3534852" cy="636328"/>
          </a:xfrm>
          <a:prstGeom prst="rect">
            <a:avLst/>
          </a:prstGeom>
          <a:noFill/>
        </p:spPr>
        <p:txBody>
          <a:bodyPr wrap="square" rtlCol="0">
            <a:spAutoFit/>
          </a:bodyPr>
          <a:lstStyle/>
          <a:p>
            <a:pPr algn="r" rtl="1">
              <a:lnSpc>
                <a:spcPct val="130000"/>
              </a:lnSpc>
            </a:pPr>
            <a:r>
              <a:rPr lang="ar-LB" sz="1400" dirty="0">
                <a:latin typeface="Tajawal" panose="00000500000000000000" pitchFamily="2" charset="-78"/>
                <a:cs typeface="Tajawal" panose="00000500000000000000" pitchFamily="2" charset="-78"/>
              </a:rPr>
              <a:t>تلقي التوجيه والتدريب والتعريف عن المهارات المطلوبة أثناء النشاط</a:t>
            </a:r>
          </a:p>
        </p:txBody>
      </p:sp>
      <p:grpSp>
        <p:nvGrpSpPr>
          <p:cNvPr id="8" name="Group 7">
            <a:extLst>
              <a:ext uri="{FF2B5EF4-FFF2-40B4-BE49-F238E27FC236}">
                <a16:creationId xmlns:a16="http://schemas.microsoft.com/office/drawing/2014/main" id="{5F00B75F-DE4B-A4CB-B936-077AC24A3FCD}"/>
              </a:ext>
            </a:extLst>
          </p:cNvPr>
          <p:cNvGrpSpPr/>
          <p:nvPr/>
        </p:nvGrpSpPr>
        <p:grpSpPr>
          <a:xfrm>
            <a:off x="2618380" y="3286860"/>
            <a:ext cx="937390" cy="937392"/>
            <a:chOff x="4321727" y="4837735"/>
            <a:chExt cx="1316311" cy="1316311"/>
          </a:xfrm>
        </p:grpSpPr>
        <p:sp>
          <p:nvSpPr>
            <p:cNvPr id="101" name="Circle: Hollow 100">
              <a:extLst>
                <a:ext uri="{FF2B5EF4-FFF2-40B4-BE49-F238E27FC236}">
                  <a16:creationId xmlns:a16="http://schemas.microsoft.com/office/drawing/2014/main" id="{C3488EC4-F035-B95C-2AA9-623C778AA072}"/>
                </a:ext>
              </a:extLst>
            </p:cNvPr>
            <p:cNvSpPr/>
            <p:nvPr/>
          </p:nvSpPr>
          <p:spPr>
            <a:xfrm>
              <a:off x="4321727" y="4837735"/>
              <a:ext cx="1316311" cy="1316311"/>
            </a:xfrm>
            <a:prstGeom prst="donut">
              <a:avLst/>
            </a:prstGeom>
            <a:solidFill>
              <a:srgbClr val="E3212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solidFill>
                  <a:schemeClr val="tx1"/>
                </a:solidFill>
              </a:endParaRPr>
            </a:p>
          </p:txBody>
        </p:sp>
        <p:sp>
          <p:nvSpPr>
            <p:cNvPr id="104" name="TextBox 103">
              <a:extLst>
                <a:ext uri="{FF2B5EF4-FFF2-40B4-BE49-F238E27FC236}">
                  <a16:creationId xmlns:a16="http://schemas.microsoft.com/office/drawing/2014/main" id="{A4F46E7B-3978-87B7-E866-4C4BB8876290}"/>
                </a:ext>
              </a:extLst>
            </p:cNvPr>
            <p:cNvSpPr txBox="1"/>
            <p:nvPr/>
          </p:nvSpPr>
          <p:spPr>
            <a:xfrm>
              <a:off x="4392087" y="5207494"/>
              <a:ext cx="1164512" cy="561845"/>
            </a:xfrm>
            <a:prstGeom prst="rect">
              <a:avLst/>
            </a:prstGeom>
            <a:noFill/>
          </p:spPr>
          <p:txBody>
            <a:bodyPr wrap="square" rtlCol="0">
              <a:spAutoFit/>
            </a:bodyPr>
            <a:lstStyle/>
            <a:p>
              <a:pPr algn="ctr"/>
              <a:r>
                <a:rPr lang="en-US" sz="2000" b="1" spc="300" dirty="0">
                  <a:solidFill>
                    <a:srgbClr val="FF0000"/>
                  </a:solidFill>
                  <a:latin typeface="Raleway" pitchFamily="2" charset="0"/>
                </a:rPr>
                <a:t>08</a:t>
              </a:r>
            </a:p>
          </p:txBody>
        </p:sp>
      </p:grpSp>
      <p:pic>
        <p:nvPicPr>
          <p:cNvPr id="4" name="Google Shape;433;p44" descr="Icon&#10;&#10;Description automatically generated with low confidence">
            <a:extLst>
              <a:ext uri="{FF2B5EF4-FFF2-40B4-BE49-F238E27FC236}">
                <a16:creationId xmlns:a16="http://schemas.microsoft.com/office/drawing/2014/main" id="{C653B068-E7C5-CD09-F861-570751FBD293}"/>
              </a:ext>
            </a:extLst>
          </p:cNvPr>
          <p:cNvPicPr preferRelativeResize="0"/>
          <p:nvPr/>
        </p:nvPicPr>
        <p:blipFill rotWithShape="1">
          <a:blip r:embed="rId3">
            <a:alphaModFix/>
          </a:blip>
          <a:srcRect/>
          <a:stretch/>
        </p:blipFill>
        <p:spPr>
          <a:xfrm>
            <a:off x="10456936" y="-24166"/>
            <a:ext cx="1645747" cy="938468"/>
          </a:xfrm>
          <a:prstGeom prst="rect">
            <a:avLst/>
          </a:prstGeom>
          <a:noFill/>
          <a:ln>
            <a:noFill/>
          </a:ln>
        </p:spPr>
      </p:pic>
      <p:sp>
        <p:nvSpPr>
          <p:cNvPr id="40" name="TextBox 39">
            <a:extLst>
              <a:ext uri="{FF2B5EF4-FFF2-40B4-BE49-F238E27FC236}">
                <a16:creationId xmlns:a16="http://schemas.microsoft.com/office/drawing/2014/main" id="{817BCD36-56D6-64B0-8154-F9CA0C2E9A32}"/>
              </a:ext>
            </a:extLst>
          </p:cNvPr>
          <p:cNvSpPr txBox="1"/>
          <p:nvPr/>
        </p:nvSpPr>
        <p:spPr>
          <a:xfrm>
            <a:off x="6417101" y="1339232"/>
            <a:ext cx="3164760" cy="356251"/>
          </a:xfrm>
          <a:prstGeom prst="rect">
            <a:avLst/>
          </a:prstGeom>
          <a:noFill/>
        </p:spPr>
        <p:txBody>
          <a:bodyPr wrap="square" rtlCol="0">
            <a:spAutoFit/>
          </a:bodyPr>
          <a:lstStyle/>
          <a:p>
            <a:pPr algn="r" rtl="1">
              <a:lnSpc>
                <a:spcPct val="130000"/>
              </a:lnSpc>
            </a:pPr>
            <a:r>
              <a:rPr lang="ar-LB" sz="1400" dirty="0">
                <a:latin typeface="Tajawal" panose="00000500000000000000" pitchFamily="2" charset="-78"/>
                <a:cs typeface="Tajawal" panose="00000500000000000000" pitchFamily="2" charset="-78"/>
              </a:rPr>
              <a:t>امتلاك المواد والأدوات اللازمة للنشاط</a:t>
            </a:r>
          </a:p>
        </p:txBody>
      </p:sp>
      <p:sp>
        <p:nvSpPr>
          <p:cNvPr id="41" name="TextBox 40">
            <a:extLst>
              <a:ext uri="{FF2B5EF4-FFF2-40B4-BE49-F238E27FC236}">
                <a16:creationId xmlns:a16="http://schemas.microsoft.com/office/drawing/2014/main" id="{B7D6DD7E-E6C9-0B79-1735-010D3A99F12A}"/>
              </a:ext>
            </a:extLst>
          </p:cNvPr>
          <p:cNvSpPr txBox="1"/>
          <p:nvPr/>
        </p:nvSpPr>
        <p:spPr>
          <a:xfrm>
            <a:off x="6049792" y="2484061"/>
            <a:ext cx="3534852" cy="356251"/>
          </a:xfrm>
          <a:prstGeom prst="rect">
            <a:avLst/>
          </a:prstGeom>
          <a:noFill/>
        </p:spPr>
        <p:txBody>
          <a:bodyPr wrap="square" rtlCol="0">
            <a:spAutoFit/>
          </a:bodyPr>
          <a:lstStyle/>
          <a:p>
            <a:pPr algn="r" rtl="1">
              <a:lnSpc>
                <a:spcPct val="130000"/>
              </a:lnSpc>
            </a:pPr>
            <a:r>
              <a:rPr lang="ar-LB" sz="1400" dirty="0">
                <a:latin typeface="Tajawal" panose="00000500000000000000" pitchFamily="2" charset="-78"/>
                <a:cs typeface="Tajawal" panose="00000500000000000000" pitchFamily="2" charset="-78"/>
              </a:rPr>
              <a:t>عدم التعرض للتمييز </a:t>
            </a:r>
          </a:p>
        </p:txBody>
      </p:sp>
      <p:sp>
        <p:nvSpPr>
          <p:cNvPr id="42" name="TextBox 41">
            <a:extLst>
              <a:ext uri="{FF2B5EF4-FFF2-40B4-BE49-F238E27FC236}">
                <a16:creationId xmlns:a16="http://schemas.microsoft.com/office/drawing/2014/main" id="{95677DC6-EF5A-4E65-0AA5-97B313228F00}"/>
              </a:ext>
            </a:extLst>
          </p:cNvPr>
          <p:cNvSpPr txBox="1"/>
          <p:nvPr/>
        </p:nvSpPr>
        <p:spPr>
          <a:xfrm>
            <a:off x="6049792" y="3559380"/>
            <a:ext cx="3534852" cy="356251"/>
          </a:xfrm>
          <a:prstGeom prst="rect">
            <a:avLst/>
          </a:prstGeom>
          <a:noFill/>
        </p:spPr>
        <p:txBody>
          <a:bodyPr wrap="square" rtlCol="0">
            <a:spAutoFit/>
          </a:bodyPr>
          <a:lstStyle/>
          <a:p>
            <a:pPr algn="r" rtl="1">
              <a:lnSpc>
                <a:spcPct val="130000"/>
              </a:lnSpc>
            </a:pPr>
            <a:r>
              <a:rPr lang="ar-LB" sz="1400" dirty="0">
                <a:latin typeface="Tajawal" panose="00000500000000000000" pitchFamily="2" charset="-78"/>
                <a:cs typeface="Tajawal" panose="00000500000000000000" pitchFamily="2" charset="-78"/>
              </a:rPr>
              <a:t>عدم التعرض للضغط</a:t>
            </a:r>
          </a:p>
        </p:txBody>
      </p:sp>
      <p:grpSp>
        <p:nvGrpSpPr>
          <p:cNvPr id="2" name="Group 1">
            <a:extLst>
              <a:ext uri="{FF2B5EF4-FFF2-40B4-BE49-F238E27FC236}">
                <a16:creationId xmlns:a16="http://schemas.microsoft.com/office/drawing/2014/main" id="{B4A67DD8-9B69-3664-8E91-24476F13FD0F}"/>
              </a:ext>
            </a:extLst>
          </p:cNvPr>
          <p:cNvGrpSpPr/>
          <p:nvPr/>
        </p:nvGrpSpPr>
        <p:grpSpPr>
          <a:xfrm>
            <a:off x="7962736" y="1050606"/>
            <a:ext cx="937390" cy="937392"/>
            <a:chOff x="9666083" y="2006016"/>
            <a:chExt cx="1316311" cy="1316311"/>
          </a:xfrm>
        </p:grpSpPr>
        <p:sp>
          <p:nvSpPr>
            <p:cNvPr id="17" name="Circle: Hollow 16">
              <a:extLst>
                <a:ext uri="{FF2B5EF4-FFF2-40B4-BE49-F238E27FC236}">
                  <a16:creationId xmlns:a16="http://schemas.microsoft.com/office/drawing/2014/main" id="{723DA050-DF4E-B0EB-3E11-DADF829568C7}"/>
                </a:ext>
              </a:extLst>
            </p:cNvPr>
            <p:cNvSpPr/>
            <p:nvPr/>
          </p:nvSpPr>
          <p:spPr>
            <a:xfrm>
              <a:off x="9666083" y="2006016"/>
              <a:ext cx="1316311" cy="1316311"/>
            </a:xfrm>
            <a:prstGeom prst="donut">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2" name="TextBox 21">
              <a:extLst>
                <a:ext uri="{FF2B5EF4-FFF2-40B4-BE49-F238E27FC236}">
                  <a16:creationId xmlns:a16="http://schemas.microsoft.com/office/drawing/2014/main" id="{DC2F8FEC-5927-9443-3290-6D6D23BF1F70}"/>
                </a:ext>
              </a:extLst>
            </p:cNvPr>
            <p:cNvSpPr txBox="1"/>
            <p:nvPr/>
          </p:nvSpPr>
          <p:spPr>
            <a:xfrm>
              <a:off x="9742112" y="2382696"/>
              <a:ext cx="1164512" cy="561845"/>
            </a:xfrm>
            <a:prstGeom prst="rect">
              <a:avLst/>
            </a:prstGeom>
            <a:noFill/>
          </p:spPr>
          <p:txBody>
            <a:bodyPr wrap="square" rtlCol="0">
              <a:spAutoFit/>
            </a:bodyPr>
            <a:lstStyle/>
            <a:p>
              <a:pPr algn="ctr"/>
              <a:r>
                <a:rPr lang="en-US" sz="2000" b="1" spc="300" dirty="0">
                  <a:solidFill>
                    <a:srgbClr val="FF0000"/>
                  </a:solidFill>
                  <a:latin typeface="Raleway" pitchFamily="2" charset="0"/>
                </a:rPr>
                <a:t>01</a:t>
              </a:r>
            </a:p>
          </p:txBody>
        </p:sp>
      </p:grpSp>
      <p:grpSp>
        <p:nvGrpSpPr>
          <p:cNvPr id="3" name="Group 2">
            <a:extLst>
              <a:ext uri="{FF2B5EF4-FFF2-40B4-BE49-F238E27FC236}">
                <a16:creationId xmlns:a16="http://schemas.microsoft.com/office/drawing/2014/main" id="{0CB63494-A7A3-F2EE-B17F-7F014055D01E}"/>
              </a:ext>
            </a:extLst>
          </p:cNvPr>
          <p:cNvGrpSpPr/>
          <p:nvPr/>
        </p:nvGrpSpPr>
        <p:grpSpPr>
          <a:xfrm>
            <a:off x="7963965" y="2174641"/>
            <a:ext cx="937390" cy="937392"/>
            <a:chOff x="9667312" y="3423104"/>
            <a:chExt cx="1316311" cy="1316311"/>
          </a:xfrm>
        </p:grpSpPr>
        <p:sp>
          <p:nvSpPr>
            <p:cNvPr id="20" name="Circle: Hollow 19">
              <a:extLst>
                <a:ext uri="{FF2B5EF4-FFF2-40B4-BE49-F238E27FC236}">
                  <a16:creationId xmlns:a16="http://schemas.microsoft.com/office/drawing/2014/main" id="{A17D7D35-9FF9-45EF-FAFE-7464B2833DD9}"/>
                </a:ext>
              </a:extLst>
            </p:cNvPr>
            <p:cNvSpPr/>
            <p:nvPr/>
          </p:nvSpPr>
          <p:spPr>
            <a:xfrm>
              <a:off x="9667312" y="3423104"/>
              <a:ext cx="1316311" cy="1316311"/>
            </a:xfrm>
            <a:prstGeom prst="donut">
              <a:avLst/>
            </a:prstGeom>
            <a:solidFill>
              <a:srgbClr val="E3212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a:solidFill>
                  <a:schemeClr val="tx1"/>
                </a:solidFill>
              </a:endParaRPr>
            </a:p>
          </p:txBody>
        </p:sp>
        <p:sp>
          <p:nvSpPr>
            <p:cNvPr id="33" name="TextBox 32">
              <a:extLst>
                <a:ext uri="{FF2B5EF4-FFF2-40B4-BE49-F238E27FC236}">
                  <a16:creationId xmlns:a16="http://schemas.microsoft.com/office/drawing/2014/main" id="{26BCA0BE-0ABC-72D2-3C3B-0527F9587155}"/>
                </a:ext>
              </a:extLst>
            </p:cNvPr>
            <p:cNvSpPr txBox="1"/>
            <p:nvPr/>
          </p:nvSpPr>
          <p:spPr>
            <a:xfrm>
              <a:off x="9739107" y="3795680"/>
              <a:ext cx="1164512" cy="561845"/>
            </a:xfrm>
            <a:prstGeom prst="rect">
              <a:avLst/>
            </a:prstGeom>
            <a:noFill/>
          </p:spPr>
          <p:txBody>
            <a:bodyPr wrap="square" rtlCol="0">
              <a:spAutoFit/>
            </a:bodyPr>
            <a:lstStyle/>
            <a:p>
              <a:pPr algn="ctr"/>
              <a:r>
                <a:rPr lang="en-US" sz="2000" b="1" spc="300" dirty="0">
                  <a:solidFill>
                    <a:srgbClr val="FF0000"/>
                  </a:solidFill>
                  <a:latin typeface="Raleway" pitchFamily="2" charset="0"/>
                </a:rPr>
                <a:t>02</a:t>
              </a:r>
            </a:p>
          </p:txBody>
        </p:sp>
      </p:grpSp>
      <p:grpSp>
        <p:nvGrpSpPr>
          <p:cNvPr id="5" name="Group 4">
            <a:extLst>
              <a:ext uri="{FF2B5EF4-FFF2-40B4-BE49-F238E27FC236}">
                <a16:creationId xmlns:a16="http://schemas.microsoft.com/office/drawing/2014/main" id="{FEB0FB02-6E41-A264-1DB4-06E350BDE5BE}"/>
              </a:ext>
            </a:extLst>
          </p:cNvPr>
          <p:cNvGrpSpPr/>
          <p:nvPr/>
        </p:nvGrpSpPr>
        <p:grpSpPr>
          <a:xfrm>
            <a:off x="7962736" y="3286860"/>
            <a:ext cx="937390" cy="937392"/>
            <a:chOff x="9666083" y="4837735"/>
            <a:chExt cx="1316311" cy="1316311"/>
          </a:xfrm>
        </p:grpSpPr>
        <p:sp>
          <p:nvSpPr>
            <p:cNvPr id="21" name="Circle: Hollow 20">
              <a:extLst>
                <a:ext uri="{FF2B5EF4-FFF2-40B4-BE49-F238E27FC236}">
                  <a16:creationId xmlns:a16="http://schemas.microsoft.com/office/drawing/2014/main" id="{AF2E6FF6-05ED-5590-9063-AFAB36FD6586}"/>
                </a:ext>
              </a:extLst>
            </p:cNvPr>
            <p:cNvSpPr/>
            <p:nvPr/>
          </p:nvSpPr>
          <p:spPr>
            <a:xfrm>
              <a:off x="9666083" y="4837735"/>
              <a:ext cx="1316311" cy="1316311"/>
            </a:xfrm>
            <a:prstGeom prst="donut">
              <a:avLst/>
            </a:prstGeom>
            <a:solidFill>
              <a:srgbClr val="39A9E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solidFill>
                  <a:schemeClr val="tx1"/>
                </a:solidFill>
              </a:endParaRPr>
            </a:p>
          </p:txBody>
        </p:sp>
        <p:sp>
          <p:nvSpPr>
            <p:cNvPr id="34" name="TextBox 33">
              <a:extLst>
                <a:ext uri="{FF2B5EF4-FFF2-40B4-BE49-F238E27FC236}">
                  <a16:creationId xmlns:a16="http://schemas.microsoft.com/office/drawing/2014/main" id="{09F616AF-DBF0-3DA4-B36F-33D18DE7EB49}"/>
                </a:ext>
              </a:extLst>
            </p:cNvPr>
            <p:cNvSpPr txBox="1"/>
            <p:nvPr/>
          </p:nvSpPr>
          <p:spPr>
            <a:xfrm>
              <a:off x="9736443" y="5207495"/>
              <a:ext cx="1164512" cy="561845"/>
            </a:xfrm>
            <a:prstGeom prst="rect">
              <a:avLst/>
            </a:prstGeom>
            <a:noFill/>
          </p:spPr>
          <p:txBody>
            <a:bodyPr wrap="square" rtlCol="0">
              <a:spAutoFit/>
            </a:bodyPr>
            <a:lstStyle/>
            <a:p>
              <a:pPr algn="ctr"/>
              <a:r>
                <a:rPr lang="en-US" sz="2000" b="1" spc="300" dirty="0">
                  <a:solidFill>
                    <a:srgbClr val="FF0000"/>
                  </a:solidFill>
                  <a:latin typeface="Raleway" pitchFamily="2" charset="0"/>
                </a:rPr>
                <a:t>03</a:t>
              </a:r>
            </a:p>
          </p:txBody>
        </p:sp>
      </p:grpSp>
      <p:sp>
        <p:nvSpPr>
          <p:cNvPr id="9" name="TextBox 8">
            <a:extLst>
              <a:ext uri="{FF2B5EF4-FFF2-40B4-BE49-F238E27FC236}">
                <a16:creationId xmlns:a16="http://schemas.microsoft.com/office/drawing/2014/main" id="{2FB0E5F6-BC55-46D3-6A2C-80D957C33671}"/>
              </a:ext>
            </a:extLst>
          </p:cNvPr>
          <p:cNvSpPr txBox="1"/>
          <p:nvPr/>
        </p:nvSpPr>
        <p:spPr>
          <a:xfrm>
            <a:off x="4191786" y="6420217"/>
            <a:ext cx="3808428" cy="276999"/>
          </a:xfrm>
          <a:prstGeom prst="rect">
            <a:avLst/>
          </a:prstGeom>
          <a:noFill/>
        </p:spPr>
        <p:txBody>
          <a:bodyPr wrap="square" rtlCol="0">
            <a:spAutoFit/>
          </a:bodyPr>
          <a:lstStyle/>
          <a:p>
            <a:pPr algn="ctr"/>
            <a:r>
              <a:rPr lang="ar-LB" sz="1200" dirty="0">
                <a:latin typeface="Tajawal" panose="00000500000000000000" pitchFamily="2" charset="-78"/>
                <a:cs typeface="Tajawal" panose="00000500000000000000" pitchFamily="2" charset="-78"/>
              </a:rPr>
              <a:t>اضغط على الأرقام لاظهار المعلومات</a:t>
            </a:r>
            <a:endParaRPr lang="en-US" sz="1200" dirty="0">
              <a:latin typeface="Tajawal" panose="00000500000000000000" pitchFamily="2" charset="-78"/>
              <a:cs typeface="Tajawal" panose="00000500000000000000" pitchFamily="2" charset="-78"/>
            </a:endParaRPr>
          </a:p>
        </p:txBody>
      </p:sp>
      <p:sp>
        <p:nvSpPr>
          <p:cNvPr id="26" name="TextBox 25">
            <a:extLst>
              <a:ext uri="{FF2B5EF4-FFF2-40B4-BE49-F238E27FC236}">
                <a16:creationId xmlns:a16="http://schemas.microsoft.com/office/drawing/2014/main" id="{F53282F0-C105-E0BF-8D7F-E1C260C8EA01}"/>
              </a:ext>
            </a:extLst>
          </p:cNvPr>
          <p:cNvSpPr txBox="1"/>
          <p:nvPr/>
        </p:nvSpPr>
        <p:spPr>
          <a:xfrm>
            <a:off x="751644" y="4659688"/>
            <a:ext cx="3534852" cy="356251"/>
          </a:xfrm>
          <a:prstGeom prst="rect">
            <a:avLst/>
          </a:prstGeom>
          <a:noFill/>
        </p:spPr>
        <p:txBody>
          <a:bodyPr wrap="square" rtlCol="0">
            <a:spAutoFit/>
          </a:bodyPr>
          <a:lstStyle/>
          <a:p>
            <a:pPr algn="r" rtl="1">
              <a:lnSpc>
                <a:spcPct val="130000"/>
              </a:lnSpc>
            </a:pPr>
            <a:r>
              <a:rPr lang="ar-LB" sz="1400" dirty="0">
                <a:latin typeface="Tajawal" panose="00000500000000000000" pitchFamily="2" charset="-78"/>
                <a:cs typeface="Tajawal" panose="00000500000000000000" pitchFamily="2" charset="-78"/>
              </a:rPr>
              <a:t>التحدث إذا كنت غير مرتاح أو تشعر بالاستغلال</a:t>
            </a:r>
          </a:p>
        </p:txBody>
      </p:sp>
      <p:grpSp>
        <p:nvGrpSpPr>
          <p:cNvPr id="27" name="Group 26">
            <a:extLst>
              <a:ext uri="{FF2B5EF4-FFF2-40B4-BE49-F238E27FC236}">
                <a16:creationId xmlns:a16="http://schemas.microsoft.com/office/drawing/2014/main" id="{B78D32B4-3FDF-2ACC-64E0-3EDF03DB7BEF}"/>
              </a:ext>
            </a:extLst>
          </p:cNvPr>
          <p:cNvGrpSpPr/>
          <p:nvPr/>
        </p:nvGrpSpPr>
        <p:grpSpPr>
          <a:xfrm>
            <a:off x="2619609" y="4395175"/>
            <a:ext cx="937390" cy="937392"/>
            <a:chOff x="4322956" y="3423104"/>
            <a:chExt cx="1316311" cy="1316311"/>
          </a:xfrm>
        </p:grpSpPr>
        <p:sp>
          <p:nvSpPr>
            <p:cNvPr id="28" name="Circle: Hollow 27">
              <a:extLst>
                <a:ext uri="{FF2B5EF4-FFF2-40B4-BE49-F238E27FC236}">
                  <a16:creationId xmlns:a16="http://schemas.microsoft.com/office/drawing/2014/main" id="{05A61915-084D-CF7D-D8D7-A04447549965}"/>
                </a:ext>
              </a:extLst>
            </p:cNvPr>
            <p:cNvSpPr/>
            <p:nvPr/>
          </p:nvSpPr>
          <p:spPr>
            <a:xfrm>
              <a:off x="4322956" y="3423104"/>
              <a:ext cx="1316311" cy="1316311"/>
            </a:xfrm>
            <a:prstGeom prst="donut">
              <a:avLst/>
            </a:prstGeom>
            <a:solidFill>
              <a:srgbClr val="39A9E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a:solidFill>
                  <a:schemeClr val="tx1"/>
                </a:solidFill>
              </a:endParaRPr>
            </a:p>
          </p:txBody>
        </p:sp>
        <p:sp>
          <p:nvSpPr>
            <p:cNvPr id="30" name="TextBox 29">
              <a:extLst>
                <a:ext uri="{FF2B5EF4-FFF2-40B4-BE49-F238E27FC236}">
                  <a16:creationId xmlns:a16="http://schemas.microsoft.com/office/drawing/2014/main" id="{71900559-C36B-640B-2367-B5ABC61B8D53}"/>
                </a:ext>
              </a:extLst>
            </p:cNvPr>
            <p:cNvSpPr txBox="1"/>
            <p:nvPr/>
          </p:nvSpPr>
          <p:spPr>
            <a:xfrm>
              <a:off x="4394751" y="3795680"/>
              <a:ext cx="1164512" cy="561845"/>
            </a:xfrm>
            <a:prstGeom prst="rect">
              <a:avLst/>
            </a:prstGeom>
            <a:noFill/>
          </p:spPr>
          <p:txBody>
            <a:bodyPr wrap="square" rtlCol="0">
              <a:spAutoFit/>
            </a:bodyPr>
            <a:lstStyle/>
            <a:p>
              <a:pPr algn="ctr"/>
              <a:r>
                <a:rPr lang="en-US" sz="2000" b="1" spc="300" dirty="0">
                  <a:solidFill>
                    <a:srgbClr val="FF0000"/>
                  </a:solidFill>
                  <a:latin typeface="Raleway" pitchFamily="2" charset="0"/>
                </a:rPr>
                <a:t>09</a:t>
              </a:r>
            </a:p>
          </p:txBody>
        </p:sp>
      </p:grpSp>
      <p:sp>
        <p:nvSpPr>
          <p:cNvPr id="31" name="TextBox 30">
            <a:extLst>
              <a:ext uri="{FF2B5EF4-FFF2-40B4-BE49-F238E27FC236}">
                <a16:creationId xmlns:a16="http://schemas.microsoft.com/office/drawing/2014/main" id="{CB75A2BC-FF3C-9036-4F5B-9BA11C1850E2}"/>
              </a:ext>
            </a:extLst>
          </p:cNvPr>
          <p:cNvSpPr txBox="1"/>
          <p:nvPr/>
        </p:nvSpPr>
        <p:spPr>
          <a:xfrm>
            <a:off x="6049792" y="4624926"/>
            <a:ext cx="3534852" cy="523220"/>
          </a:xfrm>
          <a:prstGeom prst="rect">
            <a:avLst/>
          </a:prstGeom>
          <a:noFill/>
        </p:spPr>
        <p:txBody>
          <a:bodyPr wrap="square" rtlCol="0">
            <a:spAutoFit/>
          </a:bodyPr>
          <a:lstStyle/>
          <a:p>
            <a:pPr lvl="0" algn="r" rtl="1">
              <a:buClr>
                <a:schemeClr val="dk1"/>
              </a:buClr>
              <a:buSzPts val="2000"/>
            </a:pPr>
            <a:r>
              <a:rPr lang="ar-LB" sz="1400" dirty="0">
                <a:solidFill>
                  <a:srgbClr val="595959"/>
                </a:solidFill>
                <a:latin typeface="Tajawal" panose="00000500000000000000" pitchFamily="2" charset="-78"/>
                <a:ea typeface="Century Gothic"/>
                <a:cs typeface="Tajawal" panose="00000500000000000000" pitchFamily="2" charset="-78"/>
                <a:sym typeface="Century Gothic"/>
              </a:rPr>
              <a:t>أن تكون على إطلاع ومراجعة المهام المتوقعة وساعات العمل </a:t>
            </a:r>
            <a:endParaRPr lang="ar-LB" sz="1050" dirty="0">
              <a:solidFill>
                <a:srgbClr val="595959"/>
              </a:solidFill>
              <a:latin typeface="Tajawal" panose="00000500000000000000" pitchFamily="2" charset="-78"/>
              <a:cs typeface="Tajawal" panose="00000500000000000000" pitchFamily="2" charset="-78"/>
            </a:endParaRPr>
          </a:p>
        </p:txBody>
      </p:sp>
      <p:grpSp>
        <p:nvGrpSpPr>
          <p:cNvPr id="32" name="Group 31">
            <a:extLst>
              <a:ext uri="{FF2B5EF4-FFF2-40B4-BE49-F238E27FC236}">
                <a16:creationId xmlns:a16="http://schemas.microsoft.com/office/drawing/2014/main" id="{3089BEC5-CD87-0FE7-BDE3-BF035479FAF6}"/>
              </a:ext>
            </a:extLst>
          </p:cNvPr>
          <p:cNvGrpSpPr/>
          <p:nvPr/>
        </p:nvGrpSpPr>
        <p:grpSpPr>
          <a:xfrm>
            <a:off x="7963965" y="4395175"/>
            <a:ext cx="937390" cy="937392"/>
            <a:chOff x="9667312" y="3423104"/>
            <a:chExt cx="1316311" cy="1316311"/>
          </a:xfrm>
        </p:grpSpPr>
        <p:sp>
          <p:nvSpPr>
            <p:cNvPr id="35" name="Circle: Hollow 34">
              <a:extLst>
                <a:ext uri="{FF2B5EF4-FFF2-40B4-BE49-F238E27FC236}">
                  <a16:creationId xmlns:a16="http://schemas.microsoft.com/office/drawing/2014/main" id="{0E423A1C-9162-099F-37E0-19ED268CDC92}"/>
                </a:ext>
              </a:extLst>
            </p:cNvPr>
            <p:cNvSpPr/>
            <p:nvPr/>
          </p:nvSpPr>
          <p:spPr>
            <a:xfrm>
              <a:off x="9667312" y="3423104"/>
              <a:ext cx="1316311" cy="1316311"/>
            </a:xfrm>
            <a:prstGeom prst="donut">
              <a:avLst/>
            </a:prstGeom>
            <a:solidFill>
              <a:srgbClr val="E3212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a:solidFill>
                  <a:schemeClr val="tx1"/>
                </a:solidFill>
              </a:endParaRPr>
            </a:p>
          </p:txBody>
        </p:sp>
        <p:sp>
          <p:nvSpPr>
            <p:cNvPr id="36" name="TextBox 35">
              <a:extLst>
                <a:ext uri="{FF2B5EF4-FFF2-40B4-BE49-F238E27FC236}">
                  <a16:creationId xmlns:a16="http://schemas.microsoft.com/office/drawing/2014/main" id="{446DF081-6BAA-A7E8-D743-032C836C93D8}"/>
                </a:ext>
              </a:extLst>
            </p:cNvPr>
            <p:cNvSpPr txBox="1"/>
            <p:nvPr/>
          </p:nvSpPr>
          <p:spPr>
            <a:xfrm>
              <a:off x="9739107" y="3795680"/>
              <a:ext cx="1164512" cy="561845"/>
            </a:xfrm>
            <a:prstGeom prst="rect">
              <a:avLst/>
            </a:prstGeom>
            <a:noFill/>
          </p:spPr>
          <p:txBody>
            <a:bodyPr wrap="square" rtlCol="0">
              <a:spAutoFit/>
            </a:bodyPr>
            <a:lstStyle/>
            <a:p>
              <a:pPr algn="ctr"/>
              <a:r>
                <a:rPr lang="en-US" sz="2000" b="1" spc="300" dirty="0">
                  <a:solidFill>
                    <a:srgbClr val="FF0000"/>
                  </a:solidFill>
                  <a:latin typeface="Raleway" pitchFamily="2" charset="0"/>
                </a:rPr>
                <a:t>04</a:t>
              </a:r>
            </a:p>
          </p:txBody>
        </p:sp>
      </p:grpSp>
      <p:sp>
        <p:nvSpPr>
          <p:cNvPr id="37" name="TextBox 36">
            <a:extLst>
              <a:ext uri="{FF2B5EF4-FFF2-40B4-BE49-F238E27FC236}">
                <a16:creationId xmlns:a16="http://schemas.microsoft.com/office/drawing/2014/main" id="{1D237E94-63AF-744B-5C57-E44ED3B84E16}"/>
              </a:ext>
            </a:extLst>
          </p:cNvPr>
          <p:cNvSpPr txBox="1"/>
          <p:nvPr/>
        </p:nvSpPr>
        <p:spPr>
          <a:xfrm>
            <a:off x="751644" y="5646033"/>
            <a:ext cx="3534852" cy="636328"/>
          </a:xfrm>
          <a:prstGeom prst="rect">
            <a:avLst/>
          </a:prstGeom>
          <a:noFill/>
        </p:spPr>
        <p:txBody>
          <a:bodyPr wrap="square" rtlCol="0">
            <a:spAutoFit/>
          </a:bodyPr>
          <a:lstStyle/>
          <a:p>
            <a:pPr algn="r" rtl="1">
              <a:lnSpc>
                <a:spcPct val="130000"/>
              </a:lnSpc>
            </a:pPr>
            <a:r>
              <a:rPr lang="ar-LB" sz="1400" dirty="0">
                <a:latin typeface="Tajawal" panose="00000500000000000000" pitchFamily="2" charset="-78"/>
                <a:cs typeface="Tajawal" panose="00000500000000000000" pitchFamily="2" charset="-78"/>
              </a:rPr>
              <a:t>القيام بتحقيق ساعات مشاركتك أو شهادة الحضور</a:t>
            </a:r>
          </a:p>
        </p:txBody>
      </p:sp>
      <p:grpSp>
        <p:nvGrpSpPr>
          <p:cNvPr id="38" name="Group 37">
            <a:extLst>
              <a:ext uri="{FF2B5EF4-FFF2-40B4-BE49-F238E27FC236}">
                <a16:creationId xmlns:a16="http://schemas.microsoft.com/office/drawing/2014/main" id="{3BA974DD-9C3B-4C18-06F2-AFE1D79A387B}"/>
              </a:ext>
            </a:extLst>
          </p:cNvPr>
          <p:cNvGrpSpPr/>
          <p:nvPr/>
        </p:nvGrpSpPr>
        <p:grpSpPr>
          <a:xfrm>
            <a:off x="2619609" y="5497213"/>
            <a:ext cx="937390" cy="937392"/>
            <a:chOff x="4322956" y="3423104"/>
            <a:chExt cx="1316311" cy="1316311"/>
          </a:xfrm>
        </p:grpSpPr>
        <p:sp>
          <p:nvSpPr>
            <p:cNvPr id="39" name="Circle: Hollow 38">
              <a:extLst>
                <a:ext uri="{FF2B5EF4-FFF2-40B4-BE49-F238E27FC236}">
                  <a16:creationId xmlns:a16="http://schemas.microsoft.com/office/drawing/2014/main" id="{4C0DCB71-BA79-6D51-56C2-CC8AC38E555F}"/>
                </a:ext>
              </a:extLst>
            </p:cNvPr>
            <p:cNvSpPr/>
            <p:nvPr/>
          </p:nvSpPr>
          <p:spPr>
            <a:xfrm>
              <a:off x="4322956" y="3423104"/>
              <a:ext cx="1316311" cy="1316311"/>
            </a:xfrm>
            <a:prstGeom prst="donut">
              <a:avLst/>
            </a:prstGeom>
            <a:solidFill>
              <a:srgbClr val="E3212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a:solidFill>
                  <a:schemeClr val="tx1"/>
                </a:solidFill>
              </a:endParaRPr>
            </a:p>
          </p:txBody>
        </p:sp>
        <p:sp>
          <p:nvSpPr>
            <p:cNvPr id="43" name="TextBox 42">
              <a:extLst>
                <a:ext uri="{FF2B5EF4-FFF2-40B4-BE49-F238E27FC236}">
                  <a16:creationId xmlns:a16="http://schemas.microsoft.com/office/drawing/2014/main" id="{A1A8F60F-4E4E-AE2A-1C6C-35CEEB97ADB0}"/>
                </a:ext>
              </a:extLst>
            </p:cNvPr>
            <p:cNvSpPr txBox="1"/>
            <p:nvPr/>
          </p:nvSpPr>
          <p:spPr>
            <a:xfrm>
              <a:off x="4394751" y="3795680"/>
              <a:ext cx="1164512" cy="561845"/>
            </a:xfrm>
            <a:prstGeom prst="rect">
              <a:avLst/>
            </a:prstGeom>
            <a:noFill/>
          </p:spPr>
          <p:txBody>
            <a:bodyPr wrap="square" rtlCol="0">
              <a:spAutoFit/>
            </a:bodyPr>
            <a:lstStyle/>
            <a:p>
              <a:pPr algn="ctr"/>
              <a:r>
                <a:rPr lang="en-US" sz="2000" b="1" spc="300" dirty="0">
                  <a:solidFill>
                    <a:srgbClr val="FF0000"/>
                  </a:solidFill>
                  <a:latin typeface="Raleway" pitchFamily="2" charset="0"/>
                </a:rPr>
                <a:t>10</a:t>
              </a:r>
            </a:p>
          </p:txBody>
        </p:sp>
      </p:grpSp>
      <p:sp>
        <p:nvSpPr>
          <p:cNvPr id="44" name="TextBox 43">
            <a:extLst>
              <a:ext uri="{FF2B5EF4-FFF2-40B4-BE49-F238E27FC236}">
                <a16:creationId xmlns:a16="http://schemas.microsoft.com/office/drawing/2014/main" id="{A44211E9-000A-1115-1555-7D76E8928197}"/>
              </a:ext>
            </a:extLst>
          </p:cNvPr>
          <p:cNvSpPr txBox="1"/>
          <p:nvPr/>
        </p:nvSpPr>
        <p:spPr>
          <a:xfrm>
            <a:off x="6049792" y="5644429"/>
            <a:ext cx="3534852" cy="636328"/>
          </a:xfrm>
          <a:prstGeom prst="rect">
            <a:avLst/>
          </a:prstGeom>
          <a:noFill/>
        </p:spPr>
        <p:txBody>
          <a:bodyPr wrap="square" rtlCol="0">
            <a:spAutoFit/>
          </a:bodyPr>
          <a:lstStyle/>
          <a:p>
            <a:pPr algn="r" rtl="1">
              <a:lnSpc>
                <a:spcPct val="130000"/>
              </a:lnSpc>
            </a:pPr>
            <a:r>
              <a:rPr lang="ar-LB" sz="1400" dirty="0">
                <a:latin typeface="Tajawal" panose="00000500000000000000" pitchFamily="2" charset="-78"/>
                <a:cs typeface="Tajawal" panose="00000500000000000000" pitchFamily="2" charset="-78"/>
              </a:rPr>
              <a:t>أن تكون على إطلاع وتحقق بشأن المهام الموكلة إليك </a:t>
            </a:r>
          </a:p>
        </p:txBody>
      </p:sp>
      <p:grpSp>
        <p:nvGrpSpPr>
          <p:cNvPr id="46" name="Group 45">
            <a:extLst>
              <a:ext uri="{FF2B5EF4-FFF2-40B4-BE49-F238E27FC236}">
                <a16:creationId xmlns:a16="http://schemas.microsoft.com/office/drawing/2014/main" id="{4A7655C0-164A-5311-F471-6FC5DB443D95}"/>
              </a:ext>
            </a:extLst>
          </p:cNvPr>
          <p:cNvGrpSpPr/>
          <p:nvPr/>
        </p:nvGrpSpPr>
        <p:grpSpPr>
          <a:xfrm>
            <a:off x="7963965" y="5497213"/>
            <a:ext cx="937390" cy="937392"/>
            <a:chOff x="9667312" y="3423104"/>
            <a:chExt cx="1316311" cy="1316311"/>
          </a:xfrm>
        </p:grpSpPr>
        <p:sp>
          <p:nvSpPr>
            <p:cNvPr id="48" name="Circle: Hollow 47">
              <a:extLst>
                <a:ext uri="{FF2B5EF4-FFF2-40B4-BE49-F238E27FC236}">
                  <a16:creationId xmlns:a16="http://schemas.microsoft.com/office/drawing/2014/main" id="{48DC11A9-0182-2F3B-54C7-3B6D0DCF9688}"/>
                </a:ext>
              </a:extLst>
            </p:cNvPr>
            <p:cNvSpPr/>
            <p:nvPr/>
          </p:nvSpPr>
          <p:spPr>
            <a:xfrm>
              <a:off x="9667312" y="3423104"/>
              <a:ext cx="1316311" cy="1316311"/>
            </a:xfrm>
            <a:prstGeom prst="donut">
              <a:avLst/>
            </a:prstGeom>
            <a:solidFill>
              <a:srgbClr val="39A9E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a:solidFill>
                  <a:schemeClr val="tx1"/>
                </a:solidFill>
              </a:endParaRPr>
            </a:p>
          </p:txBody>
        </p:sp>
        <p:sp>
          <p:nvSpPr>
            <p:cNvPr id="49" name="TextBox 48">
              <a:extLst>
                <a:ext uri="{FF2B5EF4-FFF2-40B4-BE49-F238E27FC236}">
                  <a16:creationId xmlns:a16="http://schemas.microsoft.com/office/drawing/2014/main" id="{5BFBB810-77A9-C2FC-C39F-8B69E7F48C85}"/>
                </a:ext>
              </a:extLst>
            </p:cNvPr>
            <p:cNvSpPr txBox="1"/>
            <p:nvPr/>
          </p:nvSpPr>
          <p:spPr>
            <a:xfrm>
              <a:off x="9739107" y="3795680"/>
              <a:ext cx="1164512" cy="561845"/>
            </a:xfrm>
            <a:prstGeom prst="rect">
              <a:avLst/>
            </a:prstGeom>
            <a:noFill/>
          </p:spPr>
          <p:txBody>
            <a:bodyPr wrap="square" rtlCol="0">
              <a:spAutoFit/>
            </a:bodyPr>
            <a:lstStyle/>
            <a:p>
              <a:pPr algn="ctr"/>
              <a:r>
                <a:rPr lang="en-US" sz="2000" b="1" spc="300" dirty="0">
                  <a:solidFill>
                    <a:srgbClr val="FF0000"/>
                  </a:solidFill>
                  <a:latin typeface="Raleway" pitchFamily="2" charset="0"/>
                </a:rPr>
                <a:t>05</a:t>
              </a:r>
            </a:p>
          </p:txBody>
        </p:sp>
      </p:grpSp>
      <p:sp>
        <p:nvSpPr>
          <p:cNvPr id="52" name="Rectangle 51">
            <a:extLst>
              <a:ext uri="{FF2B5EF4-FFF2-40B4-BE49-F238E27FC236}">
                <a16:creationId xmlns:a16="http://schemas.microsoft.com/office/drawing/2014/main" id="{DE0E73F8-1F95-CA50-6111-2820C9312312}"/>
              </a:ext>
            </a:extLst>
          </p:cNvPr>
          <p:cNvSpPr/>
          <p:nvPr/>
        </p:nvSpPr>
        <p:spPr>
          <a:xfrm>
            <a:off x="12462242" y="1662272"/>
            <a:ext cx="5638800" cy="9668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14F01DC-69BE-25EE-6B53-594B8BB87EC5}"/>
              </a:ext>
            </a:extLst>
          </p:cNvPr>
          <p:cNvSpPr/>
          <p:nvPr/>
        </p:nvSpPr>
        <p:spPr>
          <a:xfrm>
            <a:off x="-7091615" y="1662272"/>
            <a:ext cx="5638800" cy="966884"/>
          </a:xfrm>
          <a:prstGeom prst="rec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1548210A-9A8D-11EE-C9B4-1E67A4CE317D}"/>
              </a:ext>
            </a:extLst>
          </p:cNvPr>
          <p:cNvSpPr/>
          <p:nvPr/>
        </p:nvSpPr>
        <p:spPr>
          <a:xfrm>
            <a:off x="15281642" y="2618059"/>
            <a:ext cx="5638800" cy="966884"/>
          </a:xfrm>
          <a:prstGeom prst="rec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FAA523C-DC11-C032-9B4B-17F59E063D52}"/>
              </a:ext>
            </a:extLst>
          </p:cNvPr>
          <p:cNvSpPr/>
          <p:nvPr/>
        </p:nvSpPr>
        <p:spPr>
          <a:xfrm>
            <a:off x="-8602343" y="2618059"/>
            <a:ext cx="5638800" cy="9668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868FF085-73D9-D9D8-456D-6A74CAEDEA5B}"/>
              </a:ext>
            </a:extLst>
          </p:cNvPr>
          <p:cNvSpPr/>
          <p:nvPr/>
        </p:nvSpPr>
        <p:spPr>
          <a:xfrm>
            <a:off x="14782800" y="3559790"/>
            <a:ext cx="5638800" cy="9668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08B8C42-ED36-7216-695C-02E6B5F2988D}"/>
              </a:ext>
            </a:extLst>
          </p:cNvPr>
          <p:cNvSpPr/>
          <p:nvPr/>
        </p:nvSpPr>
        <p:spPr>
          <a:xfrm>
            <a:off x="-9902986" y="3559790"/>
            <a:ext cx="5638800" cy="966884"/>
          </a:xfrm>
          <a:prstGeom prst="rec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ACD878B9-CA27-6BB4-00EA-0830BB2AEA9D}"/>
              </a:ext>
            </a:extLst>
          </p:cNvPr>
          <p:cNvSpPr/>
          <p:nvPr/>
        </p:nvSpPr>
        <p:spPr>
          <a:xfrm>
            <a:off x="13924320" y="4479940"/>
            <a:ext cx="5638800" cy="966884"/>
          </a:xfrm>
          <a:prstGeom prst="rec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A23AEBBD-1C09-F5FC-0674-0F910F1D46F3}"/>
              </a:ext>
            </a:extLst>
          </p:cNvPr>
          <p:cNvSpPr/>
          <p:nvPr/>
        </p:nvSpPr>
        <p:spPr>
          <a:xfrm>
            <a:off x="-6046608" y="4479940"/>
            <a:ext cx="5638800" cy="9668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607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withEffect">
                                  <p:stCondLst>
                                    <p:cond delay="0"/>
                                  </p:stCondLst>
                                  <p:childTnLst>
                                    <p:animMotion origin="layout" path="M 3.54167E-6 2.22222E-6 L 3.54167E-6 0.00023 C 0.00468 -0.00047 0.00937 -0.00139 0.01419 -0.00139 C 0.15507 -0.00394 0.10325 0.00717 0.15377 -0.00394 " pathEditMode="relative" rAng="0" ptsTypes="AAAA">
                                      <p:cBhvr>
                                        <p:cTn id="6" dur="2000" fill="hold"/>
                                        <p:tgtEl>
                                          <p:spTgt spid="2"/>
                                        </p:tgtEl>
                                        <p:attrNameLst>
                                          <p:attrName>ppt_x</p:attrName>
                                          <p:attrName>ppt_y</p:attrName>
                                        </p:attrNameLst>
                                      </p:cBhvr>
                                      <p:rCtr x="7682" y="-162"/>
                                    </p:animMotion>
                                  </p:childTnLst>
                                </p:cTn>
                              </p:par>
                              <p:par>
                                <p:cTn id="7" presetID="22" presetClass="entr" presetSubtype="2" fill="hold" grpId="0" nodeType="withEffect">
                                  <p:stCondLst>
                                    <p:cond delay="1500"/>
                                  </p:stCondLst>
                                  <p:childTnLst>
                                    <p:set>
                                      <p:cBhvr>
                                        <p:cTn id="8" dur="1" fill="hold">
                                          <p:stCondLst>
                                            <p:cond delay="0"/>
                                          </p:stCondLst>
                                        </p:cTn>
                                        <p:tgtEl>
                                          <p:spTgt spid="40"/>
                                        </p:tgtEl>
                                        <p:attrNameLst>
                                          <p:attrName>style.visibility</p:attrName>
                                        </p:attrNameLst>
                                      </p:cBhvr>
                                      <p:to>
                                        <p:strVal val="visible"/>
                                      </p:to>
                                    </p:set>
                                    <p:animEffect transition="in" filter="wipe(right)">
                                      <p:cBhvr>
                                        <p:cTn id="9" dur="500"/>
                                        <p:tgtEl>
                                          <p:spTgt spid="40"/>
                                        </p:tgtEl>
                                      </p:cBhvr>
                                    </p:animEffect>
                                  </p:childTnLst>
                                </p:cTn>
                              </p:par>
                            </p:childTnLst>
                          </p:cTn>
                        </p:par>
                      </p:childTnLst>
                    </p:cTn>
                  </p:par>
                </p:childTnLst>
              </p:cTn>
              <p:nextCondLst>
                <p:cond evt="onClick" delay="0">
                  <p:tgtEl>
                    <p:spTgt spid="2"/>
                  </p:tgtEl>
                </p:cond>
              </p:nextCondLst>
            </p:seq>
            <p:seq concurrent="1" nextAc="seek">
              <p:cTn id="10" restart="whenNotActive" fill="hold" evtFilter="cancelBubble" nodeType="interactiveSeq">
                <p:stCondLst>
                  <p:cond evt="onClick" delay="0">
                    <p:tgtEl>
                      <p:spTgt spid="3"/>
                    </p:tgtEl>
                  </p:cond>
                </p:stCondLst>
                <p:endSync evt="end" delay="0">
                  <p:rtn val="all"/>
                </p:endSync>
                <p:childTnLst>
                  <p:par>
                    <p:cTn id="11" fill="hold">
                      <p:stCondLst>
                        <p:cond delay="0"/>
                      </p:stCondLst>
                      <p:childTnLst>
                        <p:par>
                          <p:cTn id="12" fill="hold">
                            <p:stCondLst>
                              <p:cond delay="0"/>
                            </p:stCondLst>
                            <p:childTnLst>
                              <p:par>
                                <p:cTn id="13" presetID="0" presetClass="path" presetSubtype="0" accel="50000" decel="50000" fill="hold" nodeType="withEffect">
                                  <p:stCondLst>
                                    <p:cond delay="0"/>
                                  </p:stCondLst>
                                  <p:childTnLst>
                                    <p:animMotion origin="layout" path="M 3.33333E-6 3.33333E-6 L 3.33333E-6 0.00023 C 0.00468 -0.00047 0.00937 -0.00139 0.01419 -0.00139 C 0.15507 -0.00394 0.10325 0.00717 0.15377 -0.00394 " pathEditMode="relative" rAng="0" ptsTypes="AAAA">
                                      <p:cBhvr>
                                        <p:cTn id="14" dur="2000" fill="hold"/>
                                        <p:tgtEl>
                                          <p:spTgt spid="3"/>
                                        </p:tgtEl>
                                        <p:attrNameLst>
                                          <p:attrName>ppt_x</p:attrName>
                                          <p:attrName>ppt_y</p:attrName>
                                        </p:attrNameLst>
                                      </p:cBhvr>
                                      <p:rCtr x="7682" y="-162"/>
                                    </p:animMotion>
                                  </p:childTnLst>
                                </p:cTn>
                              </p:par>
                              <p:par>
                                <p:cTn id="15" presetID="22" presetClass="entr" presetSubtype="2" fill="hold" grpId="0" nodeType="withEffect">
                                  <p:stCondLst>
                                    <p:cond delay="1500"/>
                                  </p:stCondLst>
                                  <p:childTnLst>
                                    <p:set>
                                      <p:cBhvr>
                                        <p:cTn id="16" dur="1" fill="hold">
                                          <p:stCondLst>
                                            <p:cond delay="0"/>
                                          </p:stCondLst>
                                        </p:cTn>
                                        <p:tgtEl>
                                          <p:spTgt spid="41"/>
                                        </p:tgtEl>
                                        <p:attrNameLst>
                                          <p:attrName>style.visibility</p:attrName>
                                        </p:attrNameLst>
                                      </p:cBhvr>
                                      <p:to>
                                        <p:strVal val="visible"/>
                                      </p:to>
                                    </p:set>
                                    <p:animEffect transition="in" filter="wipe(right)">
                                      <p:cBhvr>
                                        <p:cTn id="17" dur="500"/>
                                        <p:tgtEl>
                                          <p:spTgt spid="41"/>
                                        </p:tgtEl>
                                      </p:cBhvr>
                                    </p:animEffect>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0" presetClass="path" presetSubtype="0" accel="50000" decel="50000" fill="hold" nodeType="withEffect">
                                  <p:stCondLst>
                                    <p:cond delay="0"/>
                                  </p:stCondLst>
                                  <p:childTnLst>
                                    <p:animMotion origin="layout" path="M 3.54167E-6 -3.7037E-6 L 3.54167E-6 0.00024 C 0.00468 -0.00046 0.00937 -0.00139 0.01419 -0.00139 C 0.15507 -0.00393 0.10325 0.00718 0.15377 -0.00393 " pathEditMode="relative" rAng="0" ptsTypes="AAAA">
                                      <p:cBhvr>
                                        <p:cTn id="22" dur="2000" fill="hold"/>
                                        <p:tgtEl>
                                          <p:spTgt spid="5"/>
                                        </p:tgtEl>
                                        <p:attrNameLst>
                                          <p:attrName>ppt_x</p:attrName>
                                          <p:attrName>ppt_y</p:attrName>
                                        </p:attrNameLst>
                                      </p:cBhvr>
                                      <p:rCtr x="7682" y="-162"/>
                                    </p:animMotion>
                                  </p:childTnLst>
                                </p:cTn>
                              </p:par>
                              <p:par>
                                <p:cTn id="23" presetID="22" presetClass="entr" presetSubtype="2" fill="hold" grpId="0" nodeType="withEffect">
                                  <p:stCondLst>
                                    <p:cond delay="1500"/>
                                  </p:stCondLst>
                                  <p:childTnLst>
                                    <p:set>
                                      <p:cBhvr>
                                        <p:cTn id="24" dur="1" fill="hold">
                                          <p:stCondLst>
                                            <p:cond delay="0"/>
                                          </p:stCondLst>
                                        </p:cTn>
                                        <p:tgtEl>
                                          <p:spTgt spid="42"/>
                                        </p:tgtEl>
                                        <p:attrNameLst>
                                          <p:attrName>style.visibility</p:attrName>
                                        </p:attrNameLst>
                                      </p:cBhvr>
                                      <p:to>
                                        <p:strVal val="visible"/>
                                      </p:to>
                                    </p:set>
                                    <p:animEffect transition="in" filter="wipe(right)">
                                      <p:cBhvr>
                                        <p:cTn id="25" dur="500"/>
                                        <p:tgtEl>
                                          <p:spTgt spid="42"/>
                                        </p:tgtEl>
                                      </p:cBhvr>
                                    </p:animEffec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0" presetClass="path" presetSubtype="0" accel="50000" decel="50000" fill="hold" nodeType="withEffect">
                                  <p:stCondLst>
                                    <p:cond delay="0"/>
                                  </p:stCondLst>
                                  <p:childTnLst>
                                    <p:animMotion origin="layout" path="M 5E-6 2.22222E-6 L 5E-6 0.00023 C 0.00469 -0.00047 0.00938 -0.00139 0.0142 -0.00139 C 0.15508 -0.00394 0.10326 0.00717 0.15378 -0.00394 " pathEditMode="relative" rAng="0" ptsTypes="AAAA">
                                      <p:cBhvr>
                                        <p:cTn id="30" dur="2000" fill="hold"/>
                                        <p:tgtEl>
                                          <p:spTgt spid="6"/>
                                        </p:tgtEl>
                                        <p:attrNameLst>
                                          <p:attrName>ppt_x</p:attrName>
                                          <p:attrName>ppt_y</p:attrName>
                                        </p:attrNameLst>
                                      </p:cBhvr>
                                      <p:rCtr x="7682" y="-162"/>
                                    </p:animMotion>
                                  </p:childTnLst>
                                </p:cTn>
                              </p:par>
                              <p:par>
                                <p:cTn id="31" presetID="22" presetClass="entr" presetSubtype="2" fill="hold" grpId="0" nodeType="withEffect">
                                  <p:stCondLst>
                                    <p:cond delay="150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500"/>
                                        <p:tgtEl>
                                          <p:spTgt spid="18"/>
                                        </p:tgtEl>
                                      </p:cBhvr>
                                    </p:animEffect>
                                  </p:child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0" presetClass="path" presetSubtype="0" accel="50000" decel="50000" fill="hold" nodeType="withEffect">
                                  <p:stCondLst>
                                    <p:cond delay="0"/>
                                  </p:stCondLst>
                                  <p:childTnLst>
                                    <p:animMotion origin="layout" path="M 4.79167E-6 3.33333E-6 L 4.79167E-6 0.00023 C 0.00468 -0.00047 0.00937 -0.00139 0.01419 -0.00139 C 0.15507 -0.00394 0.10325 0.00717 0.15377 -0.00394 " pathEditMode="relative" rAng="0" ptsTypes="AAAA">
                                      <p:cBhvr>
                                        <p:cTn id="38" dur="2000" fill="hold"/>
                                        <p:tgtEl>
                                          <p:spTgt spid="7"/>
                                        </p:tgtEl>
                                        <p:attrNameLst>
                                          <p:attrName>ppt_x</p:attrName>
                                          <p:attrName>ppt_y</p:attrName>
                                        </p:attrNameLst>
                                      </p:cBhvr>
                                      <p:rCtr x="7682" y="-162"/>
                                    </p:animMotion>
                                  </p:childTnLst>
                                </p:cTn>
                              </p:par>
                              <p:par>
                                <p:cTn id="39" presetID="22" presetClass="entr" presetSubtype="2" fill="hold" grpId="0" nodeType="withEffect">
                                  <p:stCondLst>
                                    <p:cond delay="1500"/>
                                  </p:stCondLst>
                                  <p:childTnLst>
                                    <p:set>
                                      <p:cBhvr>
                                        <p:cTn id="40" dur="1" fill="hold">
                                          <p:stCondLst>
                                            <p:cond delay="0"/>
                                          </p:stCondLst>
                                        </p:cTn>
                                        <p:tgtEl>
                                          <p:spTgt spid="45"/>
                                        </p:tgtEl>
                                        <p:attrNameLst>
                                          <p:attrName>style.visibility</p:attrName>
                                        </p:attrNameLst>
                                      </p:cBhvr>
                                      <p:to>
                                        <p:strVal val="visible"/>
                                      </p:to>
                                    </p:set>
                                    <p:animEffect transition="in" filter="wipe(right)">
                                      <p:cBhvr>
                                        <p:cTn id="41" dur="500"/>
                                        <p:tgtEl>
                                          <p:spTgt spid="45"/>
                                        </p:tgtEl>
                                      </p:cBhvr>
                                    </p:animEffect>
                                  </p:child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32"/>
                    </p:tgtEl>
                  </p:cond>
                </p:stCondLst>
                <p:endSync evt="end" delay="0">
                  <p:rtn val="all"/>
                </p:endSync>
                <p:childTnLst>
                  <p:par>
                    <p:cTn id="43" fill="hold">
                      <p:stCondLst>
                        <p:cond delay="0"/>
                      </p:stCondLst>
                      <p:childTnLst>
                        <p:par>
                          <p:cTn id="44" fill="hold">
                            <p:stCondLst>
                              <p:cond delay="0"/>
                            </p:stCondLst>
                            <p:childTnLst>
                              <p:par>
                                <p:cTn id="45" presetID="0" presetClass="path" presetSubtype="0" accel="50000" decel="50000" fill="hold" nodeType="withEffect">
                                  <p:stCondLst>
                                    <p:cond delay="0"/>
                                  </p:stCondLst>
                                  <p:childTnLst>
                                    <p:animMotion origin="layout" path="M 3.33333E-6 7.40741E-7 L 3.33333E-6 0.00023 C 0.00468 -0.00046 0.00937 -0.00139 0.01419 -0.00139 C 0.15507 -0.00394 0.10325 0.00718 0.15377 -0.00394 " pathEditMode="relative" rAng="0" ptsTypes="AAAA">
                                      <p:cBhvr>
                                        <p:cTn id="46" dur="2000" fill="hold"/>
                                        <p:tgtEl>
                                          <p:spTgt spid="32"/>
                                        </p:tgtEl>
                                        <p:attrNameLst>
                                          <p:attrName>ppt_x</p:attrName>
                                          <p:attrName>ppt_y</p:attrName>
                                        </p:attrNameLst>
                                      </p:cBhvr>
                                      <p:rCtr x="7682" y="-162"/>
                                    </p:animMotion>
                                  </p:childTnLst>
                                </p:cTn>
                              </p:par>
                              <p:par>
                                <p:cTn id="47" presetID="22" presetClass="entr" presetSubtype="2" fill="hold" grpId="0" nodeType="withEffect">
                                  <p:stCondLst>
                                    <p:cond delay="1500"/>
                                  </p:stCondLst>
                                  <p:childTnLst>
                                    <p:set>
                                      <p:cBhvr>
                                        <p:cTn id="48" dur="1" fill="hold">
                                          <p:stCondLst>
                                            <p:cond delay="0"/>
                                          </p:stCondLst>
                                        </p:cTn>
                                        <p:tgtEl>
                                          <p:spTgt spid="31"/>
                                        </p:tgtEl>
                                        <p:attrNameLst>
                                          <p:attrName>style.visibility</p:attrName>
                                        </p:attrNameLst>
                                      </p:cBhvr>
                                      <p:to>
                                        <p:strVal val="visible"/>
                                      </p:to>
                                    </p:set>
                                    <p:animEffect transition="in" filter="wipe(right)">
                                      <p:cBhvr>
                                        <p:cTn id="49" dur="500"/>
                                        <p:tgtEl>
                                          <p:spTgt spid="31"/>
                                        </p:tgtEl>
                                      </p:cBhvr>
                                    </p:animEffect>
                                  </p:childTnLst>
                                </p:cTn>
                              </p:par>
                            </p:childTnLst>
                          </p:cTn>
                        </p:par>
                      </p:childTnLst>
                    </p:cTn>
                  </p:par>
                </p:childTnLst>
              </p:cTn>
              <p:nextCondLst>
                <p:cond evt="onClick" delay="0">
                  <p:tgtEl>
                    <p:spTgt spid="32"/>
                  </p:tgtEl>
                </p:cond>
              </p:nextCondLst>
            </p:seq>
            <p:seq concurrent="1" nextAc="seek">
              <p:cTn id="50" restart="whenNotActive" fill="hold" evtFilter="cancelBubble" nodeType="interactiveSeq">
                <p:stCondLst>
                  <p:cond evt="onClick" delay="0">
                    <p:tgtEl>
                      <p:spTgt spid="27"/>
                    </p:tgtEl>
                  </p:cond>
                </p:stCondLst>
                <p:endSync evt="end" delay="0">
                  <p:rtn val="all"/>
                </p:endSync>
                <p:childTnLst>
                  <p:par>
                    <p:cTn id="51" fill="hold">
                      <p:stCondLst>
                        <p:cond delay="0"/>
                      </p:stCondLst>
                      <p:childTnLst>
                        <p:par>
                          <p:cTn id="52" fill="hold">
                            <p:stCondLst>
                              <p:cond delay="0"/>
                            </p:stCondLst>
                            <p:childTnLst>
                              <p:par>
                                <p:cTn id="53" presetID="0" presetClass="path" presetSubtype="0" accel="50000" decel="50000" fill="hold" nodeType="withEffect">
                                  <p:stCondLst>
                                    <p:cond delay="0"/>
                                  </p:stCondLst>
                                  <p:childTnLst>
                                    <p:animMotion origin="layout" path="M 4.79167E-6 7.40741E-7 L 4.79167E-6 0.00023 C 0.00468 -0.00046 0.00937 -0.00139 0.01419 -0.00139 C 0.15507 -0.00394 0.10325 0.00718 0.15377 -0.00394 " pathEditMode="relative" rAng="0" ptsTypes="AAAA">
                                      <p:cBhvr>
                                        <p:cTn id="54" dur="2000" fill="hold"/>
                                        <p:tgtEl>
                                          <p:spTgt spid="27"/>
                                        </p:tgtEl>
                                        <p:attrNameLst>
                                          <p:attrName>ppt_x</p:attrName>
                                          <p:attrName>ppt_y</p:attrName>
                                        </p:attrNameLst>
                                      </p:cBhvr>
                                      <p:rCtr x="7682" y="-162"/>
                                    </p:animMotion>
                                  </p:childTnLst>
                                </p:cTn>
                              </p:par>
                              <p:par>
                                <p:cTn id="55" presetID="22" presetClass="entr" presetSubtype="2" fill="hold" grpId="0" nodeType="withEffect">
                                  <p:stCondLst>
                                    <p:cond delay="1500"/>
                                  </p:stCondLst>
                                  <p:childTnLst>
                                    <p:set>
                                      <p:cBhvr>
                                        <p:cTn id="56" dur="1" fill="hold">
                                          <p:stCondLst>
                                            <p:cond delay="0"/>
                                          </p:stCondLst>
                                        </p:cTn>
                                        <p:tgtEl>
                                          <p:spTgt spid="26"/>
                                        </p:tgtEl>
                                        <p:attrNameLst>
                                          <p:attrName>style.visibility</p:attrName>
                                        </p:attrNameLst>
                                      </p:cBhvr>
                                      <p:to>
                                        <p:strVal val="visible"/>
                                      </p:to>
                                    </p:set>
                                    <p:animEffect transition="in" filter="wipe(right)">
                                      <p:cBhvr>
                                        <p:cTn id="57" dur="500"/>
                                        <p:tgtEl>
                                          <p:spTgt spid="26"/>
                                        </p:tgtEl>
                                      </p:cBhvr>
                                    </p:animEffect>
                                  </p:childTnLst>
                                </p:cTn>
                              </p:par>
                            </p:childTnLst>
                          </p:cTn>
                        </p:par>
                      </p:childTnLst>
                    </p:cTn>
                  </p:par>
                </p:childTnLst>
              </p:cTn>
              <p:nextCondLst>
                <p:cond evt="onClick" delay="0">
                  <p:tgtEl>
                    <p:spTgt spid="27"/>
                  </p:tgtEl>
                </p:cond>
              </p:nextCondLst>
            </p:seq>
            <p:seq concurrent="1" nextAc="seek">
              <p:cTn id="58" restart="whenNotActive" fill="hold" evtFilter="cancelBubble" nodeType="interactiveSeq">
                <p:stCondLst>
                  <p:cond evt="onClick" delay="0">
                    <p:tgtEl>
                      <p:spTgt spid="46"/>
                    </p:tgtEl>
                  </p:cond>
                </p:stCondLst>
                <p:endSync evt="end" delay="0">
                  <p:rtn val="all"/>
                </p:endSync>
                <p:childTnLst>
                  <p:par>
                    <p:cTn id="59" fill="hold">
                      <p:stCondLst>
                        <p:cond delay="0"/>
                      </p:stCondLst>
                      <p:childTnLst>
                        <p:par>
                          <p:cTn id="60" fill="hold">
                            <p:stCondLst>
                              <p:cond delay="0"/>
                            </p:stCondLst>
                            <p:childTnLst>
                              <p:par>
                                <p:cTn id="61" presetID="0" presetClass="path" presetSubtype="0" accel="50000" decel="50000" fill="hold" nodeType="withEffect">
                                  <p:stCondLst>
                                    <p:cond delay="0"/>
                                  </p:stCondLst>
                                  <p:childTnLst>
                                    <p:animMotion origin="layout" path="M 3.33333E-6 7.40741E-7 L 3.33333E-6 0.00023 C 0.00468 -0.00046 0.00937 -0.00139 0.01419 -0.00139 C 0.15507 -0.00394 0.10325 0.00718 0.15377 -0.00394 " pathEditMode="relative" rAng="0" ptsTypes="AAAA">
                                      <p:cBhvr>
                                        <p:cTn id="62" dur="2000" fill="hold"/>
                                        <p:tgtEl>
                                          <p:spTgt spid="46"/>
                                        </p:tgtEl>
                                        <p:attrNameLst>
                                          <p:attrName>ppt_x</p:attrName>
                                          <p:attrName>ppt_y</p:attrName>
                                        </p:attrNameLst>
                                      </p:cBhvr>
                                      <p:rCtr x="7682" y="-162"/>
                                    </p:animMotion>
                                  </p:childTnLst>
                                </p:cTn>
                              </p:par>
                              <p:par>
                                <p:cTn id="63" presetID="22" presetClass="entr" presetSubtype="2" fill="hold" grpId="0" nodeType="withEffect">
                                  <p:stCondLst>
                                    <p:cond delay="1500"/>
                                  </p:stCondLst>
                                  <p:childTnLst>
                                    <p:set>
                                      <p:cBhvr>
                                        <p:cTn id="64" dur="1" fill="hold">
                                          <p:stCondLst>
                                            <p:cond delay="0"/>
                                          </p:stCondLst>
                                        </p:cTn>
                                        <p:tgtEl>
                                          <p:spTgt spid="44"/>
                                        </p:tgtEl>
                                        <p:attrNameLst>
                                          <p:attrName>style.visibility</p:attrName>
                                        </p:attrNameLst>
                                      </p:cBhvr>
                                      <p:to>
                                        <p:strVal val="visible"/>
                                      </p:to>
                                    </p:set>
                                    <p:animEffect transition="in" filter="wipe(right)">
                                      <p:cBhvr>
                                        <p:cTn id="65" dur="500"/>
                                        <p:tgtEl>
                                          <p:spTgt spid="44"/>
                                        </p:tgtEl>
                                      </p:cBhvr>
                                    </p:animEffect>
                                  </p:childTnLst>
                                </p:cTn>
                              </p:par>
                            </p:childTnLst>
                          </p:cTn>
                        </p:par>
                      </p:childTnLst>
                    </p:cTn>
                  </p:par>
                </p:childTnLst>
              </p:cTn>
              <p:nextCondLst>
                <p:cond evt="onClick" delay="0">
                  <p:tgtEl>
                    <p:spTgt spid="46"/>
                  </p:tgtEl>
                </p:cond>
              </p:nextCondLst>
            </p:seq>
            <p:seq concurrent="1" nextAc="seek">
              <p:cTn id="66" restart="whenNotActive" fill="hold" evtFilter="cancelBubble" nodeType="interactiveSeq">
                <p:stCondLst>
                  <p:cond evt="onClick" delay="0">
                    <p:tgtEl>
                      <p:spTgt spid="38"/>
                    </p:tgtEl>
                  </p:cond>
                </p:stCondLst>
                <p:endSync evt="end" delay="0">
                  <p:rtn val="all"/>
                </p:endSync>
                <p:childTnLst>
                  <p:par>
                    <p:cTn id="67" fill="hold">
                      <p:stCondLst>
                        <p:cond delay="0"/>
                      </p:stCondLst>
                      <p:childTnLst>
                        <p:par>
                          <p:cTn id="68" fill="hold">
                            <p:stCondLst>
                              <p:cond delay="0"/>
                            </p:stCondLst>
                            <p:childTnLst>
                              <p:par>
                                <p:cTn id="69" presetID="0" presetClass="path" presetSubtype="0" accel="50000" decel="50000" fill="hold" nodeType="withEffect">
                                  <p:stCondLst>
                                    <p:cond delay="0"/>
                                  </p:stCondLst>
                                  <p:childTnLst>
                                    <p:animMotion origin="layout" path="M 4.79167E-6 7.40741E-7 L 4.79167E-6 0.00023 C 0.00468 -0.00046 0.00937 -0.00139 0.01419 -0.00139 C 0.15507 -0.00394 0.10325 0.00718 0.15377 -0.00394 " pathEditMode="relative" rAng="0" ptsTypes="AAAA">
                                      <p:cBhvr>
                                        <p:cTn id="70" dur="2000" fill="hold"/>
                                        <p:tgtEl>
                                          <p:spTgt spid="38"/>
                                        </p:tgtEl>
                                        <p:attrNameLst>
                                          <p:attrName>ppt_x</p:attrName>
                                          <p:attrName>ppt_y</p:attrName>
                                        </p:attrNameLst>
                                      </p:cBhvr>
                                      <p:rCtr x="7682" y="-162"/>
                                    </p:animMotion>
                                  </p:childTnLst>
                                </p:cTn>
                              </p:par>
                              <p:par>
                                <p:cTn id="71" presetID="22" presetClass="entr" presetSubtype="2" fill="hold" grpId="0" nodeType="withEffect">
                                  <p:stCondLst>
                                    <p:cond delay="1500"/>
                                  </p:stCondLst>
                                  <p:childTnLst>
                                    <p:set>
                                      <p:cBhvr>
                                        <p:cTn id="72" dur="1" fill="hold">
                                          <p:stCondLst>
                                            <p:cond delay="0"/>
                                          </p:stCondLst>
                                        </p:cTn>
                                        <p:tgtEl>
                                          <p:spTgt spid="37"/>
                                        </p:tgtEl>
                                        <p:attrNameLst>
                                          <p:attrName>style.visibility</p:attrName>
                                        </p:attrNameLst>
                                      </p:cBhvr>
                                      <p:to>
                                        <p:strVal val="visible"/>
                                      </p:to>
                                    </p:set>
                                    <p:animEffect transition="in" filter="wipe(right)">
                                      <p:cBhvr>
                                        <p:cTn id="73" dur="500"/>
                                        <p:tgtEl>
                                          <p:spTgt spid="37"/>
                                        </p:tgtEl>
                                      </p:cBhvr>
                                    </p:animEffect>
                                  </p:childTnLst>
                                </p:cTn>
                              </p:par>
                            </p:childTnLst>
                          </p:cTn>
                        </p:par>
                      </p:childTnLst>
                    </p:cTn>
                  </p:par>
                </p:childTnLst>
              </p:cTn>
              <p:nextCondLst>
                <p:cond evt="onClick" delay="0">
                  <p:tgtEl>
                    <p:spTgt spid="38"/>
                  </p:tgtEl>
                </p:cond>
              </p:nextCondLst>
            </p:seq>
            <p:seq concurrent="1" nextAc="seek">
              <p:cTn id="74" restart="whenNotActive" fill="hold" evtFilter="cancelBubble" nodeType="interactiveSeq">
                <p:stCondLst>
                  <p:cond evt="onClick" delay="0">
                    <p:tgtEl>
                      <p:spTgt spid="8"/>
                    </p:tgtEl>
                  </p:cond>
                </p:stCondLst>
                <p:endSync evt="end" delay="0">
                  <p:rtn val="all"/>
                </p:endSync>
                <p:childTnLst>
                  <p:par>
                    <p:cTn id="75" fill="hold">
                      <p:stCondLst>
                        <p:cond delay="0"/>
                      </p:stCondLst>
                      <p:childTnLst>
                        <p:par>
                          <p:cTn id="76" fill="hold">
                            <p:stCondLst>
                              <p:cond delay="0"/>
                            </p:stCondLst>
                            <p:childTnLst>
                              <p:par>
                                <p:cTn id="77" presetID="0" presetClass="path" presetSubtype="0" accel="50000" decel="50000" fill="hold" nodeType="withEffect">
                                  <p:stCondLst>
                                    <p:cond delay="0"/>
                                  </p:stCondLst>
                                  <p:childTnLst>
                                    <p:animMotion origin="layout" path="M 5E-6 -3.7037E-6 L 5E-6 0.00024 C 0.00469 -0.00046 0.00938 -0.00139 0.0142 -0.00139 C 0.15508 -0.00393 0.10326 0.00718 0.15378 -0.00393 " pathEditMode="relative" rAng="0" ptsTypes="AAAA">
                                      <p:cBhvr>
                                        <p:cTn id="78" dur="2000" fill="hold"/>
                                        <p:tgtEl>
                                          <p:spTgt spid="8"/>
                                        </p:tgtEl>
                                        <p:attrNameLst>
                                          <p:attrName>ppt_x</p:attrName>
                                          <p:attrName>ppt_y</p:attrName>
                                        </p:attrNameLst>
                                      </p:cBhvr>
                                      <p:rCtr x="7682" y="-162"/>
                                    </p:animMotion>
                                  </p:childTnLst>
                                </p:cTn>
                              </p:par>
                              <p:par>
                                <p:cTn id="79" presetID="22" presetClass="entr" presetSubtype="2" fill="hold" grpId="0" nodeType="withEffect">
                                  <p:stCondLst>
                                    <p:cond delay="1500"/>
                                  </p:stCondLst>
                                  <p:childTnLst>
                                    <p:set>
                                      <p:cBhvr>
                                        <p:cTn id="80" dur="1" fill="hold">
                                          <p:stCondLst>
                                            <p:cond delay="0"/>
                                          </p:stCondLst>
                                        </p:cTn>
                                        <p:tgtEl>
                                          <p:spTgt spid="29"/>
                                        </p:tgtEl>
                                        <p:attrNameLst>
                                          <p:attrName>style.visibility</p:attrName>
                                        </p:attrNameLst>
                                      </p:cBhvr>
                                      <p:to>
                                        <p:strVal val="visible"/>
                                      </p:to>
                                    </p:set>
                                    <p:animEffect transition="in" filter="wipe(right)">
                                      <p:cBhvr>
                                        <p:cTn id="81" dur="500"/>
                                        <p:tgtEl>
                                          <p:spTgt spid="29"/>
                                        </p:tgtEl>
                                      </p:cBhvr>
                                    </p:animEffect>
                                  </p:childTnLst>
                                </p:cTn>
                              </p:par>
                            </p:childTnLst>
                          </p:cTn>
                        </p:par>
                      </p:childTnLst>
                    </p:cTn>
                  </p:par>
                </p:childTnLst>
              </p:cTn>
              <p:nextCondLst>
                <p:cond evt="onClick" delay="0">
                  <p:tgtEl>
                    <p:spTgt spid="8"/>
                  </p:tgtEl>
                </p:cond>
              </p:nextCondLst>
            </p:seq>
          </p:childTnLst>
        </p:cTn>
      </p:par>
    </p:tnLst>
    <p:bldLst>
      <p:bldP spid="18" grpId="0"/>
      <p:bldP spid="45" grpId="0"/>
      <p:bldP spid="29" grpId="0"/>
      <p:bldP spid="40" grpId="0"/>
      <p:bldP spid="41" grpId="0"/>
      <p:bldP spid="42" grpId="0"/>
      <p:bldP spid="26" grpId="0"/>
      <p:bldP spid="31" grpId="0"/>
      <p:bldP spid="37"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6BFD9-3D42-86A7-558B-AD52653BFA5D}"/>
            </a:ext>
          </a:extLst>
        </p:cNvPr>
        <p:cNvGrpSpPr/>
        <p:nvPr/>
      </p:nvGrpSpPr>
      <p:grpSpPr>
        <a:xfrm>
          <a:off x="0" y="0"/>
          <a:ext cx="0" cy="0"/>
          <a:chOff x="0" y="0"/>
          <a:chExt cx="0" cy="0"/>
        </a:xfrm>
      </p:grpSpPr>
      <p:sp>
        <p:nvSpPr>
          <p:cNvPr id="47" name="TextBox 46">
            <a:extLst>
              <a:ext uri="{FF2B5EF4-FFF2-40B4-BE49-F238E27FC236}">
                <a16:creationId xmlns:a16="http://schemas.microsoft.com/office/drawing/2014/main" id="{85F666C3-FA3C-FA20-FA4C-4145BB77933D}"/>
              </a:ext>
            </a:extLst>
          </p:cNvPr>
          <p:cNvSpPr txBox="1"/>
          <p:nvPr/>
        </p:nvSpPr>
        <p:spPr>
          <a:xfrm>
            <a:off x="1866798" y="234832"/>
            <a:ext cx="8458405" cy="707886"/>
          </a:xfrm>
          <a:prstGeom prst="rect">
            <a:avLst/>
          </a:prstGeom>
          <a:noFill/>
        </p:spPr>
        <p:txBody>
          <a:bodyPr wrap="square" rtlCol="0">
            <a:spAutoFit/>
          </a:bodyPr>
          <a:lstStyle/>
          <a:p>
            <a:pPr algn="ctr" rtl="1"/>
            <a:r>
              <a:rPr lang="ar-LB" sz="4000" b="1" dirty="0">
                <a:solidFill>
                  <a:srgbClr val="E3212B"/>
                </a:solidFill>
                <a:latin typeface="Tajawal Black" panose="00000500000000000000" pitchFamily="2" charset="-78"/>
                <a:ea typeface="Avenir"/>
                <a:cs typeface="Tajawal Black" panose="00000500000000000000" pitchFamily="2" charset="-78"/>
                <a:sym typeface="Avenir"/>
              </a:rPr>
              <a:t>كمتطوع/ة</a:t>
            </a:r>
            <a:r>
              <a:rPr lang="ar-LB" sz="4000" b="1" dirty="0">
                <a:solidFill>
                  <a:srgbClr val="39A9E0"/>
                </a:solidFill>
                <a:latin typeface="Tajawal Black" panose="00000500000000000000" pitchFamily="2" charset="-78"/>
                <a:ea typeface="Avenir"/>
                <a:cs typeface="Tajawal Black" panose="00000500000000000000" pitchFamily="2" charset="-78"/>
                <a:sym typeface="Avenir"/>
              </a:rPr>
              <a:t>، فأنت مسؤول/ة أن:</a:t>
            </a:r>
            <a:endParaRPr lang="en-US" sz="4000" b="1" spc="300" dirty="0">
              <a:solidFill>
                <a:srgbClr val="39A9E0"/>
              </a:solidFill>
              <a:latin typeface="Tajawal Black" panose="00000500000000000000" pitchFamily="2" charset="-78"/>
              <a:cs typeface="Tajawal Black" panose="00000500000000000000" pitchFamily="2" charset="-78"/>
            </a:endParaRPr>
          </a:p>
        </p:txBody>
      </p:sp>
      <p:pic>
        <p:nvPicPr>
          <p:cNvPr id="4" name="Google Shape;433;p44" descr="Icon&#10;&#10;Description automatically generated with low confidence">
            <a:extLst>
              <a:ext uri="{FF2B5EF4-FFF2-40B4-BE49-F238E27FC236}">
                <a16:creationId xmlns:a16="http://schemas.microsoft.com/office/drawing/2014/main" id="{B47CD2E0-EB4C-CE43-A1A0-30654CFA4056}"/>
              </a:ext>
            </a:extLst>
          </p:cNvPr>
          <p:cNvPicPr preferRelativeResize="0"/>
          <p:nvPr/>
        </p:nvPicPr>
        <p:blipFill rotWithShape="1">
          <a:blip r:embed="rId3">
            <a:alphaModFix/>
          </a:blip>
          <a:srcRect/>
          <a:stretch/>
        </p:blipFill>
        <p:spPr>
          <a:xfrm>
            <a:off x="10456936" y="-24166"/>
            <a:ext cx="1645747" cy="938468"/>
          </a:xfrm>
          <a:prstGeom prst="rect">
            <a:avLst/>
          </a:prstGeom>
          <a:noFill/>
          <a:ln>
            <a:noFill/>
          </a:ln>
        </p:spPr>
      </p:pic>
      <p:sp>
        <p:nvSpPr>
          <p:cNvPr id="9" name="TextBox 8">
            <a:extLst>
              <a:ext uri="{FF2B5EF4-FFF2-40B4-BE49-F238E27FC236}">
                <a16:creationId xmlns:a16="http://schemas.microsoft.com/office/drawing/2014/main" id="{C68E1D1F-199F-C65E-F736-3686F4D38371}"/>
              </a:ext>
            </a:extLst>
          </p:cNvPr>
          <p:cNvSpPr txBox="1"/>
          <p:nvPr/>
        </p:nvSpPr>
        <p:spPr>
          <a:xfrm>
            <a:off x="4191786" y="6420217"/>
            <a:ext cx="3808428" cy="276999"/>
          </a:xfrm>
          <a:prstGeom prst="rect">
            <a:avLst/>
          </a:prstGeom>
          <a:noFill/>
        </p:spPr>
        <p:txBody>
          <a:bodyPr wrap="square" rtlCol="0">
            <a:spAutoFit/>
          </a:bodyPr>
          <a:lstStyle/>
          <a:p>
            <a:pPr algn="ctr"/>
            <a:r>
              <a:rPr lang="ar-LB" sz="1200" dirty="0">
                <a:latin typeface="Tajawal" panose="00000500000000000000" pitchFamily="2" charset="-78"/>
                <a:cs typeface="Tajawal" panose="00000500000000000000" pitchFamily="2" charset="-78"/>
              </a:rPr>
              <a:t>اضغط على الأرقام لاظهار المعلومات</a:t>
            </a:r>
            <a:endParaRPr lang="en-US" sz="1200" dirty="0">
              <a:latin typeface="Tajawal" panose="00000500000000000000" pitchFamily="2" charset="-78"/>
              <a:cs typeface="Tajawal" panose="00000500000000000000" pitchFamily="2" charset="-78"/>
            </a:endParaRPr>
          </a:p>
        </p:txBody>
      </p:sp>
      <p:graphicFrame>
        <p:nvGraphicFramePr>
          <p:cNvPr id="25" name="Google Shape;779;p5">
            <a:extLst>
              <a:ext uri="{FF2B5EF4-FFF2-40B4-BE49-F238E27FC236}">
                <a16:creationId xmlns:a16="http://schemas.microsoft.com/office/drawing/2014/main" id="{C521678B-E979-6A79-7238-2F7B47A8217F}"/>
              </a:ext>
            </a:extLst>
          </p:cNvPr>
          <p:cNvGraphicFramePr/>
          <p:nvPr/>
        </p:nvGraphicFramePr>
        <p:xfrm>
          <a:off x="434341" y="1690688"/>
          <a:ext cx="11189968" cy="3716800"/>
        </p:xfrm>
        <a:graphic>
          <a:graphicData uri="http://schemas.openxmlformats.org/drawingml/2006/table">
            <a:tbl>
              <a:tblPr firstRow="1" bandRow="1">
                <a:tableStyleId>{2D5ABB26-0587-4C30-8999-92F81FD0307C}</a:tableStyleId>
              </a:tblPr>
              <a:tblGrid>
                <a:gridCol w="4594859">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4495800">
                  <a:extLst>
                    <a:ext uri="{9D8B030D-6E8A-4147-A177-3AD203B41FA5}">
                      <a16:colId xmlns:a16="http://schemas.microsoft.com/office/drawing/2014/main" val="20002"/>
                    </a:ext>
                  </a:extLst>
                </a:gridCol>
                <a:gridCol w="1108709">
                  <a:extLst>
                    <a:ext uri="{9D8B030D-6E8A-4147-A177-3AD203B41FA5}">
                      <a16:colId xmlns:a16="http://schemas.microsoft.com/office/drawing/2014/main" val="20003"/>
                    </a:ext>
                  </a:extLst>
                </a:gridCol>
              </a:tblGrid>
              <a:tr h="929200">
                <a:tc>
                  <a:txBody>
                    <a:bodyPr/>
                    <a:lstStyle/>
                    <a:p>
                      <a:pPr marL="0" marR="0" lvl="0" indent="0" algn="r" rtl="0">
                        <a:lnSpc>
                          <a:spcPct val="100000"/>
                        </a:lnSpc>
                        <a:spcBef>
                          <a:spcPts val="0"/>
                        </a:spcBef>
                        <a:spcAft>
                          <a:spcPts val="0"/>
                        </a:spcAft>
                        <a:buClr>
                          <a:schemeClr val="dk1"/>
                        </a:buClr>
                        <a:buSzPts val="2000"/>
                        <a:buFont typeface="Century Gothic"/>
                        <a:buNone/>
                      </a:pPr>
                      <a:r>
                        <a:rPr lang="ar-LB" sz="2000" b="0" u="none" strike="noStrike" cap="none" dirty="0">
                          <a:solidFill>
                            <a:srgbClr val="595959"/>
                          </a:solidFill>
                          <a:latin typeface="Tajawal" panose="00000500000000000000" pitchFamily="2" charset="-78"/>
                          <a:cs typeface="Tajawal" panose="00000500000000000000" pitchFamily="2" charset="-78"/>
                          <a:sym typeface="Century Gothic"/>
                        </a:rPr>
                        <a:t>تحافظ على السرية </a:t>
                      </a:r>
                      <a:endParaRPr lang="ar-LB" sz="2000" b="0" u="none" strike="noStrike" cap="none" dirty="0">
                        <a:solidFill>
                          <a:srgbClr val="595959"/>
                        </a:solidFill>
                        <a:latin typeface="Tajawal" panose="00000500000000000000" pitchFamily="2" charset="-78"/>
                        <a:ea typeface="Century Gothic"/>
                        <a:cs typeface="Tajawal" panose="00000500000000000000" pitchFamily="2" charset="-78"/>
                        <a:sym typeface="Century Gothic"/>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2"/>
                        </a:buClr>
                        <a:buSzPts val="4000"/>
                        <a:buFont typeface="Century Gothic"/>
                        <a:buNone/>
                      </a:pPr>
                      <a:r>
                        <a:rPr lang="en-US" sz="4000" b="0" u="none" strike="noStrike" cap="none" dirty="0">
                          <a:solidFill>
                            <a:srgbClr val="39A9E0"/>
                          </a:solidFill>
                          <a:latin typeface="Tajawal" panose="00000500000000000000" pitchFamily="2" charset="-78"/>
                          <a:cs typeface="Tajawal" panose="00000500000000000000" pitchFamily="2" charset="-78"/>
                          <a:sym typeface="Century Gothic"/>
                        </a:rPr>
                        <a:t>5</a:t>
                      </a:r>
                      <a:endParaRPr sz="1400" u="none" strike="noStrike" cap="none" dirty="0">
                        <a:solidFill>
                          <a:srgbClr val="39A9E0"/>
                        </a:solidFill>
                        <a:latin typeface="Tajawal" panose="00000500000000000000" pitchFamily="2" charset="-78"/>
                        <a:cs typeface="Tajawal" panose="00000500000000000000" pitchFamily="2" charset="-78"/>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rtl="0">
                        <a:lnSpc>
                          <a:spcPct val="100000"/>
                        </a:lnSpc>
                        <a:spcBef>
                          <a:spcPts val="0"/>
                        </a:spcBef>
                        <a:spcAft>
                          <a:spcPts val="0"/>
                        </a:spcAft>
                        <a:buClr>
                          <a:schemeClr val="dk1"/>
                        </a:buClr>
                        <a:buSzPts val="2000"/>
                        <a:buFont typeface="Century Gothic"/>
                        <a:buNone/>
                      </a:pPr>
                      <a:r>
                        <a:rPr lang="ar-LB" sz="2000" b="0" u="none" strike="noStrike" cap="none" dirty="0">
                          <a:solidFill>
                            <a:srgbClr val="595959"/>
                          </a:solidFill>
                          <a:latin typeface="Tajawal" panose="00000500000000000000" pitchFamily="2" charset="-78"/>
                          <a:cs typeface="Tajawal" panose="00000500000000000000" pitchFamily="2" charset="-78"/>
                          <a:sym typeface="Century Gothic"/>
                        </a:rPr>
                        <a:t>تحافظ على السرية تكن دقيقًا وموثوقًا ومحترمًا مع الآخرين</a:t>
                      </a:r>
                      <a:endParaRPr lang="ar-LB" sz="2000" b="0" u="none" strike="noStrike" cap="none" dirty="0">
                        <a:solidFill>
                          <a:srgbClr val="595959"/>
                        </a:solidFill>
                        <a:latin typeface="Tajawal" panose="00000500000000000000" pitchFamily="2" charset="-78"/>
                        <a:ea typeface="Century Gothic"/>
                        <a:cs typeface="Tajawal" panose="00000500000000000000" pitchFamily="2" charset="-78"/>
                        <a:sym typeface="Century Gothic"/>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2"/>
                        </a:buClr>
                        <a:buSzPts val="4000"/>
                        <a:buFont typeface="Century Gothic"/>
                        <a:buNone/>
                      </a:pPr>
                      <a:r>
                        <a:rPr lang="en-US" sz="4000" b="0" u="none" strike="noStrike" cap="none" dirty="0">
                          <a:solidFill>
                            <a:srgbClr val="39A9E0"/>
                          </a:solidFill>
                          <a:latin typeface="Tajawal" panose="00000500000000000000" pitchFamily="2" charset="-78"/>
                          <a:cs typeface="Tajawal" panose="00000500000000000000" pitchFamily="2" charset="-78"/>
                          <a:sym typeface="Century Gothic"/>
                        </a:rPr>
                        <a:t>1</a:t>
                      </a:r>
                      <a:endParaRPr sz="1400" u="none" strike="noStrike" cap="none" dirty="0">
                        <a:solidFill>
                          <a:srgbClr val="39A9E0"/>
                        </a:solidFill>
                        <a:latin typeface="Tajawal" panose="00000500000000000000" pitchFamily="2" charset="-78"/>
                        <a:cs typeface="Tajawal" panose="00000500000000000000" pitchFamily="2" charset="-78"/>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29200">
                <a:tc>
                  <a:txBody>
                    <a:bodyPr/>
                    <a:lstStyle/>
                    <a:p>
                      <a:pPr marL="0" marR="0" lvl="0" indent="0" algn="r" rtl="0">
                        <a:lnSpc>
                          <a:spcPct val="100000"/>
                        </a:lnSpc>
                        <a:spcBef>
                          <a:spcPts val="0"/>
                        </a:spcBef>
                        <a:spcAft>
                          <a:spcPts val="0"/>
                        </a:spcAft>
                        <a:buClr>
                          <a:schemeClr val="dk1"/>
                        </a:buClr>
                        <a:buSzPts val="2000"/>
                        <a:buFont typeface="Century Gothic"/>
                        <a:buNone/>
                      </a:pPr>
                      <a:r>
                        <a:rPr lang="ar-LB" sz="2000" u="none" strike="noStrike" cap="none" dirty="0">
                          <a:solidFill>
                            <a:srgbClr val="595959"/>
                          </a:solidFill>
                          <a:latin typeface="Tajawal" panose="00000500000000000000" pitchFamily="2" charset="-78"/>
                          <a:cs typeface="Tajawal" panose="00000500000000000000" pitchFamily="2" charset="-78"/>
                          <a:sym typeface="Century Gothic"/>
                        </a:rPr>
                        <a:t>العمل ضمن نطاق مسؤولياتك والمهام الموكلة إليك </a:t>
                      </a:r>
                      <a:endParaRPr lang="ar-LB" sz="2000" u="none" strike="noStrike" cap="none" dirty="0">
                        <a:solidFill>
                          <a:srgbClr val="595959"/>
                        </a:solidFill>
                        <a:latin typeface="Tajawal" panose="00000500000000000000" pitchFamily="2" charset="-78"/>
                        <a:ea typeface="Century Gothic"/>
                        <a:cs typeface="Tajawal" panose="00000500000000000000" pitchFamily="2" charset="-78"/>
                        <a:sym typeface="Century Gothic"/>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2"/>
                        </a:buClr>
                        <a:buSzPts val="4000"/>
                        <a:buFont typeface="Century Gothic"/>
                        <a:buNone/>
                      </a:pPr>
                      <a:r>
                        <a:rPr lang="en-US" sz="4000" b="0" u="none" strike="noStrike" cap="none" dirty="0">
                          <a:solidFill>
                            <a:srgbClr val="39A9E0"/>
                          </a:solidFill>
                          <a:latin typeface="Tajawal" panose="00000500000000000000" pitchFamily="2" charset="-78"/>
                          <a:cs typeface="Tajawal" panose="00000500000000000000" pitchFamily="2" charset="-78"/>
                          <a:sym typeface="Century Gothic"/>
                        </a:rPr>
                        <a:t>6</a:t>
                      </a:r>
                      <a:endParaRPr sz="1400" u="none" strike="noStrike" cap="none" dirty="0">
                        <a:solidFill>
                          <a:srgbClr val="39A9E0"/>
                        </a:solidFill>
                        <a:latin typeface="Tajawal" panose="00000500000000000000" pitchFamily="2" charset="-78"/>
                        <a:cs typeface="Tajawal" panose="00000500000000000000" pitchFamily="2" charset="-78"/>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rtl="1">
                        <a:lnSpc>
                          <a:spcPct val="100000"/>
                        </a:lnSpc>
                        <a:spcBef>
                          <a:spcPts val="0"/>
                        </a:spcBef>
                        <a:spcAft>
                          <a:spcPts val="0"/>
                        </a:spcAft>
                        <a:buClr>
                          <a:schemeClr val="dk1"/>
                        </a:buClr>
                        <a:buSzPts val="2000"/>
                        <a:buFont typeface="Century Gothic"/>
                        <a:buNone/>
                      </a:pPr>
                      <a:r>
                        <a:rPr lang="ar-LB" sz="2000" u="none" strike="noStrike" cap="none" dirty="0">
                          <a:solidFill>
                            <a:srgbClr val="595959"/>
                          </a:solidFill>
                          <a:latin typeface="Tajawal" panose="00000500000000000000" pitchFamily="2" charset="-78"/>
                          <a:cs typeface="Tajawal" panose="00000500000000000000" pitchFamily="2" charset="-78"/>
                          <a:sym typeface="Century Gothic"/>
                        </a:rPr>
                        <a:t>تخبر المنظمة الغير حكومية/المبادرة عندما يحدث خطأ ما أو عرقلة في العمل</a:t>
                      </a:r>
                      <a:endParaRPr lang="ar-LB" sz="2000" u="none" strike="noStrike" cap="none" dirty="0">
                        <a:solidFill>
                          <a:srgbClr val="595959"/>
                        </a:solidFill>
                        <a:latin typeface="Tajawal" panose="00000500000000000000" pitchFamily="2" charset="-78"/>
                        <a:ea typeface="Century Gothic"/>
                        <a:cs typeface="Tajawal" panose="00000500000000000000" pitchFamily="2" charset="-78"/>
                        <a:sym typeface="Century Gothic"/>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2"/>
                        </a:buClr>
                        <a:buSzPts val="4000"/>
                        <a:buFont typeface="Century Gothic"/>
                        <a:buNone/>
                      </a:pPr>
                      <a:r>
                        <a:rPr lang="en-US" sz="4000" b="0" u="none" strike="noStrike" cap="none" dirty="0">
                          <a:solidFill>
                            <a:srgbClr val="39A9E0"/>
                          </a:solidFill>
                          <a:latin typeface="Tajawal" panose="00000500000000000000" pitchFamily="2" charset="-78"/>
                          <a:cs typeface="Tajawal" panose="00000500000000000000" pitchFamily="2" charset="-78"/>
                          <a:sym typeface="Century Gothic"/>
                        </a:rPr>
                        <a:t>2</a:t>
                      </a:r>
                      <a:endParaRPr sz="1400" u="none" strike="noStrike" cap="none" dirty="0">
                        <a:solidFill>
                          <a:srgbClr val="39A9E0"/>
                        </a:solidFill>
                        <a:latin typeface="Tajawal" panose="00000500000000000000" pitchFamily="2" charset="-78"/>
                        <a:cs typeface="Tajawal" panose="00000500000000000000" pitchFamily="2" charset="-78"/>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29200">
                <a:tc>
                  <a:txBody>
                    <a:bodyPr/>
                    <a:lstStyle/>
                    <a:p>
                      <a:pPr marL="0" marR="0" lvl="0" indent="0" algn="r" rtl="0">
                        <a:lnSpc>
                          <a:spcPct val="100000"/>
                        </a:lnSpc>
                        <a:spcBef>
                          <a:spcPts val="0"/>
                        </a:spcBef>
                        <a:spcAft>
                          <a:spcPts val="0"/>
                        </a:spcAft>
                        <a:buClr>
                          <a:schemeClr val="dk1"/>
                        </a:buClr>
                        <a:buSzPts val="2000"/>
                        <a:buFont typeface="Century Gothic"/>
                        <a:buNone/>
                      </a:pPr>
                      <a:r>
                        <a:rPr lang="ar-LB" sz="2000" u="none" strike="noStrike" cap="none" dirty="0">
                          <a:solidFill>
                            <a:srgbClr val="595959"/>
                          </a:solidFill>
                          <a:latin typeface="Tajawal" panose="00000500000000000000" pitchFamily="2" charset="-78"/>
                          <a:cs typeface="Tajawal" panose="00000500000000000000" pitchFamily="2" charset="-78"/>
                          <a:sym typeface="Century Gothic"/>
                        </a:rPr>
                        <a:t>تكون مسؤولا</a:t>
                      </a:r>
                      <a:endParaRPr lang="ar-LB" sz="2000" u="none" strike="noStrike" cap="none" dirty="0">
                        <a:solidFill>
                          <a:srgbClr val="595959"/>
                        </a:solidFill>
                        <a:latin typeface="Tajawal" panose="00000500000000000000" pitchFamily="2" charset="-78"/>
                        <a:ea typeface="Century Gothic"/>
                        <a:cs typeface="Tajawal" panose="00000500000000000000" pitchFamily="2" charset="-78"/>
                        <a:sym typeface="Century Gothic"/>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2"/>
                        </a:buClr>
                        <a:buSzPts val="4000"/>
                        <a:buFont typeface="Century Gothic"/>
                        <a:buNone/>
                      </a:pPr>
                      <a:r>
                        <a:rPr lang="en-US" sz="4000" b="0" u="none" strike="noStrike" cap="none" dirty="0">
                          <a:solidFill>
                            <a:srgbClr val="39A9E0"/>
                          </a:solidFill>
                          <a:latin typeface="Tajawal" panose="00000500000000000000" pitchFamily="2" charset="-78"/>
                          <a:cs typeface="Tajawal" panose="00000500000000000000" pitchFamily="2" charset="-78"/>
                          <a:sym typeface="Century Gothic"/>
                        </a:rPr>
                        <a:t>7</a:t>
                      </a:r>
                      <a:endParaRPr sz="1400" u="none" strike="noStrike" cap="none" dirty="0">
                        <a:solidFill>
                          <a:srgbClr val="39A9E0"/>
                        </a:solidFill>
                        <a:latin typeface="Tajawal" panose="00000500000000000000" pitchFamily="2" charset="-78"/>
                        <a:cs typeface="Tajawal" panose="00000500000000000000" pitchFamily="2" charset="-78"/>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rtl="1">
                        <a:lnSpc>
                          <a:spcPct val="100000"/>
                        </a:lnSpc>
                        <a:spcBef>
                          <a:spcPts val="0"/>
                        </a:spcBef>
                        <a:spcAft>
                          <a:spcPts val="0"/>
                        </a:spcAft>
                        <a:buClr>
                          <a:schemeClr val="dk1"/>
                        </a:buClr>
                        <a:buSzPts val="2000"/>
                        <a:buFont typeface="Century Gothic"/>
                        <a:buNone/>
                      </a:pPr>
                      <a:r>
                        <a:rPr lang="ar-LB" sz="2000" u="none" strike="noStrike" cap="none" dirty="0">
                          <a:solidFill>
                            <a:srgbClr val="595959"/>
                          </a:solidFill>
                          <a:latin typeface="Tajawal" panose="00000500000000000000" pitchFamily="2" charset="-78"/>
                          <a:cs typeface="Tajawal" panose="00000500000000000000" pitchFamily="2" charset="-78"/>
                          <a:sym typeface="Century Gothic"/>
                        </a:rPr>
                        <a:t>تتلقى أي تدريب قد تحتاجه</a:t>
                      </a:r>
                      <a:endParaRPr lang="ar-LB" sz="2000" u="none" strike="noStrike" cap="none" dirty="0">
                        <a:solidFill>
                          <a:srgbClr val="595959"/>
                        </a:solidFill>
                        <a:latin typeface="Tajawal" panose="00000500000000000000" pitchFamily="2" charset="-78"/>
                        <a:ea typeface="Century Gothic"/>
                        <a:cs typeface="Tajawal" panose="00000500000000000000" pitchFamily="2" charset="-78"/>
                        <a:sym typeface="Century Gothic"/>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2"/>
                        </a:buClr>
                        <a:buSzPts val="4000"/>
                        <a:buFont typeface="Century Gothic"/>
                        <a:buNone/>
                      </a:pPr>
                      <a:r>
                        <a:rPr lang="en-US" sz="4000" b="0" u="none" strike="noStrike" cap="none" dirty="0">
                          <a:solidFill>
                            <a:srgbClr val="39A9E0"/>
                          </a:solidFill>
                          <a:latin typeface="Tajawal" panose="00000500000000000000" pitchFamily="2" charset="-78"/>
                          <a:cs typeface="Tajawal" panose="00000500000000000000" pitchFamily="2" charset="-78"/>
                          <a:sym typeface="Century Gothic"/>
                        </a:rPr>
                        <a:t>3</a:t>
                      </a:r>
                      <a:endParaRPr sz="1400" u="none" strike="noStrike" cap="none" dirty="0">
                        <a:solidFill>
                          <a:srgbClr val="39A9E0"/>
                        </a:solidFill>
                        <a:latin typeface="Tajawal" panose="00000500000000000000" pitchFamily="2" charset="-78"/>
                        <a:cs typeface="Tajawal" panose="00000500000000000000" pitchFamily="2" charset="-78"/>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29200">
                <a:tc>
                  <a:txBody>
                    <a:bodyPr/>
                    <a:lstStyle/>
                    <a:p>
                      <a:pPr marL="0" marR="0" lvl="0" indent="0" algn="r" rtl="0">
                        <a:lnSpc>
                          <a:spcPct val="100000"/>
                        </a:lnSpc>
                        <a:spcBef>
                          <a:spcPts val="0"/>
                        </a:spcBef>
                        <a:spcAft>
                          <a:spcPts val="0"/>
                        </a:spcAft>
                        <a:buClr>
                          <a:schemeClr val="dk1"/>
                        </a:buClr>
                        <a:buSzPts val="2000"/>
                        <a:buFont typeface="Century Gothic"/>
                        <a:buNone/>
                      </a:pPr>
                      <a:r>
                        <a:rPr lang="ar-LB" sz="2000" u="none" strike="noStrike" cap="none" dirty="0">
                          <a:solidFill>
                            <a:srgbClr val="595959"/>
                          </a:solidFill>
                          <a:latin typeface="Tajawal" panose="00000500000000000000" pitchFamily="2" charset="-78"/>
                          <a:cs typeface="Tajawal" panose="00000500000000000000" pitchFamily="2" charset="-78"/>
                          <a:sym typeface="Century Gothic"/>
                        </a:rPr>
                        <a:t>تطلب الدعم عند الحاجة وتقدم الدعم لأعضاء الفريق الآخرين </a:t>
                      </a:r>
                      <a:endParaRPr lang="ar-LB" sz="2000" u="none" strike="noStrike" cap="none" dirty="0">
                        <a:solidFill>
                          <a:srgbClr val="595959"/>
                        </a:solidFill>
                        <a:latin typeface="Tajawal" panose="00000500000000000000" pitchFamily="2" charset="-78"/>
                        <a:ea typeface="Century Gothic"/>
                        <a:cs typeface="Tajawal" panose="00000500000000000000" pitchFamily="2" charset="-78"/>
                        <a:sym typeface="Century Gothic"/>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2"/>
                        </a:buClr>
                        <a:buSzPts val="4000"/>
                        <a:buFont typeface="Century Gothic"/>
                        <a:buNone/>
                      </a:pPr>
                      <a:r>
                        <a:rPr lang="en-US" sz="4000" b="0" u="none" strike="noStrike" cap="none" dirty="0">
                          <a:solidFill>
                            <a:srgbClr val="39A9E0"/>
                          </a:solidFill>
                          <a:latin typeface="Tajawal" panose="00000500000000000000" pitchFamily="2" charset="-78"/>
                          <a:cs typeface="Tajawal" panose="00000500000000000000" pitchFamily="2" charset="-78"/>
                          <a:sym typeface="Century Gothic"/>
                        </a:rPr>
                        <a:t>8</a:t>
                      </a:r>
                      <a:endParaRPr sz="1400" u="none" strike="noStrike" cap="none" dirty="0">
                        <a:solidFill>
                          <a:srgbClr val="39A9E0"/>
                        </a:solidFill>
                        <a:latin typeface="Tajawal" panose="00000500000000000000" pitchFamily="2" charset="-78"/>
                        <a:cs typeface="Tajawal" panose="00000500000000000000" pitchFamily="2" charset="-78"/>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rtl="1">
                        <a:lnSpc>
                          <a:spcPct val="100000"/>
                        </a:lnSpc>
                        <a:spcBef>
                          <a:spcPts val="0"/>
                        </a:spcBef>
                        <a:spcAft>
                          <a:spcPts val="0"/>
                        </a:spcAft>
                        <a:buClr>
                          <a:schemeClr val="dk1"/>
                        </a:buClr>
                        <a:buSzPts val="2000"/>
                        <a:buFont typeface="Century Gothic"/>
                        <a:buNone/>
                      </a:pPr>
                      <a:r>
                        <a:rPr lang="ar-LB" sz="2000" u="none" strike="noStrike" cap="none" dirty="0">
                          <a:solidFill>
                            <a:srgbClr val="595959"/>
                          </a:solidFill>
                          <a:latin typeface="Tajawal" panose="00000500000000000000" pitchFamily="2" charset="-78"/>
                          <a:cs typeface="Tajawal" panose="00000500000000000000" pitchFamily="2" charset="-78"/>
                          <a:sym typeface="Century Gothic"/>
                        </a:rPr>
                        <a:t>تنفيذ الوظيفة أو المهمة التي تم الموافقة عليها</a:t>
                      </a:r>
                      <a:endParaRPr lang="ar-LB" sz="2000" u="none" strike="noStrike" cap="none" dirty="0">
                        <a:solidFill>
                          <a:srgbClr val="595959"/>
                        </a:solidFill>
                        <a:latin typeface="Tajawal" panose="00000500000000000000" pitchFamily="2" charset="-78"/>
                        <a:ea typeface="Century Gothic"/>
                        <a:cs typeface="Tajawal" panose="00000500000000000000" pitchFamily="2" charset="-78"/>
                        <a:sym typeface="Century Gothic"/>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2"/>
                        </a:buClr>
                        <a:buSzPts val="4000"/>
                        <a:buFont typeface="Century Gothic"/>
                        <a:buNone/>
                      </a:pPr>
                      <a:r>
                        <a:rPr lang="en-US" sz="4000" b="0" u="none" strike="noStrike" cap="none" dirty="0">
                          <a:solidFill>
                            <a:srgbClr val="39A9E0"/>
                          </a:solidFill>
                          <a:latin typeface="Tajawal" panose="00000500000000000000" pitchFamily="2" charset="-78"/>
                          <a:cs typeface="Tajawal" panose="00000500000000000000" pitchFamily="2" charset="-78"/>
                          <a:sym typeface="Century Gothic"/>
                        </a:rPr>
                        <a:t>4</a:t>
                      </a:r>
                      <a:endParaRPr sz="1400" u="none" strike="noStrike" cap="none" dirty="0">
                        <a:solidFill>
                          <a:srgbClr val="39A9E0"/>
                        </a:solidFill>
                        <a:latin typeface="Tajawal" panose="00000500000000000000" pitchFamily="2" charset="-78"/>
                        <a:cs typeface="Tajawal" panose="00000500000000000000" pitchFamily="2" charset="-78"/>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51" name="Rectangle 50">
            <a:extLst>
              <a:ext uri="{FF2B5EF4-FFF2-40B4-BE49-F238E27FC236}">
                <a16:creationId xmlns:a16="http://schemas.microsoft.com/office/drawing/2014/main" id="{80945426-E08C-24E2-AE7D-D6A355607139}"/>
              </a:ext>
            </a:extLst>
          </p:cNvPr>
          <p:cNvSpPr/>
          <p:nvPr/>
        </p:nvSpPr>
        <p:spPr>
          <a:xfrm>
            <a:off x="6019800" y="1662272"/>
            <a:ext cx="5638800" cy="9668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4400" dirty="0">
                <a:latin typeface="Tajawal Black" panose="00000500000000000000" pitchFamily="2" charset="-78"/>
                <a:cs typeface="Tajawal Black" panose="00000500000000000000" pitchFamily="2" charset="-78"/>
              </a:rPr>
              <a:t>01</a:t>
            </a:r>
            <a:endParaRPr lang="en-US" sz="4400" dirty="0">
              <a:latin typeface="Tajawal Black" panose="00000500000000000000" pitchFamily="2" charset="-78"/>
              <a:cs typeface="Tajawal Black" panose="00000500000000000000" pitchFamily="2" charset="-78"/>
            </a:endParaRPr>
          </a:p>
        </p:txBody>
      </p:sp>
      <p:sp>
        <p:nvSpPr>
          <p:cNvPr id="59" name="Rectangle 58">
            <a:extLst>
              <a:ext uri="{FF2B5EF4-FFF2-40B4-BE49-F238E27FC236}">
                <a16:creationId xmlns:a16="http://schemas.microsoft.com/office/drawing/2014/main" id="{9F506422-902D-D044-76E0-2A5942142718}"/>
              </a:ext>
            </a:extLst>
          </p:cNvPr>
          <p:cNvSpPr/>
          <p:nvPr/>
        </p:nvSpPr>
        <p:spPr>
          <a:xfrm>
            <a:off x="390525" y="1662272"/>
            <a:ext cx="5638800" cy="966884"/>
          </a:xfrm>
          <a:prstGeom prst="rec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ajawal Black" panose="00000500000000000000" pitchFamily="2" charset="-78"/>
                <a:cs typeface="Tajawal Black" panose="00000500000000000000" pitchFamily="2" charset="-78"/>
              </a:rPr>
              <a:t>05</a:t>
            </a:r>
          </a:p>
        </p:txBody>
      </p:sp>
      <p:sp>
        <p:nvSpPr>
          <p:cNvPr id="60" name="Rectangle 59">
            <a:extLst>
              <a:ext uri="{FF2B5EF4-FFF2-40B4-BE49-F238E27FC236}">
                <a16:creationId xmlns:a16="http://schemas.microsoft.com/office/drawing/2014/main" id="{B2FB012A-BF78-1F13-B351-FCE8444F8F43}"/>
              </a:ext>
            </a:extLst>
          </p:cNvPr>
          <p:cNvSpPr/>
          <p:nvPr/>
        </p:nvSpPr>
        <p:spPr>
          <a:xfrm>
            <a:off x="6019800" y="2618059"/>
            <a:ext cx="5638800" cy="966884"/>
          </a:xfrm>
          <a:prstGeom prst="rec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ajawal Black" panose="00000500000000000000" pitchFamily="2" charset="-78"/>
                <a:cs typeface="Tajawal Black" panose="00000500000000000000" pitchFamily="2" charset="-78"/>
              </a:rPr>
              <a:t>02</a:t>
            </a:r>
          </a:p>
        </p:txBody>
      </p:sp>
      <p:sp>
        <p:nvSpPr>
          <p:cNvPr id="61" name="Rectangle 60">
            <a:extLst>
              <a:ext uri="{FF2B5EF4-FFF2-40B4-BE49-F238E27FC236}">
                <a16:creationId xmlns:a16="http://schemas.microsoft.com/office/drawing/2014/main" id="{9164CD0A-7108-ED71-FE51-F71AEC20723C}"/>
              </a:ext>
            </a:extLst>
          </p:cNvPr>
          <p:cNvSpPr/>
          <p:nvPr/>
        </p:nvSpPr>
        <p:spPr>
          <a:xfrm>
            <a:off x="390525" y="2618059"/>
            <a:ext cx="5638800" cy="9668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ajawal Black" panose="00000500000000000000" pitchFamily="2" charset="-78"/>
                <a:cs typeface="Tajawal Black" panose="00000500000000000000" pitchFamily="2" charset="-78"/>
              </a:rPr>
              <a:t>06</a:t>
            </a:r>
          </a:p>
        </p:txBody>
      </p:sp>
      <p:sp>
        <p:nvSpPr>
          <p:cNvPr id="62" name="Rectangle 61">
            <a:extLst>
              <a:ext uri="{FF2B5EF4-FFF2-40B4-BE49-F238E27FC236}">
                <a16:creationId xmlns:a16="http://schemas.microsoft.com/office/drawing/2014/main" id="{D4658538-6872-E9F0-26B8-55AFD08D5F18}"/>
              </a:ext>
            </a:extLst>
          </p:cNvPr>
          <p:cNvSpPr/>
          <p:nvPr/>
        </p:nvSpPr>
        <p:spPr>
          <a:xfrm>
            <a:off x="6019800" y="3559790"/>
            <a:ext cx="5638800" cy="9668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ajawal Black" panose="00000500000000000000" pitchFamily="2" charset="-78"/>
                <a:cs typeface="Tajawal Black" panose="00000500000000000000" pitchFamily="2" charset="-78"/>
              </a:rPr>
              <a:t>03</a:t>
            </a:r>
          </a:p>
        </p:txBody>
      </p:sp>
      <p:sp>
        <p:nvSpPr>
          <p:cNvPr id="63" name="Rectangle 62">
            <a:extLst>
              <a:ext uri="{FF2B5EF4-FFF2-40B4-BE49-F238E27FC236}">
                <a16:creationId xmlns:a16="http://schemas.microsoft.com/office/drawing/2014/main" id="{E882179C-0CFF-7E00-1D21-D24C19BA53A4}"/>
              </a:ext>
            </a:extLst>
          </p:cNvPr>
          <p:cNvSpPr/>
          <p:nvPr/>
        </p:nvSpPr>
        <p:spPr>
          <a:xfrm>
            <a:off x="390525" y="3559790"/>
            <a:ext cx="5638800" cy="966884"/>
          </a:xfrm>
          <a:prstGeom prst="rec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ajawal Black" panose="00000500000000000000" pitchFamily="2" charset="-78"/>
                <a:cs typeface="Tajawal Black" panose="00000500000000000000" pitchFamily="2" charset="-78"/>
              </a:rPr>
              <a:t>07</a:t>
            </a:r>
          </a:p>
        </p:txBody>
      </p:sp>
      <p:sp>
        <p:nvSpPr>
          <p:cNvPr id="64" name="Rectangle 63">
            <a:extLst>
              <a:ext uri="{FF2B5EF4-FFF2-40B4-BE49-F238E27FC236}">
                <a16:creationId xmlns:a16="http://schemas.microsoft.com/office/drawing/2014/main" id="{FD84A161-AB69-3419-488E-A5B56AEB867C}"/>
              </a:ext>
            </a:extLst>
          </p:cNvPr>
          <p:cNvSpPr/>
          <p:nvPr/>
        </p:nvSpPr>
        <p:spPr>
          <a:xfrm>
            <a:off x="6019800" y="4479940"/>
            <a:ext cx="5638800" cy="966884"/>
          </a:xfrm>
          <a:prstGeom prst="rec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ajawal Black" panose="00000500000000000000" pitchFamily="2" charset="-78"/>
                <a:cs typeface="Tajawal Black" panose="00000500000000000000" pitchFamily="2" charset="-78"/>
              </a:rPr>
              <a:t>04</a:t>
            </a:r>
          </a:p>
        </p:txBody>
      </p:sp>
      <p:sp>
        <p:nvSpPr>
          <p:cNvPr id="65" name="Rectangle 64">
            <a:extLst>
              <a:ext uri="{FF2B5EF4-FFF2-40B4-BE49-F238E27FC236}">
                <a16:creationId xmlns:a16="http://schemas.microsoft.com/office/drawing/2014/main" id="{7D947829-2A55-282C-4812-8AA021CA2D60}"/>
              </a:ext>
            </a:extLst>
          </p:cNvPr>
          <p:cNvSpPr/>
          <p:nvPr/>
        </p:nvSpPr>
        <p:spPr>
          <a:xfrm>
            <a:off x="390525" y="4479940"/>
            <a:ext cx="5638800" cy="9668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ajawal Black" panose="00000500000000000000" pitchFamily="2" charset="-78"/>
                <a:cs typeface="Tajawal Black" panose="00000500000000000000" pitchFamily="2" charset="-78"/>
              </a:rPr>
              <a:t>08</a:t>
            </a:r>
          </a:p>
        </p:txBody>
      </p:sp>
      <p:grpSp>
        <p:nvGrpSpPr>
          <p:cNvPr id="66" name="FE3LEH">
            <a:extLst>
              <a:ext uri="{FF2B5EF4-FFF2-40B4-BE49-F238E27FC236}">
                <a16:creationId xmlns:a16="http://schemas.microsoft.com/office/drawing/2014/main" id="{CA9B1D4E-69A7-2EB7-3F76-068769A35FDE}"/>
              </a:ext>
            </a:extLst>
          </p:cNvPr>
          <p:cNvGrpSpPr/>
          <p:nvPr/>
        </p:nvGrpSpPr>
        <p:grpSpPr>
          <a:xfrm>
            <a:off x="-1080078" y="-1924149"/>
            <a:ext cx="2338789" cy="2462006"/>
            <a:chOff x="500489" y="2257103"/>
            <a:chExt cx="2338789" cy="2462006"/>
          </a:xfrm>
        </p:grpSpPr>
        <p:pic>
          <p:nvPicPr>
            <p:cNvPr id="67" name="Picture 66">
              <a:extLst>
                <a:ext uri="{FF2B5EF4-FFF2-40B4-BE49-F238E27FC236}">
                  <a16:creationId xmlns:a16="http://schemas.microsoft.com/office/drawing/2014/main" id="{D180A309-1DE4-C223-E4FE-71D4E756947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37276" y1="95845" x2="37276" y2="95845"/>
                          <a14:foregroundMark x1="25547" y1="89424" x2="25547" y2="89424"/>
                          <a14:foregroundMark x1="54871" y1="95373" x2="54871" y2="95373"/>
                          <a14:foregroundMark x1="62624" y1="94523" x2="62624" y2="94523"/>
                          <a14:foregroundMark x1="70477" y1="91218" x2="70477" y2="91218"/>
                          <a14:foregroundMark x1="77336" y1="88952" x2="77336" y2="88952"/>
                          <a14:foregroundMark x1="41153" y1="96317" x2="41153" y2="96317"/>
                          <a14:foregroundMark x1="15706" y1="82908" x2="15706" y2="82908"/>
                          <a14:foregroundMark x1="6958" y1="73088" x2="6958" y2="73088"/>
                          <a14:foregroundMark x1="4473" y1="66195" x2="21074" y2="83853"/>
                          <a14:foregroundMark x1="5467" y1="60623" x2="14314" y2="84230"/>
                          <a14:foregroundMark x1="20676" y1="88008" x2="44135" y2="96789"/>
                        </a14:backgroundRemoval>
                      </a14:imgEffect>
                    </a14:imgLayer>
                  </a14:imgProps>
                </a:ext>
              </a:extLst>
            </a:blip>
            <a:stretch>
              <a:fillRect/>
            </a:stretch>
          </p:blipFill>
          <p:spPr>
            <a:xfrm>
              <a:off x="500489" y="2257103"/>
              <a:ext cx="2338789" cy="2462006"/>
            </a:xfrm>
            <a:prstGeom prst="rect">
              <a:avLst/>
            </a:prstGeom>
          </p:spPr>
        </p:pic>
        <p:sp>
          <p:nvSpPr>
            <p:cNvPr id="68" name="TextBox 67">
              <a:extLst>
                <a:ext uri="{FF2B5EF4-FFF2-40B4-BE49-F238E27FC236}">
                  <a16:creationId xmlns:a16="http://schemas.microsoft.com/office/drawing/2014/main" id="{E19CBF88-7BB0-7085-44D6-56CA061FA388}"/>
                </a:ext>
              </a:extLst>
            </p:cNvPr>
            <p:cNvSpPr txBox="1"/>
            <p:nvPr/>
          </p:nvSpPr>
          <p:spPr>
            <a:xfrm>
              <a:off x="1008624" y="3134163"/>
              <a:ext cx="1360916" cy="707886"/>
            </a:xfrm>
            <a:prstGeom prst="rect">
              <a:avLst/>
            </a:prstGeom>
            <a:noFill/>
          </p:spPr>
          <p:txBody>
            <a:bodyPr wrap="square" rtlCol="0">
              <a:spAutoFit/>
            </a:bodyPr>
            <a:lstStyle/>
            <a:p>
              <a:r>
                <a:rPr lang="en-US" sz="4000" dirty="0" err="1">
                  <a:solidFill>
                    <a:schemeClr val="lt1"/>
                  </a:solidFill>
                  <a:latin typeface="Tajawal Black" panose="00000500000000000000" pitchFamily="2" charset="-78"/>
                  <a:ea typeface="Century Gothic"/>
                  <a:cs typeface="Tajawal Black" panose="00000500000000000000" pitchFamily="2" charset="-78"/>
                  <a:sym typeface="Century Gothic"/>
                </a:rPr>
                <a:t>فعله</a:t>
              </a:r>
              <a:endParaRPr lang="en-US" sz="4000" dirty="0">
                <a:latin typeface="Tajawal Black" panose="00000500000000000000" pitchFamily="2" charset="-78"/>
                <a:cs typeface="Tajawal Black" panose="00000500000000000000" pitchFamily="2" charset="-78"/>
              </a:endParaRPr>
            </a:p>
          </p:txBody>
        </p:sp>
      </p:grpSp>
      <p:grpSp>
        <p:nvGrpSpPr>
          <p:cNvPr id="69" name="3ADAMEH">
            <a:extLst>
              <a:ext uri="{FF2B5EF4-FFF2-40B4-BE49-F238E27FC236}">
                <a16:creationId xmlns:a16="http://schemas.microsoft.com/office/drawing/2014/main" id="{AC2D4639-A050-1525-8AD1-8C76417A7370}"/>
              </a:ext>
            </a:extLst>
          </p:cNvPr>
          <p:cNvGrpSpPr/>
          <p:nvPr/>
        </p:nvGrpSpPr>
        <p:grpSpPr>
          <a:xfrm>
            <a:off x="11430000" y="5867400"/>
            <a:ext cx="2378744" cy="2504066"/>
            <a:chOff x="9696729" y="3284067"/>
            <a:chExt cx="2378744" cy="2504066"/>
          </a:xfrm>
        </p:grpSpPr>
        <p:pic>
          <p:nvPicPr>
            <p:cNvPr id="70" name="Picture 69">
              <a:extLst>
                <a:ext uri="{FF2B5EF4-FFF2-40B4-BE49-F238E27FC236}">
                  <a16:creationId xmlns:a16="http://schemas.microsoft.com/office/drawing/2014/main" id="{1BEE1C90-85FA-D600-E142-546A63598D6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16501" y1="86497" x2="43936" y2="96978"/>
                        </a14:backgroundRemoval>
                      </a14:imgEffect>
                    </a14:imgLayer>
                  </a14:imgProps>
                </a:ext>
              </a:extLst>
            </a:blip>
            <a:stretch>
              <a:fillRect/>
            </a:stretch>
          </p:blipFill>
          <p:spPr>
            <a:xfrm>
              <a:off x="9696729" y="3284067"/>
              <a:ext cx="2378744" cy="2504066"/>
            </a:xfrm>
            <a:prstGeom prst="rect">
              <a:avLst/>
            </a:prstGeom>
          </p:spPr>
        </p:pic>
        <p:sp>
          <p:nvSpPr>
            <p:cNvPr id="71" name="TextBox 70">
              <a:extLst>
                <a:ext uri="{FF2B5EF4-FFF2-40B4-BE49-F238E27FC236}">
                  <a16:creationId xmlns:a16="http://schemas.microsoft.com/office/drawing/2014/main" id="{97519D19-A67A-FE86-C831-7F6B1A2A06FC}"/>
                </a:ext>
              </a:extLst>
            </p:cNvPr>
            <p:cNvSpPr txBox="1"/>
            <p:nvPr/>
          </p:nvSpPr>
          <p:spPr>
            <a:xfrm>
              <a:off x="10150627" y="4166481"/>
              <a:ext cx="1360916" cy="707886"/>
            </a:xfrm>
            <a:prstGeom prst="rect">
              <a:avLst/>
            </a:prstGeom>
            <a:noFill/>
          </p:spPr>
          <p:txBody>
            <a:bodyPr wrap="square" rtlCol="0">
              <a:spAutoFit/>
            </a:bodyPr>
            <a:lstStyle/>
            <a:p>
              <a:r>
                <a:rPr lang="ar-LB" sz="4000" dirty="0">
                  <a:solidFill>
                    <a:schemeClr val="lt1"/>
                  </a:solidFill>
                  <a:latin typeface="Tajawal Black" panose="00000500000000000000" pitchFamily="2" charset="-78"/>
                  <a:ea typeface="Century Gothic"/>
                  <a:cs typeface="Tajawal Black" panose="00000500000000000000" pitchFamily="2" charset="-78"/>
                  <a:sym typeface="Century Gothic"/>
                </a:rPr>
                <a:t>عدمه</a:t>
              </a:r>
            </a:p>
          </p:txBody>
        </p:sp>
      </p:grpSp>
    </p:spTree>
    <p:extLst>
      <p:ext uri="{BB962C8B-B14F-4D97-AF65-F5344CB8AC3E}">
        <p14:creationId xmlns:p14="http://schemas.microsoft.com/office/powerpoint/2010/main" val="1594161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1"/>
                    </p:tgtEl>
                  </p:cond>
                </p:stCondLst>
                <p:endSync evt="end" delay="0">
                  <p:rtn val="all"/>
                </p:endSync>
                <p:childTnLst>
                  <p:par>
                    <p:cTn id="8" fill="hold">
                      <p:stCondLst>
                        <p:cond delay="0"/>
                      </p:stCondLst>
                      <p:childTnLst>
                        <p:par>
                          <p:cTn id="9" fill="hold">
                            <p:stCondLst>
                              <p:cond delay="0"/>
                            </p:stCondLst>
                            <p:childTnLst>
                              <p:par>
                                <p:cTn id="10" presetID="2" presetClass="exit" presetSubtype="2" fill="hold" grpId="0" nodeType="clickEffect">
                                  <p:stCondLst>
                                    <p:cond delay="0"/>
                                  </p:stCondLst>
                                  <p:childTnLst>
                                    <p:anim calcmode="lin" valueType="num">
                                      <p:cBhvr additive="base">
                                        <p:cTn id="11" dur="500"/>
                                        <p:tgtEl>
                                          <p:spTgt spid="51"/>
                                        </p:tgtEl>
                                        <p:attrNameLst>
                                          <p:attrName>ppt_x</p:attrName>
                                        </p:attrNameLst>
                                      </p:cBhvr>
                                      <p:tavLst>
                                        <p:tav tm="0">
                                          <p:val>
                                            <p:strVal val="ppt_x"/>
                                          </p:val>
                                        </p:tav>
                                        <p:tav tm="100000">
                                          <p:val>
                                            <p:strVal val="1+ppt_w/2"/>
                                          </p:val>
                                        </p:tav>
                                      </p:tavLst>
                                    </p:anim>
                                    <p:anim calcmode="lin" valueType="num">
                                      <p:cBhvr additive="base">
                                        <p:cTn id="12" dur="500"/>
                                        <p:tgtEl>
                                          <p:spTgt spid="51"/>
                                        </p:tgtEl>
                                        <p:attrNameLst>
                                          <p:attrName>ppt_y</p:attrName>
                                        </p:attrNameLst>
                                      </p:cBhvr>
                                      <p:tavLst>
                                        <p:tav tm="0">
                                          <p:val>
                                            <p:strVal val="ppt_y"/>
                                          </p:val>
                                        </p:tav>
                                        <p:tav tm="100000">
                                          <p:val>
                                            <p:strVal val="ppt_y"/>
                                          </p:val>
                                        </p:tav>
                                      </p:tavLst>
                                    </p:anim>
                                    <p:set>
                                      <p:cBhvr>
                                        <p:cTn id="1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14" restart="whenNotActive" fill="hold" evtFilter="cancelBubble" nodeType="interactiveSeq">
                <p:stCondLst>
                  <p:cond evt="onClick" delay="0">
                    <p:tgtEl>
                      <p:spTgt spid="60"/>
                    </p:tgtEl>
                  </p:cond>
                </p:stCondLst>
                <p:endSync evt="end" delay="0">
                  <p:rtn val="all"/>
                </p:endSync>
                <p:childTnLst>
                  <p:par>
                    <p:cTn id="15" fill="hold">
                      <p:stCondLst>
                        <p:cond delay="0"/>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60"/>
                                        </p:tgtEl>
                                        <p:attrNameLst>
                                          <p:attrName>ppt_x</p:attrName>
                                        </p:attrNameLst>
                                      </p:cBhvr>
                                      <p:tavLst>
                                        <p:tav tm="0">
                                          <p:val>
                                            <p:strVal val="ppt_x"/>
                                          </p:val>
                                        </p:tav>
                                        <p:tav tm="100000">
                                          <p:val>
                                            <p:strVal val="1+ppt_w/2"/>
                                          </p:val>
                                        </p:tav>
                                      </p:tavLst>
                                    </p:anim>
                                    <p:anim calcmode="lin" valueType="num">
                                      <p:cBhvr additive="base">
                                        <p:cTn id="19" dur="500"/>
                                        <p:tgtEl>
                                          <p:spTgt spid="60"/>
                                        </p:tgtEl>
                                        <p:attrNameLst>
                                          <p:attrName>ppt_y</p:attrName>
                                        </p:attrNameLst>
                                      </p:cBhvr>
                                      <p:tavLst>
                                        <p:tav tm="0">
                                          <p:val>
                                            <p:strVal val="ppt_y"/>
                                          </p:val>
                                        </p:tav>
                                        <p:tav tm="100000">
                                          <p:val>
                                            <p:strVal val="ppt_y"/>
                                          </p:val>
                                        </p:tav>
                                      </p:tavLst>
                                    </p:anim>
                                    <p:set>
                                      <p:cBhvr>
                                        <p:cTn id="20"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1" restart="whenNotActive" fill="hold" evtFilter="cancelBubble" nodeType="interactiveSeq">
                <p:stCondLst>
                  <p:cond evt="onClick" delay="0">
                    <p:tgtEl>
                      <p:spTgt spid="62"/>
                    </p:tgtEl>
                  </p:cond>
                </p:stCondLst>
                <p:endSync evt="end" delay="0">
                  <p:rtn val="all"/>
                </p:endSync>
                <p:childTnLst>
                  <p:par>
                    <p:cTn id="22" fill="hold">
                      <p:stCondLst>
                        <p:cond delay="0"/>
                      </p:stCondLst>
                      <p:childTnLst>
                        <p:par>
                          <p:cTn id="23" fill="hold">
                            <p:stCondLst>
                              <p:cond delay="0"/>
                            </p:stCondLst>
                            <p:childTnLst>
                              <p:par>
                                <p:cTn id="24" presetID="2" presetClass="exit" presetSubtype="2" fill="hold" grpId="0" nodeType="clickEffect">
                                  <p:stCondLst>
                                    <p:cond delay="0"/>
                                  </p:stCondLst>
                                  <p:childTnLst>
                                    <p:anim calcmode="lin" valueType="num">
                                      <p:cBhvr additive="base">
                                        <p:cTn id="25" dur="500"/>
                                        <p:tgtEl>
                                          <p:spTgt spid="62"/>
                                        </p:tgtEl>
                                        <p:attrNameLst>
                                          <p:attrName>ppt_x</p:attrName>
                                        </p:attrNameLst>
                                      </p:cBhvr>
                                      <p:tavLst>
                                        <p:tav tm="0">
                                          <p:val>
                                            <p:strVal val="ppt_x"/>
                                          </p:val>
                                        </p:tav>
                                        <p:tav tm="100000">
                                          <p:val>
                                            <p:strVal val="1+ppt_w/2"/>
                                          </p:val>
                                        </p:tav>
                                      </p:tavLst>
                                    </p:anim>
                                    <p:anim calcmode="lin" valueType="num">
                                      <p:cBhvr additive="base">
                                        <p:cTn id="26" dur="500"/>
                                        <p:tgtEl>
                                          <p:spTgt spid="62"/>
                                        </p:tgtEl>
                                        <p:attrNameLst>
                                          <p:attrName>ppt_y</p:attrName>
                                        </p:attrNameLst>
                                      </p:cBhvr>
                                      <p:tavLst>
                                        <p:tav tm="0">
                                          <p:val>
                                            <p:strVal val="ppt_y"/>
                                          </p:val>
                                        </p:tav>
                                        <p:tav tm="100000">
                                          <p:val>
                                            <p:strVal val="ppt_y"/>
                                          </p:val>
                                        </p:tav>
                                      </p:tavLst>
                                    </p:anim>
                                    <p:set>
                                      <p:cBhvr>
                                        <p:cTn id="27"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28" restart="whenNotActive" fill="hold" evtFilter="cancelBubble" nodeType="interactiveSeq">
                <p:stCondLst>
                  <p:cond evt="onClick" delay="0">
                    <p:tgtEl>
                      <p:spTgt spid="64"/>
                    </p:tgtEl>
                  </p:cond>
                </p:stCondLst>
                <p:endSync evt="end" delay="0">
                  <p:rtn val="all"/>
                </p:endSync>
                <p:childTnLst>
                  <p:par>
                    <p:cTn id="29" fill="hold">
                      <p:stCondLst>
                        <p:cond delay="0"/>
                      </p:stCondLst>
                      <p:childTnLst>
                        <p:par>
                          <p:cTn id="30" fill="hold">
                            <p:stCondLst>
                              <p:cond delay="0"/>
                            </p:stCondLst>
                            <p:childTnLst>
                              <p:par>
                                <p:cTn id="31" presetID="2" presetClass="exit" presetSubtype="2" fill="hold" grpId="0" nodeType="clickEffect">
                                  <p:stCondLst>
                                    <p:cond delay="0"/>
                                  </p:stCondLst>
                                  <p:childTnLst>
                                    <p:anim calcmode="lin" valueType="num">
                                      <p:cBhvr additive="base">
                                        <p:cTn id="32" dur="500"/>
                                        <p:tgtEl>
                                          <p:spTgt spid="64"/>
                                        </p:tgtEl>
                                        <p:attrNameLst>
                                          <p:attrName>ppt_x</p:attrName>
                                        </p:attrNameLst>
                                      </p:cBhvr>
                                      <p:tavLst>
                                        <p:tav tm="0">
                                          <p:val>
                                            <p:strVal val="ppt_x"/>
                                          </p:val>
                                        </p:tav>
                                        <p:tav tm="100000">
                                          <p:val>
                                            <p:strVal val="1+ppt_w/2"/>
                                          </p:val>
                                        </p:tav>
                                      </p:tavLst>
                                    </p:anim>
                                    <p:anim calcmode="lin" valueType="num">
                                      <p:cBhvr additive="base">
                                        <p:cTn id="33" dur="500"/>
                                        <p:tgtEl>
                                          <p:spTgt spid="64"/>
                                        </p:tgtEl>
                                        <p:attrNameLst>
                                          <p:attrName>ppt_y</p:attrName>
                                        </p:attrNameLst>
                                      </p:cBhvr>
                                      <p:tavLst>
                                        <p:tav tm="0">
                                          <p:val>
                                            <p:strVal val="ppt_y"/>
                                          </p:val>
                                        </p:tav>
                                        <p:tav tm="100000">
                                          <p:val>
                                            <p:strVal val="ppt_y"/>
                                          </p:val>
                                        </p:tav>
                                      </p:tavLst>
                                    </p:anim>
                                    <p:set>
                                      <p:cBhvr>
                                        <p:cTn id="34"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35" restart="whenNotActive" fill="hold" evtFilter="cancelBubble" nodeType="interactiveSeq">
                <p:stCondLst>
                  <p:cond evt="onClick" delay="0">
                    <p:tgtEl>
                      <p:spTgt spid="65"/>
                    </p:tgtEl>
                  </p:cond>
                </p:stCondLst>
                <p:endSync evt="end" delay="0">
                  <p:rtn val="all"/>
                </p:endSync>
                <p:childTnLst>
                  <p:par>
                    <p:cTn id="36" fill="hold">
                      <p:stCondLst>
                        <p:cond delay="0"/>
                      </p:stCondLst>
                      <p:childTnLst>
                        <p:par>
                          <p:cTn id="37" fill="hold">
                            <p:stCondLst>
                              <p:cond delay="0"/>
                            </p:stCondLst>
                            <p:childTnLst>
                              <p:par>
                                <p:cTn id="38" presetID="2" presetClass="exit" presetSubtype="8" fill="hold" grpId="0" nodeType="clickEffect">
                                  <p:stCondLst>
                                    <p:cond delay="0"/>
                                  </p:stCondLst>
                                  <p:childTnLst>
                                    <p:anim calcmode="lin" valueType="num">
                                      <p:cBhvr additive="base">
                                        <p:cTn id="39" dur="500"/>
                                        <p:tgtEl>
                                          <p:spTgt spid="65"/>
                                        </p:tgtEl>
                                        <p:attrNameLst>
                                          <p:attrName>ppt_x</p:attrName>
                                        </p:attrNameLst>
                                      </p:cBhvr>
                                      <p:tavLst>
                                        <p:tav tm="0">
                                          <p:val>
                                            <p:strVal val="ppt_x"/>
                                          </p:val>
                                        </p:tav>
                                        <p:tav tm="100000">
                                          <p:val>
                                            <p:strVal val="0-ppt_w/2"/>
                                          </p:val>
                                        </p:tav>
                                      </p:tavLst>
                                    </p:anim>
                                    <p:anim calcmode="lin" valueType="num">
                                      <p:cBhvr additive="base">
                                        <p:cTn id="40" dur="500"/>
                                        <p:tgtEl>
                                          <p:spTgt spid="65"/>
                                        </p:tgtEl>
                                        <p:attrNameLst>
                                          <p:attrName>ppt_y</p:attrName>
                                        </p:attrNameLst>
                                      </p:cBhvr>
                                      <p:tavLst>
                                        <p:tav tm="0">
                                          <p:val>
                                            <p:strVal val="ppt_y"/>
                                          </p:val>
                                        </p:tav>
                                        <p:tav tm="100000">
                                          <p:val>
                                            <p:strVal val="ppt_y"/>
                                          </p:val>
                                        </p:tav>
                                      </p:tavLst>
                                    </p:anim>
                                    <p:set>
                                      <p:cBhvr>
                                        <p:cTn id="41"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42" restart="whenNotActive" fill="hold" evtFilter="cancelBubble" nodeType="interactiveSeq">
                <p:stCondLst>
                  <p:cond evt="onClick" delay="0">
                    <p:tgtEl>
                      <p:spTgt spid="63"/>
                    </p:tgtEl>
                  </p:cond>
                </p:stCondLst>
                <p:endSync evt="end" delay="0">
                  <p:rtn val="all"/>
                </p:endSync>
                <p:childTnLst>
                  <p:par>
                    <p:cTn id="43" fill="hold">
                      <p:stCondLst>
                        <p:cond delay="0"/>
                      </p:stCondLst>
                      <p:childTnLst>
                        <p:par>
                          <p:cTn id="44" fill="hold">
                            <p:stCondLst>
                              <p:cond delay="0"/>
                            </p:stCondLst>
                            <p:childTnLst>
                              <p:par>
                                <p:cTn id="45" presetID="2" presetClass="exit" presetSubtype="8" fill="hold" grpId="0" nodeType="clickEffect">
                                  <p:stCondLst>
                                    <p:cond delay="0"/>
                                  </p:stCondLst>
                                  <p:childTnLst>
                                    <p:anim calcmode="lin" valueType="num">
                                      <p:cBhvr additive="base">
                                        <p:cTn id="46" dur="500"/>
                                        <p:tgtEl>
                                          <p:spTgt spid="63"/>
                                        </p:tgtEl>
                                        <p:attrNameLst>
                                          <p:attrName>ppt_x</p:attrName>
                                        </p:attrNameLst>
                                      </p:cBhvr>
                                      <p:tavLst>
                                        <p:tav tm="0">
                                          <p:val>
                                            <p:strVal val="ppt_x"/>
                                          </p:val>
                                        </p:tav>
                                        <p:tav tm="100000">
                                          <p:val>
                                            <p:strVal val="0-ppt_w/2"/>
                                          </p:val>
                                        </p:tav>
                                      </p:tavLst>
                                    </p:anim>
                                    <p:anim calcmode="lin" valueType="num">
                                      <p:cBhvr additive="base">
                                        <p:cTn id="47" dur="500"/>
                                        <p:tgtEl>
                                          <p:spTgt spid="63"/>
                                        </p:tgtEl>
                                        <p:attrNameLst>
                                          <p:attrName>ppt_y</p:attrName>
                                        </p:attrNameLst>
                                      </p:cBhvr>
                                      <p:tavLst>
                                        <p:tav tm="0">
                                          <p:val>
                                            <p:strVal val="ppt_y"/>
                                          </p:val>
                                        </p:tav>
                                        <p:tav tm="100000">
                                          <p:val>
                                            <p:strVal val="ppt_y"/>
                                          </p:val>
                                        </p:tav>
                                      </p:tavLst>
                                    </p:anim>
                                    <p:set>
                                      <p:cBhvr>
                                        <p:cTn id="48"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49" restart="whenNotActive" fill="hold" evtFilter="cancelBubble" nodeType="interactiveSeq">
                <p:stCondLst>
                  <p:cond evt="onClick" delay="0">
                    <p:tgtEl>
                      <p:spTgt spid="61"/>
                    </p:tgtEl>
                  </p:cond>
                </p:stCondLst>
                <p:endSync evt="end" delay="0">
                  <p:rtn val="all"/>
                </p:endSync>
                <p:childTnLst>
                  <p:par>
                    <p:cTn id="50" fill="hold">
                      <p:stCondLst>
                        <p:cond delay="0"/>
                      </p:stCondLst>
                      <p:childTnLst>
                        <p:par>
                          <p:cTn id="51" fill="hold">
                            <p:stCondLst>
                              <p:cond delay="0"/>
                            </p:stCondLst>
                            <p:childTnLst>
                              <p:par>
                                <p:cTn id="52" presetID="2" presetClass="exit" presetSubtype="8" fill="hold" grpId="0" nodeType="clickEffect">
                                  <p:stCondLst>
                                    <p:cond delay="0"/>
                                  </p:stCondLst>
                                  <p:childTnLst>
                                    <p:anim calcmode="lin" valueType="num">
                                      <p:cBhvr additive="base">
                                        <p:cTn id="53" dur="500"/>
                                        <p:tgtEl>
                                          <p:spTgt spid="61"/>
                                        </p:tgtEl>
                                        <p:attrNameLst>
                                          <p:attrName>ppt_x</p:attrName>
                                        </p:attrNameLst>
                                      </p:cBhvr>
                                      <p:tavLst>
                                        <p:tav tm="0">
                                          <p:val>
                                            <p:strVal val="ppt_x"/>
                                          </p:val>
                                        </p:tav>
                                        <p:tav tm="100000">
                                          <p:val>
                                            <p:strVal val="0-ppt_w/2"/>
                                          </p:val>
                                        </p:tav>
                                      </p:tavLst>
                                    </p:anim>
                                    <p:anim calcmode="lin" valueType="num">
                                      <p:cBhvr additive="base">
                                        <p:cTn id="54" dur="500"/>
                                        <p:tgtEl>
                                          <p:spTgt spid="61"/>
                                        </p:tgtEl>
                                        <p:attrNameLst>
                                          <p:attrName>ppt_y</p:attrName>
                                        </p:attrNameLst>
                                      </p:cBhvr>
                                      <p:tavLst>
                                        <p:tav tm="0">
                                          <p:val>
                                            <p:strVal val="ppt_y"/>
                                          </p:val>
                                        </p:tav>
                                        <p:tav tm="100000">
                                          <p:val>
                                            <p:strVal val="ppt_y"/>
                                          </p:val>
                                        </p:tav>
                                      </p:tavLst>
                                    </p:anim>
                                    <p:set>
                                      <p:cBhvr>
                                        <p:cTn id="55"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56" restart="whenNotActive" fill="hold" evtFilter="cancelBubble" nodeType="interactiveSeq">
                <p:stCondLst>
                  <p:cond evt="onClick" delay="0">
                    <p:tgtEl>
                      <p:spTgt spid="59"/>
                    </p:tgtEl>
                  </p:cond>
                </p:stCondLst>
                <p:endSync evt="end" delay="0">
                  <p:rtn val="all"/>
                </p:endSync>
                <p:childTnLst>
                  <p:par>
                    <p:cTn id="57" fill="hold">
                      <p:stCondLst>
                        <p:cond delay="0"/>
                      </p:stCondLst>
                      <p:childTnLst>
                        <p:par>
                          <p:cTn id="58" fill="hold">
                            <p:stCondLst>
                              <p:cond delay="0"/>
                            </p:stCondLst>
                            <p:childTnLst>
                              <p:par>
                                <p:cTn id="59" presetID="2" presetClass="exit" presetSubtype="8" fill="hold" grpId="0" nodeType="clickEffect">
                                  <p:stCondLst>
                                    <p:cond delay="0"/>
                                  </p:stCondLst>
                                  <p:childTnLst>
                                    <p:anim calcmode="lin" valueType="num">
                                      <p:cBhvr additive="base">
                                        <p:cTn id="60" dur="500"/>
                                        <p:tgtEl>
                                          <p:spTgt spid="59"/>
                                        </p:tgtEl>
                                        <p:attrNameLst>
                                          <p:attrName>ppt_x</p:attrName>
                                        </p:attrNameLst>
                                      </p:cBhvr>
                                      <p:tavLst>
                                        <p:tav tm="0">
                                          <p:val>
                                            <p:strVal val="ppt_x"/>
                                          </p:val>
                                        </p:tav>
                                        <p:tav tm="100000">
                                          <p:val>
                                            <p:strVal val="0-ppt_w/2"/>
                                          </p:val>
                                        </p:tav>
                                      </p:tavLst>
                                    </p:anim>
                                    <p:anim calcmode="lin" valueType="num">
                                      <p:cBhvr additive="base">
                                        <p:cTn id="61" dur="500"/>
                                        <p:tgtEl>
                                          <p:spTgt spid="59"/>
                                        </p:tgtEl>
                                        <p:attrNameLst>
                                          <p:attrName>ppt_y</p:attrName>
                                        </p:attrNameLst>
                                      </p:cBhvr>
                                      <p:tavLst>
                                        <p:tav tm="0">
                                          <p:val>
                                            <p:strVal val="ppt_y"/>
                                          </p:val>
                                        </p:tav>
                                        <p:tav tm="100000">
                                          <p:val>
                                            <p:strVal val="ppt_y"/>
                                          </p:val>
                                        </p:tav>
                                      </p:tavLst>
                                    </p:anim>
                                    <p:set>
                                      <p:cBhvr>
                                        <p:cTn id="62"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bldLst>
      <p:bldP spid="51" grpId="0" animBg="1"/>
      <p:bldP spid="59" grpId="0" animBg="1"/>
      <p:bldP spid="60" grpId="0" animBg="1"/>
      <p:bldP spid="61" grpId="0" animBg="1"/>
      <p:bldP spid="62" grpId="0" animBg="1"/>
      <p:bldP spid="63" grpId="0" animBg="1"/>
      <p:bldP spid="64"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68C39-DCB9-887E-43DA-831985C52D52}"/>
            </a:ext>
          </a:extLst>
        </p:cNvPr>
        <p:cNvGrpSpPr/>
        <p:nvPr/>
      </p:nvGrpSpPr>
      <p:grpSpPr>
        <a:xfrm>
          <a:off x="0" y="0"/>
          <a:ext cx="0" cy="0"/>
          <a:chOff x="0" y="0"/>
          <a:chExt cx="0" cy="0"/>
        </a:xfrm>
      </p:grpSpPr>
      <p:sp>
        <p:nvSpPr>
          <p:cNvPr id="47" name="TextBox 46">
            <a:extLst>
              <a:ext uri="{FF2B5EF4-FFF2-40B4-BE49-F238E27FC236}">
                <a16:creationId xmlns:a16="http://schemas.microsoft.com/office/drawing/2014/main" id="{80B9C73F-DCF0-710F-AD9E-7D08E25B6994}"/>
              </a:ext>
            </a:extLst>
          </p:cNvPr>
          <p:cNvSpPr txBox="1"/>
          <p:nvPr/>
        </p:nvSpPr>
        <p:spPr>
          <a:xfrm>
            <a:off x="1524001" y="234832"/>
            <a:ext cx="9144000" cy="707886"/>
          </a:xfrm>
          <a:prstGeom prst="rect">
            <a:avLst/>
          </a:prstGeom>
          <a:noFill/>
        </p:spPr>
        <p:txBody>
          <a:bodyPr wrap="square" rtlCol="0">
            <a:spAutoFit/>
          </a:bodyPr>
          <a:lstStyle/>
          <a:p>
            <a:pPr algn="ctr" rtl="1"/>
            <a:r>
              <a:rPr lang="ar-LB" sz="4000" b="1" dirty="0">
                <a:solidFill>
                  <a:srgbClr val="E3212B"/>
                </a:solidFill>
                <a:latin typeface="Tajawal Black" panose="00000500000000000000" pitchFamily="2" charset="-78"/>
                <a:ea typeface="Avenir"/>
                <a:cs typeface="Tajawal Black" panose="00000500000000000000" pitchFamily="2" charset="-78"/>
                <a:sym typeface="Avenir"/>
              </a:rPr>
              <a:t>المتطوع: </a:t>
            </a:r>
            <a:r>
              <a:rPr lang="ar-LB" sz="4000" b="1" dirty="0">
                <a:solidFill>
                  <a:srgbClr val="39A9E0"/>
                </a:solidFill>
                <a:latin typeface="Tajawal Black" panose="00000500000000000000" pitchFamily="2" charset="-78"/>
                <a:ea typeface="Avenir"/>
                <a:cs typeface="Tajawal Black" panose="00000500000000000000" pitchFamily="2" charset="-78"/>
                <a:sym typeface="Avenir"/>
              </a:rPr>
              <a:t>ما يجب فعله وما يجب عدمه</a:t>
            </a:r>
          </a:p>
        </p:txBody>
      </p:sp>
      <p:pic>
        <p:nvPicPr>
          <p:cNvPr id="4" name="Google Shape;433;p44" descr="Icon&#10;&#10;Description automatically generated with low confidence">
            <a:extLst>
              <a:ext uri="{FF2B5EF4-FFF2-40B4-BE49-F238E27FC236}">
                <a16:creationId xmlns:a16="http://schemas.microsoft.com/office/drawing/2014/main" id="{3E29D3B5-7652-ACAC-D220-C0C74072E36B}"/>
              </a:ext>
            </a:extLst>
          </p:cNvPr>
          <p:cNvPicPr preferRelativeResize="0"/>
          <p:nvPr/>
        </p:nvPicPr>
        <p:blipFill rotWithShape="1">
          <a:blip r:embed="rId3">
            <a:alphaModFix/>
          </a:blip>
          <a:srcRect/>
          <a:stretch/>
        </p:blipFill>
        <p:spPr>
          <a:xfrm>
            <a:off x="10456936" y="-24166"/>
            <a:ext cx="1645747" cy="938468"/>
          </a:xfrm>
          <a:prstGeom prst="rect">
            <a:avLst/>
          </a:prstGeom>
          <a:noFill/>
          <a:ln>
            <a:noFill/>
          </a:ln>
        </p:spPr>
      </p:pic>
      <p:sp>
        <p:nvSpPr>
          <p:cNvPr id="30" name="03 04 slider">
            <a:extLst>
              <a:ext uri="{FF2B5EF4-FFF2-40B4-BE49-F238E27FC236}">
                <a16:creationId xmlns:a16="http://schemas.microsoft.com/office/drawing/2014/main" id="{160B8E5A-DB14-3D1A-ED97-421473475606}"/>
              </a:ext>
            </a:extLst>
          </p:cNvPr>
          <p:cNvSpPr/>
          <p:nvPr/>
        </p:nvSpPr>
        <p:spPr>
          <a:xfrm>
            <a:off x="392804" y="1700006"/>
            <a:ext cx="2262394" cy="2262394"/>
          </a:xfrm>
          <a:prstGeom prst="ellipse">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01 02 slider">
            <a:extLst>
              <a:ext uri="{FF2B5EF4-FFF2-40B4-BE49-F238E27FC236}">
                <a16:creationId xmlns:a16="http://schemas.microsoft.com/office/drawing/2014/main" id="{18E90A5E-46D8-0E04-40F8-696F8A5EF179}"/>
              </a:ext>
            </a:extLst>
          </p:cNvPr>
          <p:cNvSpPr/>
          <p:nvPr/>
        </p:nvSpPr>
        <p:spPr>
          <a:xfrm>
            <a:off x="9402468" y="3381809"/>
            <a:ext cx="2293648" cy="229364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14F7BD-26CD-70D8-43C7-CBB663912652}"/>
              </a:ext>
            </a:extLst>
          </p:cNvPr>
          <p:cNvSpPr txBox="1"/>
          <p:nvPr/>
        </p:nvSpPr>
        <p:spPr>
          <a:xfrm>
            <a:off x="4191786" y="6420217"/>
            <a:ext cx="3808428" cy="276999"/>
          </a:xfrm>
          <a:prstGeom prst="rect">
            <a:avLst/>
          </a:prstGeom>
          <a:noFill/>
        </p:spPr>
        <p:txBody>
          <a:bodyPr wrap="square" rtlCol="0">
            <a:spAutoFit/>
          </a:bodyPr>
          <a:lstStyle/>
          <a:p>
            <a:pPr algn="ctr"/>
            <a:r>
              <a:rPr lang="ar-LB" sz="1200" dirty="0">
                <a:latin typeface="Tajawal" panose="00000500000000000000" pitchFamily="2" charset="-78"/>
                <a:cs typeface="Tajawal" panose="00000500000000000000" pitchFamily="2" charset="-78"/>
              </a:rPr>
              <a:t>اضغط على الخيارات </a:t>
            </a:r>
            <a:r>
              <a:rPr lang="ar-EG" sz="1200" dirty="0">
                <a:latin typeface="Tajawal" panose="00000500000000000000" pitchFamily="2" charset="-78"/>
                <a:cs typeface="Tajawal" panose="00000500000000000000" pitchFamily="2" charset="-78"/>
              </a:rPr>
              <a:t>تكراراً </a:t>
            </a:r>
            <a:r>
              <a:rPr lang="ar-LB" sz="1200" dirty="0">
                <a:latin typeface="Tajawal" panose="00000500000000000000" pitchFamily="2" charset="-78"/>
                <a:cs typeface="Tajawal" panose="00000500000000000000" pitchFamily="2" charset="-78"/>
              </a:rPr>
              <a:t>لاظهار المعلومات</a:t>
            </a:r>
            <a:endParaRPr lang="en-US" sz="1200" dirty="0">
              <a:latin typeface="Tajawal" panose="00000500000000000000" pitchFamily="2" charset="-78"/>
              <a:cs typeface="Tajawal" panose="00000500000000000000" pitchFamily="2" charset="-78"/>
            </a:endParaRPr>
          </a:p>
        </p:txBody>
      </p:sp>
      <p:grpSp>
        <p:nvGrpSpPr>
          <p:cNvPr id="10" name="FE3LEH">
            <a:extLst>
              <a:ext uri="{FF2B5EF4-FFF2-40B4-BE49-F238E27FC236}">
                <a16:creationId xmlns:a16="http://schemas.microsoft.com/office/drawing/2014/main" id="{54A6EBC0-8262-BDFD-E9CF-49A6018033EA}"/>
              </a:ext>
            </a:extLst>
          </p:cNvPr>
          <p:cNvGrpSpPr/>
          <p:nvPr/>
        </p:nvGrpSpPr>
        <p:grpSpPr>
          <a:xfrm>
            <a:off x="381000" y="1600200"/>
            <a:ext cx="2338789" cy="2462006"/>
            <a:chOff x="500489" y="2257103"/>
            <a:chExt cx="2338789" cy="2462006"/>
          </a:xfrm>
        </p:grpSpPr>
        <p:pic>
          <p:nvPicPr>
            <p:cNvPr id="11" name="Picture 10">
              <a:extLst>
                <a:ext uri="{FF2B5EF4-FFF2-40B4-BE49-F238E27FC236}">
                  <a16:creationId xmlns:a16="http://schemas.microsoft.com/office/drawing/2014/main" id="{BA106ED8-CB6A-0113-7076-86D0F828DB8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37276" y1="95845" x2="37276" y2="95845"/>
                          <a14:foregroundMark x1="25547" y1="89424" x2="25547" y2="89424"/>
                          <a14:foregroundMark x1="54871" y1="95373" x2="54871" y2="95373"/>
                          <a14:foregroundMark x1="62624" y1="94523" x2="62624" y2="94523"/>
                          <a14:foregroundMark x1="70477" y1="91218" x2="70477" y2="91218"/>
                          <a14:foregroundMark x1="77336" y1="88952" x2="77336" y2="88952"/>
                          <a14:foregroundMark x1="41153" y1="96317" x2="41153" y2="96317"/>
                          <a14:foregroundMark x1="15706" y1="82908" x2="15706" y2="82908"/>
                          <a14:foregroundMark x1="6958" y1="73088" x2="6958" y2="73088"/>
                          <a14:foregroundMark x1="4473" y1="66195" x2="21074" y2="83853"/>
                          <a14:foregroundMark x1="5467" y1="60623" x2="14314" y2="84230"/>
                          <a14:foregroundMark x1="20676" y1="88008" x2="44135" y2="96789"/>
                        </a14:backgroundRemoval>
                      </a14:imgEffect>
                    </a14:imgLayer>
                  </a14:imgProps>
                </a:ext>
              </a:extLst>
            </a:blip>
            <a:stretch>
              <a:fillRect/>
            </a:stretch>
          </p:blipFill>
          <p:spPr>
            <a:xfrm>
              <a:off x="500489" y="2257103"/>
              <a:ext cx="2338789" cy="2462006"/>
            </a:xfrm>
            <a:prstGeom prst="rect">
              <a:avLst/>
            </a:prstGeom>
          </p:spPr>
        </p:pic>
        <p:sp>
          <p:nvSpPr>
            <p:cNvPr id="12" name="TextBox 11">
              <a:extLst>
                <a:ext uri="{FF2B5EF4-FFF2-40B4-BE49-F238E27FC236}">
                  <a16:creationId xmlns:a16="http://schemas.microsoft.com/office/drawing/2014/main" id="{FF883A92-3089-4DEC-5D84-CA9C37002583}"/>
                </a:ext>
              </a:extLst>
            </p:cNvPr>
            <p:cNvSpPr txBox="1"/>
            <p:nvPr/>
          </p:nvSpPr>
          <p:spPr>
            <a:xfrm>
              <a:off x="1008624" y="3134163"/>
              <a:ext cx="1360916" cy="707886"/>
            </a:xfrm>
            <a:prstGeom prst="rect">
              <a:avLst/>
            </a:prstGeom>
            <a:noFill/>
          </p:spPr>
          <p:txBody>
            <a:bodyPr wrap="square" rtlCol="0">
              <a:spAutoFit/>
            </a:bodyPr>
            <a:lstStyle/>
            <a:p>
              <a:r>
                <a:rPr lang="en-US" sz="4000" dirty="0" err="1">
                  <a:solidFill>
                    <a:schemeClr val="lt1"/>
                  </a:solidFill>
                  <a:latin typeface="Tajawal Black" panose="00000500000000000000" pitchFamily="2" charset="-78"/>
                  <a:ea typeface="Century Gothic"/>
                  <a:cs typeface="Tajawal Black" panose="00000500000000000000" pitchFamily="2" charset="-78"/>
                  <a:sym typeface="Century Gothic"/>
                </a:rPr>
                <a:t>فعله</a:t>
              </a:r>
              <a:endParaRPr lang="en-US" sz="4000" dirty="0">
                <a:latin typeface="Tajawal Black" panose="00000500000000000000" pitchFamily="2" charset="-78"/>
                <a:cs typeface="Tajawal Black" panose="00000500000000000000" pitchFamily="2" charset="-78"/>
              </a:endParaRPr>
            </a:p>
          </p:txBody>
        </p:sp>
      </p:grpSp>
      <p:grpSp>
        <p:nvGrpSpPr>
          <p:cNvPr id="13" name="3ADAMEH">
            <a:extLst>
              <a:ext uri="{FF2B5EF4-FFF2-40B4-BE49-F238E27FC236}">
                <a16:creationId xmlns:a16="http://schemas.microsoft.com/office/drawing/2014/main" id="{849E18CF-29F7-DCA1-6D98-2700DBA88305}"/>
              </a:ext>
            </a:extLst>
          </p:cNvPr>
          <p:cNvGrpSpPr/>
          <p:nvPr/>
        </p:nvGrpSpPr>
        <p:grpSpPr>
          <a:xfrm>
            <a:off x="9421112" y="3276600"/>
            <a:ext cx="2378744" cy="2504066"/>
            <a:chOff x="9696729" y="3284067"/>
            <a:chExt cx="2378744" cy="2504066"/>
          </a:xfrm>
        </p:grpSpPr>
        <p:pic>
          <p:nvPicPr>
            <p:cNvPr id="14" name="Picture 13">
              <a:extLst>
                <a:ext uri="{FF2B5EF4-FFF2-40B4-BE49-F238E27FC236}">
                  <a16:creationId xmlns:a16="http://schemas.microsoft.com/office/drawing/2014/main" id="{562C606D-C9C8-6EF5-AE9C-5D7201CE527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16501" y1="86497" x2="43936" y2="96978"/>
                        </a14:backgroundRemoval>
                      </a14:imgEffect>
                    </a14:imgLayer>
                  </a14:imgProps>
                </a:ext>
              </a:extLst>
            </a:blip>
            <a:stretch>
              <a:fillRect/>
            </a:stretch>
          </p:blipFill>
          <p:spPr>
            <a:xfrm>
              <a:off x="9696729" y="3284067"/>
              <a:ext cx="2378744" cy="2504066"/>
            </a:xfrm>
            <a:prstGeom prst="rect">
              <a:avLst/>
            </a:prstGeom>
          </p:spPr>
        </p:pic>
        <p:sp>
          <p:nvSpPr>
            <p:cNvPr id="15" name="TextBox 14">
              <a:extLst>
                <a:ext uri="{FF2B5EF4-FFF2-40B4-BE49-F238E27FC236}">
                  <a16:creationId xmlns:a16="http://schemas.microsoft.com/office/drawing/2014/main" id="{31D943D5-C710-4738-6176-AC4D03E5EBB7}"/>
                </a:ext>
              </a:extLst>
            </p:cNvPr>
            <p:cNvSpPr txBox="1"/>
            <p:nvPr/>
          </p:nvSpPr>
          <p:spPr>
            <a:xfrm>
              <a:off x="10150627" y="4166481"/>
              <a:ext cx="1360916" cy="707886"/>
            </a:xfrm>
            <a:prstGeom prst="rect">
              <a:avLst/>
            </a:prstGeom>
            <a:noFill/>
          </p:spPr>
          <p:txBody>
            <a:bodyPr wrap="square" rtlCol="0">
              <a:spAutoFit/>
            </a:bodyPr>
            <a:lstStyle/>
            <a:p>
              <a:r>
                <a:rPr lang="ar-LB" sz="4000" dirty="0">
                  <a:solidFill>
                    <a:schemeClr val="lt1"/>
                  </a:solidFill>
                  <a:latin typeface="Tajawal Black" panose="00000500000000000000" pitchFamily="2" charset="-78"/>
                  <a:ea typeface="Century Gothic"/>
                  <a:cs typeface="Tajawal Black" panose="00000500000000000000" pitchFamily="2" charset="-78"/>
                  <a:sym typeface="Century Gothic"/>
                </a:rPr>
                <a:t>عدمه</a:t>
              </a:r>
            </a:p>
          </p:txBody>
        </p:sp>
      </p:grpSp>
      <p:pic>
        <p:nvPicPr>
          <p:cNvPr id="16" name="Picture 15">
            <a:extLst>
              <a:ext uri="{FF2B5EF4-FFF2-40B4-BE49-F238E27FC236}">
                <a16:creationId xmlns:a16="http://schemas.microsoft.com/office/drawing/2014/main" id="{FE0F2698-2CDB-14F9-1FB9-4F0883B9377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20482" y1="98162" x2="24849" y2="91299"/>
                        <a14:foregroundMark x1="60994" y1="98529" x2="60994" y2="90625"/>
                        <a14:foregroundMark x1="59337" y1="2635" x2="53163" y2="17034"/>
                      </a14:backgroundRemoval>
                    </a14:imgEffect>
                  </a14:imgLayer>
                </a14:imgProps>
              </a:ext>
            </a:extLst>
          </a:blip>
          <a:stretch>
            <a:fillRect/>
          </a:stretch>
        </p:blipFill>
        <p:spPr>
          <a:xfrm>
            <a:off x="8982378" y="3711992"/>
            <a:ext cx="979666" cy="2407852"/>
          </a:xfrm>
          <a:prstGeom prst="rect">
            <a:avLst/>
          </a:prstGeom>
        </p:spPr>
      </p:pic>
      <p:pic>
        <p:nvPicPr>
          <p:cNvPr id="17" name="Picture 16">
            <a:extLst>
              <a:ext uri="{FF2B5EF4-FFF2-40B4-BE49-F238E27FC236}">
                <a16:creationId xmlns:a16="http://schemas.microsoft.com/office/drawing/2014/main" id="{9B952C33-749D-7C9A-EBB5-F1933565C59D}"/>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foregroundMark x1="5945" y1="95360" x2="14634" y2="81708"/>
                        <a14:foregroundMark x1="43445" y1="98521" x2="42835" y2="82044"/>
                      </a14:backgroundRemoval>
                    </a14:imgEffect>
                  </a14:imgLayer>
                </a14:imgProps>
              </a:ext>
            </a:extLst>
          </a:blip>
          <a:stretch>
            <a:fillRect/>
          </a:stretch>
        </p:blipFill>
        <p:spPr>
          <a:xfrm>
            <a:off x="2142473" y="3319916"/>
            <a:ext cx="1408174" cy="3192005"/>
          </a:xfrm>
          <a:prstGeom prst="rect">
            <a:avLst/>
          </a:prstGeom>
        </p:spPr>
      </p:pic>
      <p:sp>
        <p:nvSpPr>
          <p:cNvPr id="19" name="TextBox 18">
            <a:extLst>
              <a:ext uri="{FF2B5EF4-FFF2-40B4-BE49-F238E27FC236}">
                <a16:creationId xmlns:a16="http://schemas.microsoft.com/office/drawing/2014/main" id="{07F424B4-CC36-6EC4-36AF-3C365C695F3F}"/>
              </a:ext>
            </a:extLst>
          </p:cNvPr>
          <p:cNvSpPr txBox="1"/>
          <p:nvPr/>
        </p:nvSpPr>
        <p:spPr>
          <a:xfrm>
            <a:off x="6796531" y="2119178"/>
            <a:ext cx="1981200" cy="348557"/>
          </a:xfrm>
          <a:prstGeom prst="rect">
            <a:avLst/>
          </a:prstGeom>
          <a:noFill/>
        </p:spPr>
        <p:txBody>
          <a:bodyPr wrap="square">
            <a:spAutoFit/>
          </a:bodyPr>
          <a:lstStyle/>
          <a:p>
            <a:pPr marL="0" marR="0" lvl="0" indent="0" algn="ctr" rtl="1">
              <a:lnSpc>
                <a:spcPct val="90000"/>
              </a:lnSpc>
              <a:spcBef>
                <a:spcPts val="630"/>
              </a:spcBef>
              <a:spcAft>
                <a:spcPts val="0"/>
              </a:spcAft>
              <a:buClr>
                <a:schemeClr val="dk1"/>
              </a:buClr>
              <a:buSzPts val="1100"/>
              <a:buFont typeface="Arial"/>
              <a:buNone/>
            </a:pPr>
            <a:r>
              <a:rPr lang="ar-LB" sz="1800" b="0" i="0" u="none" strike="noStrike" cap="none" dirty="0">
                <a:solidFill>
                  <a:schemeClr val="dk1"/>
                </a:solidFill>
                <a:latin typeface="Tajawal" panose="00000500000000000000" pitchFamily="2" charset="-78"/>
                <a:ea typeface="Century Gothic"/>
                <a:cs typeface="Tajawal" panose="00000500000000000000" pitchFamily="2" charset="-78"/>
                <a:sym typeface="Century Gothic"/>
              </a:rPr>
              <a:t>إظهار عدم الاحترام</a:t>
            </a:r>
          </a:p>
        </p:txBody>
      </p:sp>
      <p:sp>
        <p:nvSpPr>
          <p:cNvPr id="21" name="Rectangle: Rounded Corners 20">
            <a:extLst>
              <a:ext uri="{FF2B5EF4-FFF2-40B4-BE49-F238E27FC236}">
                <a16:creationId xmlns:a16="http://schemas.microsoft.com/office/drawing/2014/main" id="{4DAE07A6-2AA0-657A-527E-EA0E14FCA7BF}"/>
              </a:ext>
            </a:extLst>
          </p:cNvPr>
          <p:cNvSpPr/>
          <p:nvPr/>
        </p:nvSpPr>
        <p:spPr>
          <a:xfrm>
            <a:off x="6057900" y="1461959"/>
            <a:ext cx="76200" cy="4439017"/>
          </a:xfrm>
          <a:prstGeom prst="roundRec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DF8161B-877A-92A9-CE33-ADF5B4EACBC6}"/>
              </a:ext>
            </a:extLst>
          </p:cNvPr>
          <p:cNvSpPr txBox="1"/>
          <p:nvPr/>
        </p:nvSpPr>
        <p:spPr>
          <a:xfrm>
            <a:off x="6430262" y="2831203"/>
            <a:ext cx="2713738" cy="348557"/>
          </a:xfrm>
          <a:prstGeom prst="rect">
            <a:avLst/>
          </a:prstGeom>
          <a:noFill/>
        </p:spPr>
        <p:txBody>
          <a:bodyPr wrap="square">
            <a:spAutoFit/>
          </a:bodyPr>
          <a:lstStyle/>
          <a:p>
            <a:pPr marL="0" marR="0" lvl="0" indent="0" algn="ctr" rtl="1">
              <a:lnSpc>
                <a:spcPct val="90000"/>
              </a:lnSpc>
              <a:spcBef>
                <a:spcPts val="630"/>
              </a:spcBef>
              <a:spcAft>
                <a:spcPts val="0"/>
              </a:spcAft>
              <a:buClr>
                <a:schemeClr val="dk1"/>
              </a:buClr>
              <a:buSzPts val="1100"/>
              <a:buFont typeface="Arial"/>
              <a:buNone/>
            </a:pPr>
            <a:r>
              <a:rPr lang="ar-LB" sz="1800" b="0" i="0" u="none" strike="noStrike" cap="none" dirty="0">
                <a:solidFill>
                  <a:schemeClr val="dk1"/>
                </a:solidFill>
                <a:latin typeface="Tajawal" panose="00000500000000000000" pitchFamily="2" charset="-78"/>
                <a:ea typeface="Century Gothic"/>
                <a:cs typeface="Tajawal" panose="00000500000000000000" pitchFamily="2" charset="-78"/>
                <a:sym typeface="Century Gothic"/>
              </a:rPr>
              <a:t>عدم الالتزام بجدولك الزمني</a:t>
            </a:r>
          </a:p>
        </p:txBody>
      </p:sp>
      <p:sp>
        <p:nvSpPr>
          <p:cNvPr id="23" name="TextBox 22">
            <a:extLst>
              <a:ext uri="{FF2B5EF4-FFF2-40B4-BE49-F238E27FC236}">
                <a16:creationId xmlns:a16="http://schemas.microsoft.com/office/drawing/2014/main" id="{73B5586A-E951-AADA-1BFB-7C4A459ACE10}"/>
              </a:ext>
            </a:extLst>
          </p:cNvPr>
          <p:cNvSpPr txBox="1"/>
          <p:nvPr/>
        </p:nvSpPr>
        <p:spPr>
          <a:xfrm>
            <a:off x="6430262" y="3513979"/>
            <a:ext cx="2713738" cy="1096454"/>
          </a:xfrm>
          <a:prstGeom prst="rect">
            <a:avLst/>
          </a:prstGeom>
          <a:noFill/>
        </p:spPr>
        <p:txBody>
          <a:bodyPr wrap="square">
            <a:spAutoFit/>
          </a:bodyPr>
          <a:lstStyle/>
          <a:p>
            <a:pPr lvl="0" algn="ctr" rtl="1">
              <a:lnSpc>
                <a:spcPct val="90000"/>
              </a:lnSpc>
              <a:spcBef>
                <a:spcPts val="630"/>
              </a:spcBef>
              <a:buClr>
                <a:schemeClr val="dk1"/>
              </a:buClr>
              <a:buSzPts val="1100"/>
            </a:pPr>
            <a:r>
              <a:rPr lang="ar-LB" sz="1800" b="0" i="0" u="none" strike="noStrike" cap="none" dirty="0">
                <a:solidFill>
                  <a:schemeClr val="dk1"/>
                </a:solidFill>
                <a:latin typeface="Tajawal" panose="00000500000000000000" pitchFamily="2" charset="-78"/>
                <a:ea typeface="Century Gothic"/>
                <a:cs typeface="Tajawal" panose="00000500000000000000" pitchFamily="2" charset="-78"/>
                <a:sym typeface="Century Gothic"/>
              </a:rPr>
              <a:t>اتخاذ قرارات أو إجراءات </a:t>
            </a:r>
            <a:r>
              <a:rPr lang="ar-LB" dirty="0">
                <a:solidFill>
                  <a:schemeClr val="dk1"/>
                </a:solidFill>
                <a:latin typeface="Tajawal" panose="00000500000000000000" pitchFamily="2" charset="-78"/>
                <a:ea typeface="Century Gothic"/>
                <a:cs typeface="Tajawal" panose="00000500000000000000" pitchFamily="2" charset="-78"/>
                <a:sym typeface="Century Gothic"/>
              </a:rPr>
              <a:t>من</a:t>
            </a:r>
            <a:r>
              <a:rPr lang="ar-EG" dirty="0">
                <a:solidFill>
                  <a:schemeClr val="dk1"/>
                </a:solidFill>
                <a:latin typeface="Tajawal" panose="00000500000000000000" pitchFamily="2" charset="-78"/>
                <a:ea typeface="Century Gothic"/>
                <a:cs typeface="Tajawal" panose="00000500000000000000" pitchFamily="2" charset="-78"/>
                <a:sym typeface="Century Gothic"/>
              </a:rPr>
              <a:t> </a:t>
            </a:r>
            <a:r>
              <a:rPr lang="ar-LB" sz="1800" b="0" i="0" u="none" strike="noStrike" cap="none" dirty="0">
                <a:solidFill>
                  <a:schemeClr val="dk1"/>
                </a:solidFill>
                <a:latin typeface="Tajawal" panose="00000500000000000000" pitchFamily="2" charset="-78"/>
                <a:ea typeface="Century Gothic"/>
                <a:cs typeface="Tajawal" panose="00000500000000000000" pitchFamily="2" charset="-78"/>
                <a:sym typeface="Century Gothic"/>
              </a:rPr>
              <a:t>دون استشارة المنظمة/المبادرة المضيفة أو قائد فريقك أو مشرفك</a:t>
            </a:r>
          </a:p>
        </p:txBody>
      </p:sp>
      <p:sp>
        <p:nvSpPr>
          <p:cNvPr id="24" name="TextBox 23">
            <a:extLst>
              <a:ext uri="{FF2B5EF4-FFF2-40B4-BE49-F238E27FC236}">
                <a16:creationId xmlns:a16="http://schemas.microsoft.com/office/drawing/2014/main" id="{F3A95093-CE47-0D7D-9CB7-846B93E2ED52}"/>
              </a:ext>
            </a:extLst>
          </p:cNvPr>
          <p:cNvSpPr txBox="1"/>
          <p:nvPr/>
        </p:nvSpPr>
        <p:spPr>
          <a:xfrm>
            <a:off x="6430262" y="4915918"/>
            <a:ext cx="2713738" cy="597856"/>
          </a:xfrm>
          <a:prstGeom prst="rect">
            <a:avLst/>
          </a:prstGeom>
          <a:noFill/>
        </p:spPr>
        <p:txBody>
          <a:bodyPr wrap="square">
            <a:spAutoFit/>
          </a:bodyPr>
          <a:lstStyle/>
          <a:p>
            <a:pPr marL="0" marR="0" lvl="0" indent="0" algn="ctr" rtl="1">
              <a:lnSpc>
                <a:spcPct val="90000"/>
              </a:lnSpc>
              <a:spcBef>
                <a:spcPts val="630"/>
              </a:spcBef>
              <a:spcAft>
                <a:spcPts val="0"/>
              </a:spcAft>
              <a:buClr>
                <a:schemeClr val="dk1"/>
              </a:buClr>
              <a:buSzPts val="1100"/>
              <a:buFont typeface="Arial"/>
              <a:buNone/>
            </a:pPr>
            <a:r>
              <a:rPr lang="ar-LB" sz="1800" b="0" i="0" u="none" strike="noStrike" cap="none" dirty="0">
                <a:solidFill>
                  <a:schemeClr val="dk1"/>
                </a:solidFill>
                <a:latin typeface="Tajawal" panose="00000500000000000000" pitchFamily="2" charset="-78"/>
                <a:ea typeface="Century Gothic"/>
                <a:cs typeface="Tajawal" panose="00000500000000000000" pitchFamily="2" charset="-78"/>
                <a:sym typeface="Century Gothic"/>
              </a:rPr>
              <a:t>مشاركة أو الكشف عن أي بيانات سرية</a:t>
            </a:r>
          </a:p>
        </p:txBody>
      </p:sp>
      <p:sp>
        <p:nvSpPr>
          <p:cNvPr id="26" name="TextBox 25">
            <a:extLst>
              <a:ext uri="{FF2B5EF4-FFF2-40B4-BE49-F238E27FC236}">
                <a16:creationId xmlns:a16="http://schemas.microsoft.com/office/drawing/2014/main" id="{4DDE61BF-9066-1374-92A4-723F973B5AA3}"/>
              </a:ext>
            </a:extLst>
          </p:cNvPr>
          <p:cNvSpPr txBox="1"/>
          <p:nvPr/>
        </p:nvSpPr>
        <p:spPr>
          <a:xfrm>
            <a:off x="3528388" y="1804771"/>
            <a:ext cx="1981200" cy="847155"/>
          </a:xfrm>
          <a:prstGeom prst="rect">
            <a:avLst/>
          </a:prstGeom>
          <a:noFill/>
        </p:spPr>
        <p:txBody>
          <a:bodyPr wrap="square">
            <a:spAutoFit/>
          </a:bodyPr>
          <a:lstStyle/>
          <a:p>
            <a:pPr lvl="0" algn="ctr">
              <a:lnSpc>
                <a:spcPct val="90000"/>
              </a:lnSpc>
              <a:spcBef>
                <a:spcPts val="630"/>
              </a:spcBef>
              <a:buClr>
                <a:schemeClr val="dk1"/>
              </a:buClr>
              <a:buSzPts val="1100"/>
            </a:pPr>
            <a:r>
              <a:rPr lang="ar-LB" dirty="0">
                <a:solidFill>
                  <a:schemeClr val="dk1"/>
                </a:solidFill>
                <a:latin typeface="Tajawal" panose="00000500000000000000" pitchFamily="2" charset="-78"/>
                <a:ea typeface="Century Gothic"/>
                <a:cs typeface="Tajawal" panose="00000500000000000000" pitchFamily="2" charset="-78"/>
                <a:sym typeface="Century Gothic"/>
              </a:rPr>
              <a:t>حافظ على موقف محترم و حيادي وغير متحيز</a:t>
            </a:r>
          </a:p>
        </p:txBody>
      </p:sp>
      <p:sp>
        <p:nvSpPr>
          <p:cNvPr id="27" name="TextBox 26">
            <a:extLst>
              <a:ext uri="{FF2B5EF4-FFF2-40B4-BE49-F238E27FC236}">
                <a16:creationId xmlns:a16="http://schemas.microsoft.com/office/drawing/2014/main" id="{2711426F-34E5-5F29-2C3A-9A3C57649D64}"/>
              </a:ext>
            </a:extLst>
          </p:cNvPr>
          <p:cNvSpPr txBox="1"/>
          <p:nvPr/>
        </p:nvSpPr>
        <p:spPr>
          <a:xfrm>
            <a:off x="3162119" y="2831203"/>
            <a:ext cx="2713738" cy="348557"/>
          </a:xfrm>
          <a:prstGeom prst="rect">
            <a:avLst/>
          </a:prstGeom>
          <a:noFill/>
        </p:spPr>
        <p:txBody>
          <a:bodyPr wrap="square">
            <a:spAutoFit/>
          </a:bodyPr>
          <a:lstStyle/>
          <a:p>
            <a:pPr lvl="0" algn="ctr">
              <a:lnSpc>
                <a:spcPct val="90000"/>
              </a:lnSpc>
              <a:spcBef>
                <a:spcPts val="630"/>
              </a:spcBef>
              <a:buClr>
                <a:schemeClr val="dk1"/>
              </a:buClr>
              <a:buSzPts val="1100"/>
            </a:pPr>
            <a:r>
              <a:rPr lang="ar-LB" dirty="0">
                <a:solidFill>
                  <a:schemeClr val="dk1"/>
                </a:solidFill>
                <a:latin typeface="Tajawal" panose="00000500000000000000" pitchFamily="2" charset="-78"/>
                <a:ea typeface="Century Gothic"/>
                <a:cs typeface="Tajawal" panose="00000500000000000000" pitchFamily="2" charset="-78"/>
                <a:sym typeface="Century Gothic"/>
              </a:rPr>
              <a:t>أظهر الالتزام والحماس</a:t>
            </a:r>
          </a:p>
        </p:txBody>
      </p:sp>
      <p:sp>
        <p:nvSpPr>
          <p:cNvPr id="28" name="TextBox 27">
            <a:extLst>
              <a:ext uri="{FF2B5EF4-FFF2-40B4-BE49-F238E27FC236}">
                <a16:creationId xmlns:a16="http://schemas.microsoft.com/office/drawing/2014/main" id="{375BD8ED-B36E-523F-E440-2048EBD65308}"/>
              </a:ext>
            </a:extLst>
          </p:cNvPr>
          <p:cNvSpPr txBox="1"/>
          <p:nvPr/>
        </p:nvSpPr>
        <p:spPr>
          <a:xfrm>
            <a:off x="3162119" y="3699001"/>
            <a:ext cx="2713738" cy="597856"/>
          </a:xfrm>
          <a:prstGeom prst="rect">
            <a:avLst/>
          </a:prstGeom>
          <a:noFill/>
        </p:spPr>
        <p:txBody>
          <a:bodyPr wrap="square">
            <a:spAutoFit/>
          </a:bodyPr>
          <a:lstStyle/>
          <a:p>
            <a:pPr algn="ctr">
              <a:lnSpc>
                <a:spcPct val="90000"/>
              </a:lnSpc>
              <a:spcBef>
                <a:spcPts val="630"/>
              </a:spcBef>
              <a:buClr>
                <a:schemeClr val="dk1"/>
              </a:buClr>
              <a:buSzPts val="1100"/>
            </a:pPr>
            <a:r>
              <a:rPr lang="ar-LB" dirty="0">
                <a:solidFill>
                  <a:schemeClr val="dk1"/>
                </a:solidFill>
                <a:latin typeface="Tajawal" panose="00000500000000000000" pitchFamily="2" charset="-78"/>
                <a:ea typeface="Century Gothic"/>
                <a:cs typeface="Tajawal" panose="00000500000000000000" pitchFamily="2" charset="-78"/>
                <a:sym typeface="Century Gothic"/>
              </a:rPr>
              <a:t>خذ بعين الاعتبار المهارات التي يجب أن تقدمها</a:t>
            </a:r>
          </a:p>
        </p:txBody>
      </p:sp>
      <p:sp>
        <p:nvSpPr>
          <p:cNvPr id="29" name="TextBox 28">
            <a:extLst>
              <a:ext uri="{FF2B5EF4-FFF2-40B4-BE49-F238E27FC236}">
                <a16:creationId xmlns:a16="http://schemas.microsoft.com/office/drawing/2014/main" id="{A7BCDCDE-C35D-4004-152C-C2D002FCA74A}"/>
              </a:ext>
            </a:extLst>
          </p:cNvPr>
          <p:cNvSpPr txBox="1"/>
          <p:nvPr/>
        </p:nvSpPr>
        <p:spPr>
          <a:xfrm>
            <a:off x="3162119" y="4915918"/>
            <a:ext cx="2713738" cy="597856"/>
          </a:xfrm>
          <a:prstGeom prst="rect">
            <a:avLst/>
          </a:prstGeom>
          <a:noFill/>
        </p:spPr>
        <p:txBody>
          <a:bodyPr wrap="square">
            <a:spAutoFit/>
          </a:bodyPr>
          <a:lstStyle/>
          <a:p>
            <a:pPr algn="ctr">
              <a:lnSpc>
                <a:spcPct val="90000"/>
              </a:lnSpc>
              <a:spcBef>
                <a:spcPts val="630"/>
              </a:spcBef>
              <a:buClr>
                <a:schemeClr val="dk1"/>
              </a:buClr>
              <a:buSzPts val="1100"/>
            </a:pPr>
            <a:r>
              <a:rPr lang="ar-LB" dirty="0">
                <a:solidFill>
                  <a:schemeClr val="dk1"/>
                </a:solidFill>
                <a:latin typeface="Tajawal" panose="00000500000000000000" pitchFamily="2" charset="-78"/>
                <a:ea typeface="Century Gothic"/>
                <a:cs typeface="Tajawal" panose="00000500000000000000" pitchFamily="2" charset="-78"/>
                <a:sym typeface="Century Gothic"/>
              </a:rPr>
              <a:t>أظهر الاحتراف والعمل الجماعي</a:t>
            </a:r>
          </a:p>
        </p:txBody>
      </p:sp>
      <p:pic>
        <p:nvPicPr>
          <p:cNvPr id="5" name="Picture 4">
            <a:extLst>
              <a:ext uri="{FF2B5EF4-FFF2-40B4-BE49-F238E27FC236}">
                <a16:creationId xmlns:a16="http://schemas.microsoft.com/office/drawing/2014/main" id="{7BA4F06A-16D5-B533-7D5F-F583940E5A85}"/>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0" b="100000" l="0" r="100000">
                        <a14:foregroundMark x1="59780" y1="3339" x2="54545" y2="17547"/>
                        <a14:foregroundMark x1="64187" y1="2873" x2="58953" y2="20885"/>
                        <a14:foregroundMark x1="63361" y1="1009" x2="71625" y2="13509"/>
                        <a14:foregroundMark x1="60331" y1="22127" x2="81818" y2="26475"/>
                        <a14:foregroundMark x1="55372" y1="20419" x2="42700" y2="27329"/>
                        <a14:foregroundMark x1="87879" y1="9550" x2="59780" y2="12733"/>
                      </a14:backgroundRemoval>
                    </a14:imgEffect>
                  </a14:imgLayer>
                </a14:imgProps>
              </a:ext>
            </a:extLst>
          </a:blip>
          <a:stretch>
            <a:fillRect/>
          </a:stretch>
        </p:blipFill>
        <p:spPr>
          <a:xfrm>
            <a:off x="12500684" y="2119178"/>
            <a:ext cx="1029912" cy="3654342"/>
          </a:xfrm>
          <a:prstGeom prst="rect">
            <a:avLst/>
          </a:prstGeom>
        </p:spPr>
      </p:pic>
    </p:spTree>
    <p:extLst>
      <p:ext uri="{BB962C8B-B14F-4D97-AF65-F5344CB8AC3E}">
        <p14:creationId xmlns:p14="http://schemas.microsoft.com/office/powerpoint/2010/main" val="1694437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3"/>
                    </p:tgtEl>
                  </p:cond>
                </p:stCondLst>
                <p:endSync evt="end" delay="0">
                  <p:rtn val="all"/>
                </p:endSync>
                <p:childTnLst>
                  <p:par>
                    <p:cTn id="11" fill="hold">
                      <p:stCondLst>
                        <p:cond delay="0"/>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0"/>
                    </p:tgtEl>
                  </p:cond>
                </p:stCondLst>
                <p:endSync evt="end" delay="0">
                  <p:rtn val="all"/>
                </p:endSync>
                <p:childTnLst>
                  <p:par>
                    <p:cTn id="40" fill="hold">
                      <p:stCondLst>
                        <p:cond delay="0"/>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
                  </p:tgtEl>
                </p:cond>
              </p:nextCondLst>
            </p:seq>
          </p:childTnLst>
        </p:cTn>
      </p:par>
    </p:tnLst>
    <p:bldLst>
      <p:bldP spid="19" grpId="0"/>
      <p:bldP spid="22" grpId="0"/>
      <p:bldP spid="23" grpId="0"/>
      <p:bldP spid="24" grpId="0"/>
      <p:bldP spid="26"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3D921-B1A7-540E-63BC-774005847134}"/>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B006EDB-97B6-68A5-B6C4-0F91E55DC7EB}"/>
              </a:ext>
            </a:extLst>
          </p:cNvPr>
          <p:cNvSpPr/>
          <p:nvPr/>
        </p:nvSpPr>
        <p:spPr>
          <a:xfrm rot="18900000">
            <a:off x="-3126500" y="7606095"/>
            <a:ext cx="5183160" cy="1576160"/>
          </a:xfrm>
          <a:prstGeom prst="roundRect">
            <a:avLst>
              <a:gd name="adj" fmla="val 50000"/>
            </a:avLst>
          </a:prstGeom>
          <a:solidFill>
            <a:srgbClr val="6FB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0216B93-0682-15CF-C2AC-E793CCBFBD88}"/>
              </a:ext>
            </a:extLst>
          </p:cNvPr>
          <p:cNvSpPr/>
          <p:nvPr/>
        </p:nvSpPr>
        <p:spPr>
          <a:xfrm rot="18900000">
            <a:off x="8688123" y="6205024"/>
            <a:ext cx="5339391" cy="1576160"/>
          </a:xfrm>
          <a:prstGeom prst="roundRect">
            <a:avLst>
              <a:gd name="adj" fmla="val 50000"/>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43E8DAD-BFF3-9CB5-EAA2-5DC72FE4E89F}"/>
              </a:ext>
            </a:extLst>
          </p:cNvPr>
          <p:cNvSpPr txBox="1"/>
          <p:nvPr/>
        </p:nvSpPr>
        <p:spPr>
          <a:xfrm>
            <a:off x="2514600" y="1901552"/>
            <a:ext cx="3688090" cy="707886"/>
          </a:xfrm>
          <a:prstGeom prst="rect">
            <a:avLst/>
          </a:prstGeom>
          <a:noFill/>
        </p:spPr>
        <p:txBody>
          <a:bodyPr wrap="square" rtlCol="0">
            <a:spAutoFit/>
          </a:bodyPr>
          <a:lstStyle/>
          <a:p>
            <a:pPr algn="r" rtl="1"/>
            <a:r>
              <a:rPr lang="ar-LB" sz="4000" b="0" i="0" dirty="0">
                <a:solidFill>
                  <a:srgbClr val="39A9E0"/>
                </a:solidFill>
                <a:effectLst/>
                <a:latin typeface="Tajawal Black" panose="00000500000000000000" pitchFamily="2" charset="-78"/>
                <a:cs typeface="Tajawal Black" panose="00000500000000000000" pitchFamily="2" charset="-78"/>
              </a:rPr>
              <a:t>حماية الأطفال</a:t>
            </a:r>
          </a:p>
        </p:txBody>
      </p:sp>
      <p:sp>
        <p:nvSpPr>
          <p:cNvPr id="23" name="TextBox 22">
            <a:extLst>
              <a:ext uri="{FF2B5EF4-FFF2-40B4-BE49-F238E27FC236}">
                <a16:creationId xmlns:a16="http://schemas.microsoft.com/office/drawing/2014/main" id="{BF4695B6-41BC-500B-92A6-09FCD294B48B}"/>
              </a:ext>
            </a:extLst>
          </p:cNvPr>
          <p:cNvSpPr txBox="1"/>
          <p:nvPr/>
        </p:nvSpPr>
        <p:spPr>
          <a:xfrm>
            <a:off x="152400" y="3661920"/>
            <a:ext cx="2851504" cy="558614"/>
          </a:xfrm>
          <a:prstGeom prst="rect">
            <a:avLst/>
          </a:prstGeom>
          <a:noFill/>
        </p:spPr>
        <p:txBody>
          <a:bodyPr wrap="square" rtlCol="0">
            <a:spAutoFit/>
          </a:bodyPr>
          <a:lstStyle/>
          <a:p>
            <a:pPr algn="r" rtl="1">
              <a:lnSpc>
                <a:spcPct val="130000"/>
              </a:lnSpc>
            </a:pPr>
            <a:r>
              <a:rPr lang="ar-LB" sz="1200" dirty="0">
                <a:latin typeface="Tajawal" panose="00000500000000000000" pitchFamily="2" charset="-78"/>
                <a:cs typeface="Tajawal" panose="00000500000000000000" pitchFamily="2" charset="-78"/>
              </a:rPr>
              <a:t>يجب الحفاظ على حدود مناسبة مع الأطفال وتجنب أي اتصال جسدي أو سلوك غير لائق</a:t>
            </a:r>
          </a:p>
        </p:txBody>
      </p:sp>
      <p:sp>
        <p:nvSpPr>
          <p:cNvPr id="2" name="TextBox 1">
            <a:extLst>
              <a:ext uri="{FF2B5EF4-FFF2-40B4-BE49-F238E27FC236}">
                <a16:creationId xmlns:a16="http://schemas.microsoft.com/office/drawing/2014/main" id="{13FB3684-6C24-893C-D8AB-AD3DBB17E7B9}"/>
              </a:ext>
            </a:extLst>
          </p:cNvPr>
          <p:cNvSpPr txBox="1"/>
          <p:nvPr/>
        </p:nvSpPr>
        <p:spPr>
          <a:xfrm>
            <a:off x="11133238" y="6172200"/>
            <a:ext cx="449162" cy="276999"/>
          </a:xfrm>
          <a:prstGeom prst="rect">
            <a:avLst/>
          </a:prstGeom>
          <a:noFill/>
        </p:spPr>
        <p:txBody>
          <a:bodyPr wrap="none" rtlCol="0" anchor="ctr">
            <a:spAutoFit/>
          </a:bodyPr>
          <a:lstStyle/>
          <a:p>
            <a:pPr marL="0" algn="ctr" defTabSz="914400" rtl="0" eaLnBrk="1" latinLnBrk="0" hangingPunct="1"/>
            <a:fld id="{86D691DF-2694-4F21-9EE4-C924616BE232}" type="slidenum">
              <a:rPr lang="en-US" sz="1200" b="1" kern="1200" spc="200" smtClean="0">
                <a:solidFill>
                  <a:schemeClr val="accent1"/>
                </a:solidFill>
                <a:latin typeface="+mj-lt"/>
                <a:ea typeface="Roboto Light" panose="02000000000000000000" pitchFamily="2" charset="0"/>
                <a:cs typeface="+mn-cs"/>
              </a:rPr>
              <a:pPr marL="0" algn="ctr" defTabSz="914400" rtl="0" eaLnBrk="1" latinLnBrk="0" hangingPunct="1"/>
              <a:t>13</a:t>
            </a:fld>
            <a:endParaRPr lang="en-US" sz="1200" b="1" kern="1200" spc="200" dirty="0">
              <a:solidFill>
                <a:schemeClr val="accent1"/>
              </a:solidFill>
              <a:latin typeface="+mj-lt"/>
              <a:ea typeface="Roboto Light" panose="02000000000000000000" pitchFamily="2" charset="0"/>
              <a:cs typeface="+mn-cs"/>
            </a:endParaRPr>
          </a:p>
        </p:txBody>
      </p:sp>
      <p:pic>
        <p:nvPicPr>
          <p:cNvPr id="7" name="Google Shape;433;p44" descr="Icon&#10;&#10;Description automatically generated with low confidence">
            <a:extLst>
              <a:ext uri="{FF2B5EF4-FFF2-40B4-BE49-F238E27FC236}">
                <a16:creationId xmlns:a16="http://schemas.microsoft.com/office/drawing/2014/main" id="{AAE7C789-6291-F869-76DD-5EA42E36C81A}"/>
              </a:ext>
            </a:extLst>
          </p:cNvPr>
          <p:cNvPicPr preferRelativeResize="0"/>
          <p:nvPr/>
        </p:nvPicPr>
        <p:blipFill rotWithShape="1">
          <a:blip r:embed="rId3">
            <a:alphaModFix/>
          </a:blip>
          <a:srcRect/>
          <a:stretch/>
        </p:blipFill>
        <p:spPr>
          <a:xfrm>
            <a:off x="10456936" y="-24166"/>
            <a:ext cx="1645747" cy="938468"/>
          </a:xfrm>
          <a:prstGeom prst="rect">
            <a:avLst/>
          </a:prstGeom>
          <a:noFill/>
          <a:ln>
            <a:noFill/>
          </a:ln>
        </p:spPr>
      </p:pic>
      <p:sp>
        <p:nvSpPr>
          <p:cNvPr id="19" name="TextBox 18">
            <a:extLst>
              <a:ext uri="{FF2B5EF4-FFF2-40B4-BE49-F238E27FC236}">
                <a16:creationId xmlns:a16="http://schemas.microsoft.com/office/drawing/2014/main" id="{95C68ABE-383D-3665-F324-7A94653C4B55}"/>
              </a:ext>
            </a:extLst>
          </p:cNvPr>
          <p:cNvSpPr txBox="1"/>
          <p:nvPr/>
        </p:nvSpPr>
        <p:spPr>
          <a:xfrm>
            <a:off x="634536" y="4422671"/>
            <a:ext cx="2369368" cy="558614"/>
          </a:xfrm>
          <a:prstGeom prst="rect">
            <a:avLst/>
          </a:prstGeom>
          <a:noFill/>
        </p:spPr>
        <p:txBody>
          <a:bodyPr wrap="square" rtlCol="0">
            <a:spAutoFit/>
          </a:bodyPr>
          <a:lstStyle/>
          <a:p>
            <a:pPr algn="r" rtl="1">
              <a:lnSpc>
                <a:spcPct val="130000"/>
              </a:lnSpc>
            </a:pPr>
            <a:r>
              <a:rPr lang="ar-LB" sz="1200" dirty="0">
                <a:latin typeface="Tajawal" panose="00000500000000000000" pitchFamily="2" charset="-78"/>
                <a:cs typeface="Tajawal" panose="00000500000000000000" pitchFamily="2" charset="-78"/>
              </a:rPr>
              <a:t>التقيد بأي شكل من أشكال موافقة الوالدين</a:t>
            </a:r>
          </a:p>
        </p:txBody>
      </p:sp>
      <p:sp>
        <p:nvSpPr>
          <p:cNvPr id="20" name="TextBox 19">
            <a:extLst>
              <a:ext uri="{FF2B5EF4-FFF2-40B4-BE49-F238E27FC236}">
                <a16:creationId xmlns:a16="http://schemas.microsoft.com/office/drawing/2014/main" id="{2060511F-F90C-6248-6C9E-16DAB4E99EAD}"/>
              </a:ext>
            </a:extLst>
          </p:cNvPr>
          <p:cNvSpPr txBox="1"/>
          <p:nvPr/>
        </p:nvSpPr>
        <p:spPr>
          <a:xfrm>
            <a:off x="5782763" y="3661920"/>
            <a:ext cx="2521433" cy="558614"/>
          </a:xfrm>
          <a:prstGeom prst="rect">
            <a:avLst/>
          </a:prstGeom>
          <a:noFill/>
        </p:spPr>
        <p:txBody>
          <a:bodyPr wrap="square" rtlCol="0">
            <a:spAutoFit/>
          </a:bodyPr>
          <a:lstStyle/>
          <a:p>
            <a:pPr rtl="1">
              <a:lnSpc>
                <a:spcPct val="130000"/>
              </a:lnSpc>
            </a:pPr>
            <a:r>
              <a:rPr lang="ar-LB" sz="1200" dirty="0">
                <a:latin typeface="Tajawal" panose="00000500000000000000" pitchFamily="2" charset="-78"/>
                <a:cs typeface="Tajawal" panose="00000500000000000000" pitchFamily="2" charset="-78"/>
              </a:rPr>
              <a:t>إذا كنت تعمل مع أطفال )ما يقل عن 18 سنة(، فمن المهم جدًا أن:</a:t>
            </a:r>
          </a:p>
        </p:txBody>
      </p:sp>
      <p:grpSp>
        <p:nvGrpSpPr>
          <p:cNvPr id="3" name="Group 2">
            <a:extLst>
              <a:ext uri="{FF2B5EF4-FFF2-40B4-BE49-F238E27FC236}">
                <a16:creationId xmlns:a16="http://schemas.microsoft.com/office/drawing/2014/main" id="{A121FD25-D785-C23A-710D-F6DA1E5F79CB}"/>
              </a:ext>
            </a:extLst>
          </p:cNvPr>
          <p:cNvGrpSpPr/>
          <p:nvPr/>
        </p:nvGrpSpPr>
        <p:grpSpPr>
          <a:xfrm>
            <a:off x="3070754" y="3346907"/>
            <a:ext cx="1180363" cy="1981193"/>
            <a:chOff x="850497" y="3934013"/>
            <a:chExt cx="1180363" cy="1981193"/>
          </a:xfrm>
        </p:grpSpPr>
        <p:sp>
          <p:nvSpPr>
            <p:cNvPr id="30" name="Rectangle: Rounded Corners 29">
              <a:extLst>
                <a:ext uri="{FF2B5EF4-FFF2-40B4-BE49-F238E27FC236}">
                  <a16:creationId xmlns:a16="http://schemas.microsoft.com/office/drawing/2014/main" id="{D814F39D-6D84-5BDE-7279-46886E953BA2}"/>
                </a:ext>
              </a:extLst>
            </p:cNvPr>
            <p:cNvSpPr/>
            <p:nvPr/>
          </p:nvSpPr>
          <p:spPr>
            <a:xfrm rot="16200000" flipV="1">
              <a:off x="450082" y="4334428"/>
              <a:ext cx="1981193" cy="1180363"/>
            </a:xfrm>
            <a:prstGeom prst="roundRect">
              <a:avLst>
                <a:gd name="adj" fmla="val 50000"/>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17E17CB-0B4A-88FA-1ADA-95DDBF704D9E}"/>
                </a:ext>
              </a:extLst>
            </p:cNvPr>
            <p:cNvSpPr txBox="1"/>
            <p:nvPr/>
          </p:nvSpPr>
          <p:spPr>
            <a:xfrm>
              <a:off x="908669" y="4001279"/>
              <a:ext cx="1055627" cy="923330"/>
            </a:xfrm>
            <a:prstGeom prst="rect">
              <a:avLst/>
            </a:prstGeom>
            <a:noFill/>
          </p:spPr>
          <p:txBody>
            <a:bodyPr wrap="square" rtlCol="0">
              <a:spAutoFit/>
            </a:bodyPr>
            <a:lstStyle/>
            <a:p>
              <a:pPr algn="ctr"/>
              <a:r>
                <a:rPr lang="en-US" sz="5400" b="1" dirty="0">
                  <a:solidFill>
                    <a:schemeClr val="bg1"/>
                  </a:solidFill>
                  <a:latin typeface="Raleway" pitchFamily="2" charset="0"/>
                </a:rPr>
                <a:t>●</a:t>
              </a:r>
              <a:endParaRPr lang="en-ID" sz="5400" b="1" dirty="0">
                <a:solidFill>
                  <a:schemeClr val="bg1"/>
                </a:solidFill>
                <a:latin typeface="Raleway" pitchFamily="2" charset="0"/>
              </a:endParaRPr>
            </a:p>
          </p:txBody>
        </p:sp>
        <p:sp>
          <p:nvSpPr>
            <p:cNvPr id="16" name="TextBox 15">
              <a:extLst>
                <a:ext uri="{FF2B5EF4-FFF2-40B4-BE49-F238E27FC236}">
                  <a16:creationId xmlns:a16="http://schemas.microsoft.com/office/drawing/2014/main" id="{1847F8EC-F707-7421-AF4F-EA9EE6F7D0F1}"/>
                </a:ext>
              </a:extLst>
            </p:cNvPr>
            <p:cNvSpPr txBox="1"/>
            <p:nvPr/>
          </p:nvSpPr>
          <p:spPr>
            <a:xfrm>
              <a:off x="916739" y="4834751"/>
              <a:ext cx="1055627" cy="923330"/>
            </a:xfrm>
            <a:prstGeom prst="rect">
              <a:avLst/>
            </a:prstGeom>
            <a:noFill/>
          </p:spPr>
          <p:txBody>
            <a:bodyPr wrap="square" rtlCol="0">
              <a:spAutoFit/>
            </a:bodyPr>
            <a:lstStyle/>
            <a:p>
              <a:pPr algn="ctr"/>
              <a:r>
                <a:rPr lang="en-US" sz="5400" b="1" dirty="0">
                  <a:solidFill>
                    <a:schemeClr val="bg1"/>
                  </a:solidFill>
                  <a:latin typeface="Raleway" pitchFamily="2" charset="0"/>
                </a:rPr>
                <a:t>●</a:t>
              </a:r>
              <a:endParaRPr lang="en-ID" sz="5400" b="1" dirty="0">
                <a:solidFill>
                  <a:schemeClr val="bg1"/>
                </a:solidFill>
                <a:latin typeface="Raleway" pitchFamily="2" charset="0"/>
              </a:endParaRPr>
            </a:p>
          </p:txBody>
        </p:sp>
        <p:cxnSp>
          <p:nvCxnSpPr>
            <p:cNvPr id="18" name="Straight Connector 17">
              <a:extLst>
                <a:ext uri="{FF2B5EF4-FFF2-40B4-BE49-F238E27FC236}">
                  <a16:creationId xmlns:a16="http://schemas.microsoft.com/office/drawing/2014/main" id="{2181C7A0-C052-B462-7CB0-3C6EBA7FDC65}"/>
                </a:ext>
              </a:extLst>
            </p:cNvPr>
            <p:cNvCxnSpPr>
              <a:cxnSpLocks/>
            </p:cNvCxnSpPr>
            <p:nvPr/>
          </p:nvCxnSpPr>
          <p:spPr>
            <a:xfrm>
              <a:off x="1098550" y="4924609"/>
              <a:ext cx="6921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67126BB3-EBE0-CF68-1DAB-5D0FCD93B6F8}"/>
              </a:ext>
            </a:extLst>
          </p:cNvPr>
          <p:cNvSpPr txBox="1"/>
          <p:nvPr/>
        </p:nvSpPr>
        <p:spPr>
          <a:xfrm>
            <a:off x="5782764" y="4422671"/>
            <a:ext cx="2369368" cy="558614"/>
          </a:xfrm>
          <a:prstGeom prst="rect">
            <a:avLst/>
          </a:prstGeom>
          <a:noFill/>
        </p:spPr>
        <p:txBody>
          <a:bodyPr wrap="square" rtlCol="0">
            <a:spAutoFit/>
          </a:bodyPr>
          <a:lstStyle/>
          <a:p>
            <a:pPr>
              <a:lnSpc>
                <a:spcPct val="130000"/>
              </a:lnSpc>
            </a:pPr>
            <a:r>
              <a:rPr lang="ar-LB" sz="1200" dirty="0">
                <a:latin typeface="Tajawal" panose="00000500000000000000" pitchFamily="2" charset="-78"/>
                <a:cs typeface="Tajawal" panose="00000500000000000000" pitchFamily="2" charset="-78"/>
              </a:rPr>
              <a:t>راقب الأطفال بعناية وكن على دراية بأي مخاطر أو أخطار محتملة</a:t>
            </a:r>
          </a:p>
        </p:txBody>
      </p:sp>
      <p:grpSp>
        <p:nvGrpSpPr>
          <p:cNvPr id="8" name="Group 7">
            <a:extLst>
              <a:ext uri="{FF2B5EF4-FFF2-40B4-BE49-F238E27FC236}">
                <a16:creationId xmlns:a16="http://schemas.microsoft.com/office/drawing/2014/main" id="{E561C189-E27B-11E0-D6EC-2486964D5CBF}"/>
              </a:ext>
            </a:extLst>
          </p:cNvPr>
          <p:cNvGrpSpPr/>
          <p:nvPr/>
        </p:nvGrpSpPr>
        <p:grpSpPr>
          <a:xfrm>
            <a:off x="4432928" y="3346907"/>
            <a:ext cx="1180363" cy="1981193"/>
            <a:chOff x="850497" y="3934013"/>
            <a:chExt cx="1180363" cy="1981193"/>
          </a:xfrm>
        </p:grpSpPr>
        <p:sp>
          <p:nvSpPr>
            <p:cNvPr id="11" name="Rectangle: Rounded Corners 10">
              <a:extLst>
                <a:ext uri="{FF2B5EF4-FFF2-40B4-BE49-F238E27FC236}">
                  <a16:creationId xmlns:a16="http://schemas.microsoft.com/office/drawing/2014/main" id="{662D6417-096F-8E8D-9C28-48E5A4CC7B53}"/>
                </a:ext>
              </a:extLst>
            </p:cNvPr>
            <p:cNvSpPr/>
            <p:nvPr/>
          </p:nvSpPr>
          <p:spPr>
            <a:xfrm rot="16200000" flipV="1">
              <a:off x="450082" y="4334428"/>
              <a:ext cx="1981193" cy="1180363"/>
            </a:xfrm>
            <a:prstGeom prst="roundRect">
              <a:avLst>
                <a:gd name="adj" fmla="val 50000"/>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1C34A3A-83F8-9436-5DF0-DFE4A35802AC}"/>
                </a:ext>
              </a:extLst>
            </p:cNvPr>
            <p:cNvSpPr txBox="1"/>
            <p:nvPr/>
          </p:nvSpPr>
          <p:spPr>
            <a:xfrm>
              <a:off x="908669" y="4001279"/>
              <a:ext cx="1055627" cy="923330"/>
            </a:xfrm>
            <a:prstGeom prst="rect">
              <a:avLst/>
            </a:prstGeom>
            <a:noFill/>
          </p:spPr>
          <p:txBody>
            <a:bodyPr wrap="square" rtlCol="0">
              <a:spAutoFit/>
            </a:bodyPr>
            <a:lstStyle/>
            <a:p>
              <a:pPr algn="ctr"/>
              <a:r>
                <a:rPr lang="en-US" sz="5400" b="1" dirty="0">
                  <a:solidFill>
                    <a:schemeClr val="bg1"/>
                  </a:solidFill>
                  <a:latin typeface="Raleway" pitchFamily="2" charset="0"/>
                </a:rPr>
                <a:t>★</a:t>
              </a:r>
              <a:endParaRPr lang="en-ID" sz="5400" b="1" dirty="0">
                <a:solidFill>
                  <a:schemeClr val="bg1"/>
                </a:solidFill>
                <a:latin typeface="Raleway" pitchFamily="2" charset="0"/>
              </a:endParaRPr>
            </a:p>
          </p:txBody>
        </p:sp>
        <p:sp>
          <p:nvSpPr>
            <p:cNvPr id="14" name="TextBox 13">
              <a:extLst>
                <a:ext uri="{FF2B5EF4-FFF2-40B4-BE49-F238E27FC236}">
                  <a16:creationId xmlns:a16="http://schemas.microsoft.com/office/drawing/2014/main" id="{9693056B-9ABE-F28B-73BD-69ACA9767686}"/>
                </a:ext>
              </a:extLst>
            </p:cNvPr>
            <p:cNvSpPr txBox="1"/>
            <p:nvPr/>
          </p:nvSpPr>
          <p:spPr>
            <a:xfrm>
              <a:off x="916739" y="4834751"/>
              <a:ext cx="1055627" cy="923330"/>
            </a:xfrm>
            <a:prstGeom prst="rect">
              <a:avLst/>
            </a:prstGeom>
            <a:noFill/>
          </p:spPr>
          <p:txBody>
            <a:bodyPr wrap="square" rtlCol="0">
              <a:spAutoFit/>
            </a:bodyPr>
            <a:lstStyle/>
            <a:p>
              <a:pPr algn="ctr"/>
              <a:r>
                <a:rPr lang="en-US" sz="5400" b="1" dirty="0">
                  <a:solidFill>
                    <a:schemeClr val="bg1"/>
                  </a:solidFill>
                  <a:latin typeface="Raleway" pitchFamily="2" charset="0"/>
                </a:rPr>
                <a:t>●</a:t>
              </a:r>
              <a:endParaRPr lang="en-ID" sz="5400" b="1" dirty="0">
                <a:solidFill>
                  <a:schemeClr val="bg1"/>
                </a:solidFill>
                <a:latin typeface="Raleway" pitchFamily="2" charset="0"/>
              </a:endParaRPr>
            </a:p>
          </p:txBody>
        </p:sp>
        <p:cxnSp>
          <p:nvCxnSpPr>
            <p:cNvPr id="17" name="Straight Connector 16">
              <a:extLst>
                <a:ext uri="{FF2B5EF4-FFF2-40B4-BE49-F238E27FC236}">
                  <a16:creationId xmlns:a16="http://schemas.microsoft.com/office/drawing/2014/main" id="{6412AA8A-74C5-D99E-5013-B52C9FFA1DF7}"/>
                </a:ext>
              </a:extLst>
            </p:cNvPr>
            <p:cNvCxnSpPr>
              <a:cxnSpLocks/>
            </p:cNvCxnSpPr>
            <p:nvPr/>
          </p:nvCxnSpPr>
          <p:spPr>
            <a:xfrm>
              <a:off x="1098550" y="4924609"/>
              <a:ext cx="6921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03">
            <a:extLst>
              <a:ext uri="{FF2B5EF4-FFF2-40B4-BE49-F238E27FC236}">
                <a16:creationId xmlns:a16="http://schemas.microsoft.com/office/drawing/2014/main" id="{AD11A421-69C7-E153-C13F-D7963D7BAC21}"/>
              </a:ext>
            </a:extLst>
          </p:cNvPr>
          <p:cNvSpPr>
            <a:spLocks/>
          </p:cNvSpPr>
          <p:nvPr/>
        </p:nvSpPr>
        <p:spPr>
          <a:xfrm>
            <a:off x="3136996" y="3414173"/>
            <a:ext cx="1047557" cy="923330"/>
          </a:xfrm>
          <a:prstGeom prst="ellipse">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04">
            <a:extLst>
              <a:ext uri="{FF2B5EF4-FFF2-40B4-BE49-F238E27FC236}">
                <a16:creationId xmlns:a16="http://schemas.microsoft.com/office/drawing/2014/main" id="{614C2F07-8AF2-DA62-1A62-7FD2E4D8886B}"/>
              </a:ext>
            </a:extLst>
          </p:cNvPr>
          <p:cNvSpPr>
            <a:spLocks/>
          </p:cNvSpPr>
          <p:nvPr/>
        </p:nvSpPr>
        <p:spPr>
          <a:xfrm>
            <a:off x="3136996" y="4328756"/>
            <a:ext cx="1047557" cy="923330"/>
          </a:xfrm>
          <a:prstGeom prst="ellipse">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01">
            <a:extLst>
              <a:ext uri="{FF2B5EF4-FFF2-40B4-BE49-F238E27FC236}">
                <a16:creationId xmlns:a16="http://schemas.microsoft.com/office/drawing/2014/main" id="{DCCB38FC-20A6-4C56-C3C0-A173DA17A4E1}"/>
              </a:ext>
            </a:extLst>
          </p:cNvPr>
          <p:cNvSpPr>
            <a:spLocks/>
          </p:cNvSpPr>
          <p:nvPr/>
        </p:nvSpPr>
        <p:spPr>
          <a:xfrm>
            <a:off x="4507240" y="3414173"/>
            <a:ext cx="1047557" cy="923330"/>
          </a:xfrm>
          <a:prstGeom prst="ellipse">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02">
            <a:extLst>
              <a:ext uri="{FF2B5EF4-FFF2-40B4-BE49-F238E27FC236}">
                <a16:creationId xmlns:a16="http://schemas.microsoft.com/office/drawing/2014/main" id="{8100380B-3FF8-7337-E5C7-65FA39131518}"/>
              </a:ext>
            </a:extLst>
          </p:cNvPr>
          <p:cNvSpPr>
            <a:spLocks/>
          </p:cNvSpPr>
          <p:nvPr/>
        </p:nvSpPr>
        <p:spPr>
          <a:xfrm>
            <a:off x="4507240" y="4328756"/>
            <a:ext cx="1047557" cy="923330"/>
          </a:xfrm>
          <a:prstGeom prst="ellipse">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4434729B-F261-225A-ED13-95D5B05E6421}"/>
              </a:ext>
            </a:extLst>
          </p:cNvPr>
          <p:cNvSpPr/>
          <p:nvPr/>
        </p:nvSpPr>
        <p:spPr>
          <a:xfrm>
            <a:off x="-2068091" y="-2381549"/>
            <a:ext cx="3552682" cy="3552682"/>
          </a:xfrm>
          <a:prstGeom prst="donut">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03 04 slider">
            <a:extLst>
              <a:ext uri="{FF2B5EF4-FFF2-40B4-BE49-F238E27FC236}">
                <a16:creationId xmlns:a16="http://schemas.microsoft.com/office/drawing/2014/main" id="{0009FB95-BA5C-28AB-D9A4-CB4B150F11FB}"/>
              </a:ext>
            </a:extLst>
          </p:cNvPr>
          <p:cNvSpPr/>
          <p:nvPr/>
        </p:nvSpPr>
        <p:spPr>
          <a:xfrm>
            <a:off x="3531459" y="6449199"/>
            <a:ext cx="266700" cy="266700"/>
          </a:xfrm>
          <a:prstGeom prst="ellipse">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01 02 slider">
            <a:extLst>
              <a:ext uri="{FF2B5EF4-FFF2-40B4-BE49-F238E27FC236}">
                <a16:creationId xmlns:a16="http://schemas.microsoft.com/office/drawing/2014/main" id="{46D50EE0-F0DF-2123-174A-EA43B60F3479}"/>
              </a:ext>
            </a:extLst>
          </p:cNvPr>
          <p:cNvSpPr/>
          <p:nvPr/>
        </p:nvSpPr>
        <p:spPr>
          <a:xfrm>
            <a:off x="4885563" y="6449199"/>
            <a:ext cx="266700" cy="2667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81594BA2-37CF-F820-A80F-A3A4D21B25C8}"/>
              </a:ext>
            </a:extLst>
          </p:cNvPr>
          <p:cNvSpPr txBox="1"/>
          <p:nvPr/>
        </p:nvSpPr>
        <p:spPr>
          <a:xfrm>
            <a:off x="2346903" y="6004395"/>
            <a:ext cx="3808428" cy="276999"/>
          </a:xfrm>
          <a:prstGeom prst="rect">
            <a:avLst/>
          </a:prstGeom>
          <a:noFill/>
        </p:spPr>
        <p:txBody>
          <a:bodyPr wrap="square" rtlCol="0">
            <a:spAutoFit/>
          </a:bodyPr>
          <a:lstStyle/>
          <a:p>
            <a:pPr algn="ctr"/>
            <a:r>
              <a:rPr lang="ar-LB" sz="1200" dirty="0">
                <a:latin typeface="Tajawal" panose="00000500000000000000" pitchFamily="2" charset="-78"/>
                <a:cs typeface="Tajawal" panose="00000500000000000000" pitchFamily="2" charset="-78"/>
              </a:rPr>
              <a:t>اضغط على الدوائر لاظهار المعلومات</a:t>
            </a:r>
            <a:endParaRPr lang="en-US" sz="1200" dirty="0">
              <a:latin typeface="Tajawal" panose="00000500000000000000" pitchFamily="2" charset="-78"/>
              <a:cs typeface="Tajawal" panose="00000500000000000000" pitchFamily="2" charset="-78"/>
            </a:endParaRPr>
          </a:p>
        </p:txBody>
      </p:sp>
      <p:pic>
        <p:nvPicPr>
          <p:cNvPr id="24" name="Picture 23">
            <a:extLst>
              <a:ext uri="{FF2B5EF4-FFF2-40B4-BE49-F238E27FC236}">
                <a16:creationId xmlns:a16="http://schemas.microsoft.com/office/drawing/2014/main" id="{86B099DB-524C-CCE0-C491-22635234580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59780" y1="3339" x2="54545" y2="17547"/>
                        <a14:foregroundMark x1="64187" y1="2873" x2="58953" y2="20885"/>
                        <a14:foregroundMark x1="63361" y1="1009" x2="71625" y2="13509"/>
                        <a14:foregroundMark x1="60331" y1="22127" x2="81818" y2="26475"/>
                        <a14:foregroundMark x1="55372" y1="20419" x2="42700" y2="27329"/>
                        <a14:foregroundMark x1="87879" y1="9550" x2="59780" y2="12733"/>
                      </a14:backgroundRemoval>
                    </a14:imgEffect>
                  </a14:imgLayer>
                </a14:imgProps>
              </a:ext>
            </a:extLst>
          </a:blip>
          <a:stretch>
            <a:fillRect/>
          </a:stretch>
        </p:blipFill>
        <p:spPr>
          <a:xfrm>
            <a:off x="10919091" y="1476415"/>
            <a:ext cx="1029912" cy="3654342"/>
          </a:xfrm>
          <a:prstGeom prst="rect">
            <a:avLst/>
          </a:prstGeom>
        </p:spPr>
      </p:pic>
      <p:pic>
        <p:nvPicPr>
          <p:cNvPr id="26" name="Picture 25">
            <a:extLst>
              <a:ext uri="{FF2B5EF4-FFF2-40B4-BE49-F238E27FC236}">
                <a16:creationId xmlns:a16="http://schemas.microsoft.com/office/drawing/2014/main" id="{71EA0D91-D5EB-45D4-F3E8-265FD575033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60153" y1="4886" x2="65900" y2="17101"/>
                        <a14:foregroundMark x1="56705" y1="40391" x2="51341" y2="28013"/>
                        <a14:foregroundMark x1="64751" y1="98697" x2="66284" y2="80456"/>
                        <a14:foregroundMark x1="43295" y1="4072" x2="44444" y2="25081"/>
                        <a14:foregroundMark x1="31034" y1="97068" x2="36015" y2="78664"/>
                        <a14:foregroundMark x1="35249" y1="99023" x2="36398" y2="92020"/>
                      </a14:backgroundRemoval>
                    </a14:imgEffect>
                  </a14:imgLayer>
                </a14:imgProps>
              </a:ext>
            </a:extLst>
          </a:blip>
          <a:stretch>
            <a:fillRect/>
          </a:stretch>
        </p:blipFill>
        <p:spPr>
          <a:xfrm flipH="1">
            <a:off x="9687007" y="2917171"/>
            <a:ext cx="982432" cy="2311162"/>
          </a:xfrm>
          <a:prstGeom prst="rect">
            <a:avLst/>
          </a:prstGeom>
        </p:spPr>
      </p:pic>
      <p:pic>
        <p:nvPicPr>
          <p:cNvPr id="27" name="Picture 26">
            <a:extLst>
              <a:ext uri="{FF2B5EF4-FFF2-40B4-BE49-F238E27FC236}">
                <a16:creationId xmlns:a16="http://schemas.microsoft.com/office/drawing/2014/main" id="{12A63193-D561-7ACD-0E07-88CE2674FB9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46259" y1="4708" x2="46259" y2="28734"/>
                        <a14:foregroundMark x1="54422" y1="2922" x2="39456" y2="26623"/>
                        <a14:foregroundMark x1="39456" y1="2435" x2="74490" y2="11851"/>
                        <a14:foregroundMark x1="27891" y1="5844" x2="43878" y2="2110"/>
                      </a14:backgroundRemoval>
                    </a14:imgEffect>
                  </a14:imgLayer>
                </a14:imgProps>
              </a:ext>
            </a:extLst>
          </a:blip>
          <a:stretch>
            <a:fillRect/>
          </a:stretch>
        </p:blipFill>
        <p:spPr>
          <a:xfrm>
            <a:off x="8212430" y="2774098"/>
            <a:ext cx="1224925" cy="2566508"/>
          </a:xfrm>
          <a:prstGeom prst="rect">
            <a:avLst/>
          </a:prstGeom>
        </p:spPr>
      </p:pic>
      <p:sp>
        <p:nvSpPr>
          <p:cNvPr id="5" name="AL2I7TIRAM">
            <a:extLst>
              <a:ext uri="{FF2B5EF4-FFF2-40B4-BE49-F238E27FC236}">
                <a16:creationId xmlns:a16="http://schemas.microsoft.com/office/drawing/2014/main" id="{1F03AF5E-BC32-DB73-B014-6660B4275B35}"/>
              </a:ext>
            </a:extLst>
          </p:cNvPr>
          <p:cNvSpPr/>
          <p:nvPr/>
        </p:nvSpPr>
        <p:spPr>
          <a:xfrm>
            <a:off x="12649200" y="-304800"/>
            <a:ext cx="2057400" cy="609600"/>
          </a:xfrm>
          <a:prstGeom prst="roundRect">
            <a:avLst/>
          </a:prstGeom>
          <a:solidFill>
            <a:schemeClr val="bg1"/>
          </a:solidFill>
          <a:ln>
            <a:noFill/>
          </a:ln>
          <a:effectLst>
            <a:outerShdw blurRad="127000" dist="508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2400" b="0" i="0" u="none" strike="noStrike" cap="none" dirty="0">
                <a:solidFill>
                  <a:schemeClr val="dk1"/>
                </a:solidFill>
                <a:latin typeface="Tajawal" panose="00000500000000000000" pitchFamily="2" charset="-78"/>
                <a:ea typeface="Century Gothic"/>
                <a:cs typeface="Tajawal" panose="00000500000000000000" pitchFamily="2" charset="-78"/>
                <a:sym typeface="Century Gothic"/>
              </a:rPr>
              <a:t>الاحترام</a:t>
            </a:r>
            <a:endParaRPr lang="ar-LB" sz="1400" b="0" i="0" u="none" strike="noStrike" cap="none" dirty="0">
              <a:solidFill>
                <a:srgbClr val="000000"/>
              </a:solidFill>
              <a:latin typeface="Tajawal" panose="00000500000000000000" pitchFamily="2" charset="-78"/>
              <a:cs typeface="Tajawal" panose="00000500000000000000" pitchFamily="2" charset="-78"/>
              <a:sym typeface="Arial"/>
            </a:endParaRPr>
          </a:p>
        </p:txBody>
      </p:sp>
      <p:sp>
        <p:nvSpPr>
          <p:cNvPr id="25" name="AL2IBLA8">
            <a:extLst>
              <a:ext uri="{FF2B5EF4-FFF2-40B4-BE49-F238E27FC236}">
                <a16:creationId xmlns:a16="http://schemas.microsoft.com/office/drawing/2014/main" id="{23E975EC-3A1F-1149-6784-B1D64FDA1CD4}"/>
              </a:ext>
            </a:extLst>
          </p:cNvPr>
          <p:cNvSpPr/>
          <p:nvPr/>
        </p:nvSpPr>
        <p:spPr>
          <a:xfrm>
            <a:off x="12611100" y="1143000"/>
            <a:ext cx="2057400" cy="609600"/>
          </a:xfrm>
          <a:prstGeom prst="roundRect">
            <a:avLst/>
          </a:prstGeom>
          <a:solidFill>
            <a:schemeClr val="bg1"/>
          </a:solidFill>
          <a:ln>
            <a:noFill/>
          </a:ln>
          <a:effectLst>
            <a:outerShdw blurRad="127000" dist="508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2400" b="0" i="0" u="none" strike="noStrike" cap="none" dirty="0">
                <a:solidFill>
                  <a:schemeClr val="dk1"/>
                </a:solidFill>
                <a:latin typeface="Tajawal" panose="00000500000000000000" pitchFamily="2" charset="-78"/>
                <a:ea typeface="Century Gothic"/>
                <a:cs typeface="Tajawal" panose="00000500000000000000" pitchFamily="2" charset="-78"/>
                <a:sym typeface="Century Gothic"/>
              </a:rPr>
              <a:t>الإبلاغ</a:t>
            </a:r>
            <a:endParaRPr lang="ar-LB" sz="1400" b="0" i="0" u="none" strike="noStrike" cap="none" dirty="0">
              <a:solidFill>
                <a:srgbClr val="000000"/>
              </a:solidFill>
              <a:latin typeface="Tajawal" panose="00000500000000000000" pitchFamily="2" charset="-78"/>
              <a:cs typeface="Tajawal" panose="00000500000000000000" pitchFamily="2" charset="-78"/>
              <a:sym typeface="Arial"/>
            </a:endParaRPr>
          </a:p>
        </p:txBody>
      </p:sp>
      <p:sp>
        <p:nvSpPr>
          <p:cNvPr id="28" name="ALSABR">
            <a:extLst>
              <a:ext uri="{FF2B5EF4-FFF2-40B4-BE49-F238E27FC236}">
                <a16:creationId xmlns:a16="http://schemas.microsoft.com/office/drawing/2014/main" id="{C6B9E25D-A165-2E8F-DA29-2E54BB1DC3FA}"/>
              </a:ext>
            </a:extLst>
          </p:cNvPr>
          <p:cNvSpPr/>
          <p:nvPr/>
        </p:nvSpPr>
        <p:spPr>
          <a:xfrm>
            <a:off x="12598400" y="2612371"/>
            <a:ext cx="2057400" cy="609600"/>
          </a:xfrm>
          <a:prstGeom prst="roundRect">
            <a:avLst/>
          </a:prstGeom>
          <a:solidFill>
            <a:schemeClr val="bg1"/>
          </a:solidFill>
          <a:ln>
            <a:noFill/>
          </a:ln>
          <a:effectLst>
            <a:outerShdw blurRad="127000" dist="508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2400" b="0" i="0" u="none" strike="noStrike" cap="none" dirty="0">
                <a:solidFill>
                  <a:schemeClr val="dk1"/>
                </a:solidFill>
                <a:latin typeface="Tajawal" panose="00000500000000000000" pitchFamily="2" charset="-78"/>
                <a:ea typeface="Century Gothic"/>
                <a:cs typeface="Tajawal" panose="00000500000000000000" pitchFamily="2" charset="-78"/>
                <a:sym typeface="Century Gothic"/>
              </a:rPr>
              <a:t>الصبر</a:t>
            </a:r>
          </a:p>
        </p:txBody>
      </p:sp>
      <p:sp>
        <p:nvSpPr>
          <p:cNvPr id="35" name="AL2INSIJAM">
            <a:extLst>
              <a:ext uri="{FF2B5EF4-FFF2-40B4-BE49-F238E27FC236}">
                <a16:creationId xmlns:a16="http://schemas.microsoft.com/office/drawing/2014/main" id="{191360FE-ABB5-8BB5-27FC-02975B1A45B9}"/>
              </a:ext>
            </a:extLst>
          </p:cNvPr>
          <p:cNvSpPr/>
          <p:nvPr/>
        </p:nvSpPr>
        <p:spPr>
          <a:xfrm>
            <a:off x="12402039" y="3813071"/>
            <a:ext cx="2057400" cy="609600"/>
          </a:xfrm>
          <a:prstGeom prst="roundRect">
            <a:avLst/>
          </a:prstGeom>
          <a:solidFill>
            <a:schemeClr val="bg1"/>
          </a:solidFill>
          <a:ln>
            <a:noFill/>
          </a:ln>
          <a:effectLst>
            <a:outerShdw blurRad="127000" dist="508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a:lnSpc>
                <a:spcPct val="90000"/>
              </a:lnSpc>
              <a:spcBef>
                <a:spcPts val="0"/>
              </a:spcBef>
              <a:spcAft>
                <a:spcPts val="0"/>
              </a:spcAft>
              <a:buClr>
                <a:schemeClr val="dk1"/>
              </a:buClr>
              <a:buSzPts val="2400"/>
              <a:buFont typeface="Century Gothic"/>
              <a:buNone/>
            </a:pPr>
            <a:r>
              <a:rPr lang="ar-LB" sz="2400" b="0" i="0" u="none" strike="noStrike" cap="none" dirty="0">
                <a:solidFill>
                  <a:schemeClr val="dk1"/>
                </a:solidFill>
                <a:latin typeface="Tajawal" panose="00000500000000000000" pitchFamily="2" charset="-78"/>
                <a:ea typeface="Century Gothic"/>
                <a:cs typeface="Tajawal" panose="00000500000000000000" pitchFamily="2" charset="-78"/>
                <a:sym typeface="Century Gothic"/>
              </a:rPr>
              <a:t>الانسجام</a:t>
            </a:r>
            <a:endParaRPr lang="ar-LB" sz="1400" b="0" i="0" u="none" strike="noStrike" cap="none" dirty="0">
              <a:solidFill>
                <a:srgbClr val="000000"/>
              </a:solidFill>
              <a:latin typeface="Tajawal" panose="00000500000000000000" pitchFamily="2" charset="-78"/>
              <a:cs typeface="Tajawal" panose="00000500000000000000" pitchFamily="2" charset="-78"/>
              <a:sym typeface="Arial"/>
            </a:endParaRPr>
          </a:p>
        </p:txBody>
      </p:sp>
      <p:sp>
        <p:nvSpPr>
          <p:cNvPr id="36" name="ALSALAMA">
            <a:extLst>
              <a:ext uri="{FF2B5EF4-FFF2-40B4-BE49-F238E27FC236}">
                <a16:creationId xmlns:a16="http://schemas.microsoft.com/office/drawing/2014/main" id="{AC3F6ECA-F1A3-FB9C-EBA9-711F58877C02}"/>
              </a:ext>
            </a:extLst>
          </p:cNvPr>
          <p:cNvSpPr/>
          <p:nvPr/>
        </p:nvSpPr>
        <p:spPr>
          <a:xfrm>
            <a:off x="12774136" y="4824272"/>
            <a:ext cx="2057400" cy="609600"/>
          </a:xfrm>
          <a:prstGeom prst="roundRect">
            <a:avLst/>
          </a:prstGeom>
          <a:solidFill>
            <a:schemeClr val="bg1"/>
          </a:solidFill>
          <a:ln>
            <a:noFill/>
          </a:ln>
          <a:effectLst>
            <a:outerShdw blurRad="127000" dist="508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a:lnSpc>
                <a:spcPct val="90000"/>
              </a:lnSpc>
              <a:spcBef>
                <a:spcPts val="0"/>
              </a:spcBef>
              <a:spcAft>
                <a:spcPts val="0"/>
              </a:spcAft>
              <a:buClr>
                <a:schemeClr val="dk1"/>
              </a:buClr>
              <a:buSzPts val="2400"/>
              <a:buFont typeface="Century Gothic"/>
              <a:buNone/>
            </a:pPr>
            <a:r>
              <a:rPr lang="ar-LB" sz="2400" b="0" i="0" u="none" strike="noStrike" cap="none" dirty="0">
                <a:solidFill>
                  <a:schemeClr val="dk1"/>
                </a:solidFill>
                <a:latin typeface="Tajawal" panose="00000500000000000000" pitchFamily="2" charset="-78"/>
                <a:ea typeface="Century Gothic"/>
                <a:cs typeface="Tajawal" panose="00000500000000000000" pitchFamily="2" charset="-78"/>
                <a:sym typeface="Century Gothic"/>
              </a:rPr>
              <a:t>السلامة</a:t>
            </a:r>
            <a:endParaRPr lang="ar-LB" sz="1400" b="0" i="0" u="none" strike="noStrike" cap="none" dirty="0">
              <a:solidFill>
                <a:srgbClr val="000000"/>
              </a:solidFill>
              <a:latin typeface="Tajawal" panose="00000500000000000000" pitchFamily="2" charset="-78"/>
              <a:cs typeface="Tajawal" panose="00000500000000000000" pitchFamily="2" charset="-78"/>
              <a:sym typeface="Arial"/>
            </a:endParaRPr>
          </a:p>
        </p:txBody>
      </p:sp>
      <p:sp>
        <p:nvSpPr>
          <p:cNvPr id="37" name="AL2INDIMAJ">
            <a:extLst>
              <a:ext uri="{FF2B5EF4-FFF2-40B4-BE49-F238E27FC236}">
                <a16:creationId xmlns:a16="http://schemas.microsoft.com/office/drawing/2014/main" id="{39AF10D6-E676-B510-08F4-414758AFED31}"/>
              </a:ext>
            </a:extLst>
          </p:cNvPr>
          <p:cNvSpPr/>
          <p:nvPr/>
        </p:nvSpPr>
        <p:spPr>
          <a:xfrm>
            <a:off x="12850337" y="5902583"/>
            <a:ext cx="2057400" cy="609600"/>
          </a:xfrm>
          <a:prstGeom prst="roundRect">
            <a:avLst/>
          </a:prstGeom>
          <a:solidFill>
            <a:schemeClr val="bg1"/>
          </a:solidFill>
          <a:ln>
            <a:noFill/>
          </a:ln>
          <a:effectLst>
            <a:outerShdw blurRad="127000" dist="508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400"/>
              <a:buFont typeface="Arial"/>
              <a:buNone/>
            </a:pPr>
            <a:r>
              <a:rPr lang="ar-LB" sz="2400" b="0" i="0" u="none" strike="noStrike" cap="none" dirty="0">
                <a:solidFill>
                  <a:schemeClr val="dk1"/>
                </a:solidFill>
                <a:latin typeface="Tajawal" panose="00000500000000000000" pitchFamily="2" charset="-78"/>
                <a:ea typeface="Century Gothic"/>
                <a:cs typeface="Tajawal" panose="00000500000000000000" pitchFamily="2" charset="-78"/>
                <a:sym typeface="Century Gothic"/>
              </a:rPr>
              <a:t>الاندماج</a:t>
            </a:r>
          </a:p>
        </p:txBody>
      </p:sp>
      <p:sp>
        <p:nvSpPr>
          <p:cNvPr id="38" name="ALDA3M">
            <a:extLst>
              <a:ext uri="{FF2B5EF4-FFF2-40B4-BE49-F238E27FC236}">
                <a16:creationId xmlns:a16="http://schemas.microsoft.com/office/drawing/2014/main" id="{52D3D30E-1AD0-2F93-E002-62EBDE4C84B4}"/>
              </a:ext>
            </a:extLst>
          </p:cNvPr>
          <p:cNvSpPr/>
          <p:nvPr/>
        </p:nvSpPr>
        <p:spPr>
          <a:xfrm>
            <a:off x="12649200" y="7036173"/>
            <a:ext cx="2057400" cy="609600"/>
          </a:xfrm>
          <a:prstGeom prst="roundRect">
            <a:avLst/>
          </a:prstGeom>
          <a:solidFill>
            <a:schemeClr val="bg1"/>
          </a:solidFill>
          <a:ln>
            <a:noFill/>
          </a:ln>
          <a:effectLst>
            <a:outerShdw blurRad="127000" dist="508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400"/>
              <a:buFont typeface="Arial"/>
              <a:buNone/>
            </a:pPr>
            <a:r>
              <a:rPr lang="ar-LB" sz="2400" b="0" i="0" u="none" strike="noStrike" cap="none" dirty="0">
                <a:solidFill>
                  <a:schemeClr val="dk1"/>
                </a:solidFill>
                <a:latin typeface="Tajawal" panose="00000500000000000000" pitchFamily="2" charset="-78"/>
                <a:ea typeface="Century Gothic"/>
                <a:cs typeface="Tajawal" panose="00000500000000000000" pitchFamily="2" charset="-78"/>
                <a:sym typeface="Century Gothic"/>
              </a:rPr>
              <a:t>الدعم</a:t>
            </a:r>
          </a:p>
        </p:txBody>
      </p:sp>
    </p:spTree>
    <p:extLst>
      <p:ext uri="{BB962C8B-B14F-4D97-AF65-F5344CB8AC3E}">
        <p14:creationId xmlns:p14="http://schemas.microsoft.com/office/powerpoint/2010/main" val="920216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33" restart="whenNotActive" fill="hold" evtFilter="cancelBubble" nodeType="interactiveSeq">
                <p:stCondLst>
                  <p:cond evt="onClick" delay="0">
                    <p:tgtEl>
                      <p:spTgt spid="10"/>
                    </p:tgtEl>
                  </p:cond>
                </p:stCondLst>
                <p:endSync evt="end" delay="0">
                  <p:rtn val="all"/>
                </p:endSync>
                <p:childTnLst>
                  <p:par>
                    <p:cTn id="34" fill="hold">
                      <p:stCondLst>
                        <p:cond delay="0"/>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32"/>
                    </p:tgtEl>
                  </p:cond>
                </p:stCondLst>
                <p:endSync evt="end" delay="0">
                  <p:rtn val="all"/>
                </p:endSync>
                <p:childTnLst>
                  <p:par>
                    <p:cTn id="47" fill="hold">
                      <p:stCondLst>
                        <p:cond delay="0"/>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childTnLst>
              </p:cTn>
              <p:nextCondLst>
                <p:cond evt="onClick" delay="0">
                  <p:tgtEl>
                    <p:spTgt spid="32"/>
                  </p:tgtEl>
                </p:cond>
              </p:nextCondLst>
            </p:seq>
            <p:seq concurrent="1" nextAc="seek">
              <p:cTn id="52" restart="whenNotActive" fill="hold" evtFilter="cancelBubble" nodeType="interactiveSeq">
                <p:stCondLst>
                  <p:cond evt="onClick" delay="0">
                    <p:tgtEl>
                      <p:spTgt spid="33"/>
                    </p:tgtEl>
                  </p:cond>
                </p:stCondLst>
                <p:endSync evt="end" delay="0">
                  <p:rtn val="all"/>
                </p:endSync>
                <p:childTnLst>
                  <p:par>
                    <p:cTn id="53" fill="hold">
                      <p:stCondLst>
                        <p:cond delay="0"/>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childTnLst>
                          </p:cTn>
                        </p:par>
                      </p:childTnLst>
                    </p:cTn>
                  </p:par>
                </p:childTnLst>
              </p:cTn>
              <p:nextCondLst>
                <p:cond evt="onClick" delay="0">
                  <p:tgtEl>
                    <p:spTgt spid="33"/>
                  </p:tgtEl>
                </p:cond>
              </p:nextCondLst>
            </p:seq>
            <p:seq concurrent="1" nextAc="seek">
              <p:cTn id="58" restart="whenNotActive" fill="hold" evtFilter="cancelBubble" nodeType="interactiveSeq">
                <p:stCondLst>
                  <p:cond evt="onClick" delay="0">
                    <p:tgtEl>
                      <p:spTgt spid="29"/>
                    </p:tgtEl>
                  </p:cond>
                </p:stCondLst>
                <p:endSync evt="end" delay="0">
                  <p:rtn val="all"/>
                </p:endSync>
                <p:childTnLst>
                  <p:par>
                    <p:cTn id="59" fill="hold">
                      <p:stCondLst>
                        <p:cond delay="0"/>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right)">
                                      <p:cBhvr>
                                        <p:cTn id="63" dur="500"/>
                                        <p:tgtEl>
                                          <p:spTgt spid="23"/>
                                        </p:tgtEl>
                                      </p:cBhvr>
                                    </p:animEffect>
                                  </p:childTnLst>
                                </p:cTn>
                              </p:par>
                            </p:childTnLst>
                          </p:cTn>
                        </p:par>
                      </p:childTnLst>
                    </p:cTn>
                  </p:par>
                </p:childTnLst>
              </p:cTn>
              <p:nextCondLst>
                <p:cond evt="onClick" delay="0">
                  <p:tgtEl>
                    <p:spTgt spid="29"/>
                  </p:tgtEl>
                </p:cond>
              </p:nextCondLst>
            </p:seq>
            <p:seq concurrent="1" nextAc="seek">
              <p:cTn id="64" restart="whenNotActive" fill="hold" evtFilter="cancelBubble" nodeType="interactiveSeq">
                <p:stCondLst>
                  <p:cond evt="onClick" delay="0">
                    <p:tgtEl>
                      <p:spTgt spid="31"/>
                    </p:tgtEl>
                  </p:cond>
                </p:stCondLst>
                <p:endSync evt="end" delay="0">
                  <p:rtn val="all"/>
                </p:endSync>
                <p:childTnLst>
                  <p:par>
                    <p:cTn id="65" fill="hold">
                      <p:stCondLst>
                        <p:cond delay="0"/>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right)">
                                      <p:cBhvr>
                                        <p:cTn id="69" dur="500"/>
                                        <p:tgtEl>
                                          <p:spTgt spid="19"/>
                                        </p:tgtEl>
                                      </p:cBhvr>
                                    </p:animEffect>
                                  </p:childTnLst>
                                </p:cTn>
                              </p:par>
                            </p:childTnLst>
                          </p:cTn>
                        </p:par>
                      </p:childTnLst>
                    </p:cTn>
                  </p:par>
                </p:childTnLst>
              </p:cTn>
              <p:nextCondLst>
                <p:cond evt="onClick" delay="0">
                  <p:tgtEl>
                    <p:spTgt spid="31"/>
                  </p:tgtEl>
                </p:cond>
              </p:nextCondLst>
            </p:seq>
          </p:childTnLst>
        </p:cTn>
      </p:par>
    </p:tnLst>
    <p:bldLst>
      <p:bldP spid="23" grpId="0"/>
      <p:bldP spid="19" grpId="0"/>
      <p:bldP spid="20" grpId="0"/>
      <p:bldP spid="21" grpId="0"/>
      <p:bldP spid="29" grpId="0" animBg="1"/>
      <p:bldP spid="31"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6278B-75C6-C0A4-3E8C-1F0DD4946414}"/>
            </a:ext>
          </a:extLst>
        </p:cNvPr>
        <p:cNvGrpSpPr/>
        <p:nvPr/>
      </p:nvGrpSpPr>
      <p:grpSpPr>
        <a:xfrm>
          <a:off x="0" y="0"/>
          <a:ext cx="0" cy="0"/>
          <a:chOff x="0" y="0"/>
          <a:chExt cx="0" cy="0"/>
        </a:xfrm>
      </p:grpSpPr>
      <p:sp>
        <p:nvSpPr>
          <p:cNvPr id="47" name="TextBox 46">
            <a:extLst>
              <a:ext uri="{FF2B5EF4-FFF2-40B4-BE49-F238E27FC236}">
                <a16:creationId xmlns:a16="http://schemas.microsoft.com/office/drawing/2014/main" id="{E5A8E1C3-B908-7A82-9B00-B565A9661173}"/>
              </a:ext>
            </a:extLst>
          </p:cNvPr>
          <p:cNvSpPr txBox="1"/>
          <p:nvPr/>
        </p:nvSpPr>
        <p:spPr>
          <a:xfrm>
            <a:off x="1866798" y="234832"/>
            <a:ext cx="8458405" cy="707886"/>
          </a:xfrm>
          <a:prstGeom prst="rect">
            <a:avLst/>
          </a:prstGeom>
          <a:noFill/>
        </p:spPr>
        <p:txBody>
          <a:bodyPr wrap="square" rtlCol="0">
            <a:spAutoFit/>
          </a:bodyPr>
          <a:lstStyle/>
          <a:p>
            <a:pPr algn="ctr"/>
            <a:r>
              <a:rPr lang="ar-LB" sz="4000" b="1" dirty="0">
                <a:solidFill>
                  <a:srgbClr val="39A9E0"/>
                </a:solidFill>
                <a:latin typeface="Tajawal Black" panose="00000500000000000000" pitchFamily="2" charset="-78"/>
                <a:ea typeface="Avenir"/>
                <a:cs typeface="Tajawal Black" panose="00000500000000000000" pitchFamily="2" charset="-78"/>
                <a:sym typeface="Avenir"/>
              </a:rPr>
              <a:t>8 ركائز للعمل </a:t>
            </a:r>
            <a:r>
              <a:rPr lang="ar-LB" sz="4000" b="1" dirty="0">
                <a:solidFill>
                  <a:srgbClr val="E3212B"/>
                </a:solidFill>
                <a:latin typeface="Tajawal Black" panose="00000500000000000000" pitchFamily="2" charset="-78"/>
                <a:ea typeface="Avenir"/>
                <a:cs typeface="Tajawal Black" panose="00000500000000000000" pitchFamily="2" charset="-78"/>
                <a:sym typeface="Avenir"/>
              </a:rPr>
              <a:t>مع الأطفال</a:t>
            </a:r>
            <a:endParaRPr lang="en-US" sz="4000" b="1" spc="300" dirty="0">
              <a:solidFill>
                <a:srgbClr val="39A9E0"/>
              </a:solidFill>
              <a:latin typeface="Tajawal Black" panose="00000500000000000000" pitchFamily="2" charset="-78"/>
              <a:cs typeface="Tajawal Black" panose="00000500000000000000" pitchFamily="2" charset="-78"/>
            </a:endParaRPr>
          </a:p>
        </p:txBody>
      </p:sp>
      <p:pic>
        <p:nvPicPr>
          <p:cNvPr id="4" name="Google Shape;433;p44" descr="Icon&#10;&#10;Description automatically generated with low confidence">
            <a:extLst>
              <a:ext uri="{FF2B5EF4-FFF2-40B4-BE49-F238E27FC236}">
                <a16:creationId xmlns:a16="http://schemas.microsoft.com/office/drawing/2014/main" id="{302A74F1-5023-B46C-3B9A-9ADBD5212C32}"/>
              </a:ext>
            </a:extLst>
          </p:cNvPr>
          <p:cNvPicPr preferRelativeResize="0"/>
          <p:nvPr/>
        </p:nvPicPr>
        <p:blipFill rotWithShape="1">
          <a:blip r:embed="rId3">
            <a:alphaModFix/>
          </a:blip>
          <a:srcRect/>
          <a:stretch/>
        </p:blipFill>
        <p:spPr>
          <a:xfrm>
            <a:off x="10456936" y="-24166"/>
            <a:ext cx="1645747" cy="938468"/>
          </a:xfrm>
          <a:prstGeom prst="rect">
            <a:avLst/>
          </a:prstGeom>
          <a:noFill/>
          <a:ln>
            <a:noFill/>
          </a:ln>
        </p:spPr>
      </p:pic>
      <p:sp>
        <p:nvSpPr>
          <p:cNvPr id="9" name="TextBox 8">
            <a:extLst>
              <a:ext uri="{FF2B5EF4-FFF2-40B4-BE49-F238E27FC236}">
                <a16:creationId xmlns:a16="http://schemas.microsoft.com/office/drawing/2014/main" id="{3E3528BC-C6CA-D374-50B4-F744E2ABAB4D}"/>
              </a:ext>
            </a:extLst>
          </p:cNvPr>
          <p:cNvSpPr txBox="1"/>
          <p:nvPr/>
        </p:nvSpPr>
        <p:spPr>
          <a:xfrm>
            <a:off x="4191786" y="6420217"/>
            <a:ext cx="3808428" cy="276999"/>
          </a:xfrm>
          <a:prstGeom prst="rect">
            <a:avLst/>
          </a:prstGeom>
          <a:noFill/>
        </p:spPr>
        <p:txBody>
          <a:bodyPr wrap="square" rtlCol="0">
            <a:spAutoFit/>
          </a:bodyPr>
          <a:lstStyle/>
          <a:p>
            <a:pPr algn="ctr"/>
            <a:r>
              <a:rPr lang="ar-LB" sz="1200" dirty="0">
                <a:latin typeface="Tajawal" panose="00000500000000000000" pitchFamily="2" charset="-78"/>
                <a:cs typeface="Tajawal" panose="00000500000000000000" pitchFamily="2" charset="-78"/>
              </a:rPr>
              <a:t>اضغط على الخيارات لاظهار المعلومات</a:t>
            </a:r>
            <a:endParaRPr lang="en-US" sz="1200" dirty="0">
              <a:latin typeface="Tajawal" panose="00000500000000000000" pitchFamily="2" charset="-78"/>
              <a:cs typeface="Tajawal" panose="00000500000000000000" pitchFamily="2" charset="-78"/>
            </a:endParaRPr>
          </a:p>
        </p:txBody>
      </p:sp>
      <p:sp>
        <p:nvSpPr>
          <p:cNvPr id="10" name="AL2I7TIRAM">
            <a:extLst>
              <a:ext uri="{FF2B5EF4-FFF2-40B4-BE49-F238E27FC236}">
                <a16:creationId xmlns:a16="http://schemas.microsoft.com/office/drawing/2014/main" id="{3D307FC8-BCB5-EE12-4C44-90C121907B8B}"/>
              </a:ext>
            </a:extLst>
          </p:cNvPr>
          <p:cNvSpPr/>
          <p:nvPr/>
        </p:nvSpPr>
        <p:spPr>
          <a:xfrm>
            <a:off x="9601200" y="1143000"/>
            <a:ext cx="2057400" cy="609600"/>
          </a:xfrm>
          <a:prstGeom prst="roundRect">
            <a:avLst/>
          </a:prstGeom>
          <a:solidFill>
            <a:schemeClr val="bg1"/>
          </a:solidFill>
          <a:ln>
            <a:noFill/>
          </a:ln>
          <a:effectLst>
            <a:outerShdw blurRad="127000" dist="508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2400" b="0" i="0" u="none" strike="noStrike" cap="none" dirty="0">
                <a:solidFill>
                  <a:schemeClr val="dk1"/>
                </a:solidFill>
                <a:latin typeface="Tajawal" panose="00000500000000000000" pitchFamily="2" charset="-78"/>
                <a:ea typeface="Century Gothic"/>
                <a:cs typeface="Tajawal" panose="00000500000000000000" pitchFamily="2" charset="-78"/>
                <a:sym typeface="Century Gothic"/>
              </a:rPr>
              <a:t>الاحترام</a:t>
            </a:r>
            <a:endParaRPr lang="ar-LB" sz="1400" b="0" i="0" u="none" strike="noStrike" cap="none" dirty="0">
              <a:solidFill>
                <a:srgbClr val="000000"/>
              </a:solidFill>
              <a:latin typeface="Tajawal" panose="00000500000000000000" pitchFamily="2" charset="-78"/>
              <a:cs typeface="Tajawal" panose="00000500000000000000" pitchFamily="2" charset="-78"/>
              <a:sym typeface="Arial"/>
            </a:endParaRPr>
          </a:p>
        </p:txBody>
      </p:sp>
      <p:sp>
        <p:nvSpPr>
          <p:cNvPr id="11" name="AL2IBLA8">
            <a:extLst>
              <a:ext uri="{FF2B5EF4-FFF2-40B4-BE49-F238E27FC236}">
                <a16:creationId xmlns:a16="http://schemas.microsoft.com/office/drawing/2014/main" id="{5274000B-3825-BFA8-F8B5-F05515FAEBA6}"/>
              </a:ext>
            </a:extLst>
          </p:cNvPr>
          <p:cNvSpPr/>
          <p:nvPr/>
        </p:nvSpPr>
        <p:spPr>
          <a:xfrm>
            <a:off x="9601200" y="1828800"/>
            <a:ext cx="2057400" cy="609600"/>
          </a:xfrm>
          <a:prstGeom prst="roundRect">
            <a:avLst/>
          </a:prstGeom>
          <a:solidFill>
            <a:schemeClr val="bg1"/>
          </a:solidFill>
          <a:ln>
            <a:noFill/>
          </a:ln>
          <a:effectLst>
            <a:outerShdw blurRad="127000" dist="508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2400" b="0" i="0" u="none" strike="noStrike" cap="none" dirty="0">
                <a:solidFill>
                  <a:schemeClr val="dk1"/>
                </a:solidFill>
                <a:latin typeface="Tajawal" panose="00000500000000000000" pitchFamily="2" charset="-78"/>
                <a:ea typeface="Century Gothic"/>
                <a:cs typeface="Tajawal" panose="00000500000000000000" pitchFamily="2" charset="-78"/>
                <a:sym typeface="Century Gothic"/>
              </a:rPr>
              <a:t>الإبلاغ</a:t>
            </a:r>
            <a:endParaRPr lang="ar-LB" sz="1400" b="0" i="0" u="none" strike="noStrike" cap="none" dirty="0">
              <a:solidFill>
                <a:srgbClr val="000000"/>
              </a:solidFill>
              <a:latin typeface="Tajawal" panose="00000500000000000000" pitchFamily="2" charset="-78"/>
              <a:cs typeface="Tajawal" panose="00000500000000000000" pitchFamily="2" charset="-78"/>
              <a:sym typeface="Arial"/>
            </a:endParaRPr>
          </a:p>
        </p:txBody>
      </p:sp>
      <p:sp>
        <p:nvSpPr>
          <p:cNvPr id="12" name="ALSABR">
            <a:extLst>
              <a:ext uri="{FF2B5EF4-FFF2-40B4-BE49-F238E27FC236}">
                <a16:creationId xmlns:a16="http://schemas.microsoft.com/office/drawing/2014/main" id="{55CBC7C4-75F7-FD72-4284-88404BAED348}"/>
              </a:ext>
            </a:extLst>
          </p:cNvPr>
          <p:cNvSpPr/>
          <p:nvPr/>
        </p:nvSpPr>
        <p:spPr>
          <a:xfrm>
            <a:off x="9601200" y="2514600"/>
            <a:ext cx="2057400" cy="609600"/>
          </a:xfrm>
          <a:prstGeom prst="roundRect">
            <a:avLst/>
          </a:prstGeom>
          <a:solidFill>
            <a:schemeClr val="bg1"/>
          </a:solidFill>
          <a:ln>
            <a:noFill/>
          </a:ln>
          <a:effectLst>
            <a:outerShdw blurRad="127000" dist="508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2400" b="0" i="0" u="none" strike="noStrike" cap="none" dirty="0">
                <a:solidFill>
                  <a:schemeClr val="dk1"/>
                </a:solidFill>
                <a:latin typeface="Tajawal" panose="00000500000000000000" pitchFamily="2" charset="-78"/>
                <a:ea typeface="Century Gothic"/>
                <a:cs typeface="Tajawal" panose="00000500000000000000" pitchFamily="2" charset="-78"/>
                <a:sym typeface="Century Gothic"/>
              </a:rPr>
              <a:t>الصبر</a:t>
            </a:r>
          </a:p>
        </p:txBody>
      </p:sp>
      <p:sp>
        <p:nvSpPr>
          <p:cNvPr id="13" name="AL2INSIJAM">
            <a:extLst>
              <a:ext uri="{FF2B5EF4-FFF2-40B4-BE49-F238E27FC236}">
                <a16:creationId xmlns:a16="http://schemas.microsoft.com/office/drawing/2014/main" id="{EAC5D364-A3DD-16AA-3FE1-A6BA1C400725}"/>
              </a:ext>
            </a:extLst>
          </p:cNvPr>
          <p:cNvSpPr/>
          <p:nvPr/>
        </p:nvSpPr>
        <p:spPr>
          <a:xfrm>
            <a:off x="9601200" y="3200400"/>
            <a:ext cx="2057400" cy="609600"/>
          </a:xfrm>
          <a:prstGeom prst="roundRect">
            <a:avLst/>
          </a:prstGeom>
          <a:solidFill>
            <a:schemeClr val="bg1"/>
          </a:solidFill>
          <a:ln>
            <a:noFill/>
          </a:ln>
          <a:effectLst>
            <a:outerShdw blurRad="127000" dist="508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a:lnSpc>
                <a:spcPct val="90000"/>
              </a:lnSpc>
              <a:spcBef>
                <a:spcPts val="0"/>
              </a:spcBef>
              <a:spcAft>
                <a:spcPts val="0"/>
              </a:spcAft>
              <a:buClr>
                <a:schemeClr val="dk1"/>
              </a:buClr>
              <a:buSzPts val="2400"/>
              <a:buFont typeface="Century Gothic"/>
              <a:buNone/>
            </a:pPr>
            <a:r>
              <a:rPr lang="ar-LB" sz="2400" b="0" i="0" u="none" strike="noStrike" cap="none" dirty="0">
                <a:solidFill>
                  <a:schemeClr val="dk1"/>
                </a:solidFill>
                <a:latin typeface="Tajawal" panose="00000500000000000000" pitchFamily="2" charset="-78"/>
                <a:ea typeface="Century Gothic"/>
                <a:cs typeface="Tajawal" panose="00000500000000000000" pitchFamily="2" charset="-78"/>
                <a:sym typeface="Century Gothic"/>
              </a:rPr>
              <a:t>الانسجام</a:t>
            </a:r>
            <a:endParaRPr lang="ar-LB" sz="1400" b="0" i="0" u="none" strike="noStrike" cap="none" dirty="0">
              <a:solidFill>
                <a:srgbClr val="000000"/>
              </a:solidFill>
              <a:latin typeface="Tajawal" panose="00000500000000000000" pitchFamily="2" charset="-78"/>
              <a:cs typeface="Tajawal" panose="00000500000000000000" pitchFamily="2" charset="-78"/>
              <a:sym typeface="Arial"/>
            </a:endParaRPr>
          </a:p>
        </p:txBody>
      </p:sp>
      <p:sp>
        <p:nvSpPr>
          <p:cNvPr id="14" name="ALSALAMA">
            <a:extLst>
              <a:ext uri="{FF2B5EF4-FFF2-40B4-BE49-F238E27FC236}">
                <a16:creationId xmlns:a16="http://schemas.microsoft.com/office/drawing/2014/main" id="{8195F72D-A6B8-A173-BE40-3947600729D5}"/>
              </a:ext>
            </a:extLst>
          </p:cNvPr>
          <p:cNvSpPr/>
          <p:nvPr/>
        </p:nvSpPr>
        <p:spPr>
          <a:xfrm>
            <a:off x="9601200" y="3883282"/>
            <a:ext cx="2057400" cy="609600"/>
          </a:xfrm>
          <a:prstGeom prst="roundRect">
            <a:avLst/>
          </a:prstGeom>
          <a:solidFill>
            <a:schemeClr val="bg1"/>
          </a:solidFill>
          <a:ln>
            <a:noFill/>
          </a:ln>
          <a:effectLst>
            <a:outerShdw blurRad="127000" dist="508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a:lnSpc>
                <a:spcPct val="90000"/>
              </a:lnSpc>
              <a:spcBef>
                <a:spcPts val="0"/>
              </a:spcBef>
              <a:spcAft>
                <a:spcPts val="0"/>
              </a:spcAft>
              <a:buClr>
                <a:schemeClr val="dk1"/>
              </a:buClr>
              <a:buSzPts val="2400"/>
              <a:buFont typeface="Century Gothic"/>
              <a:buNone/>
            </a:pPr>
            <a:r>
              <a:rPr lang="ar-LB" sz="2400" b="0" i="0" u="none" strike="noStrike" cap="none" dirty="0">
                <a:solidFill>
                  <a:schemeClr val="dk1"/>
                </a:solidFill>
                <a:latin typeface="Tajawal" panose="00000500000000000000" pitchFamily="2" charset="-78"/>
                <a:ea typeface="Century Gothic"/>
                <a:cs typeface="Tajawal" panose="00000500000000000000" pitchFamily="2" charset="-78"/>
                <a:sym typeface="Century Gothic"/>
              </a:rPr>
              <a:t>السلامة</a:t>
            </a:r>
            <a:endParaRPr lang="ar-LB" sz="1400" b="0" i="0" u="none" strike="noStrike" cap="none" dirty="0">
              <a:solidFill>
                <a:srgbClr val="000000"/>
              </a:solidFill>
              <a:latin typeface="Tajawal" panose="00000500000000000000" pitchFamily="2" charset="-78"/>
              <a:cs typeface="Tajawal" panose="00000500000000000000" pitchFamily="2" charset="-78"/>
              <a:sym typeface="Arial"/>
            </a:endParaRPr>
          </a:p>
        </p:txBody>
      </p:sp>
      <p:sp>
        <p:nvSpPr>
          <p:cNvPr id="15" name="AL2INDIMAJ">
            <a:extLst>
              <a:ext uri="{FF2B5EF4-FFF2-40B4-BE49-F238E27FC236}">
                <a16:creationId xmlns:a16="http://schemas.microsoft.com/office/drawing/2014/main" id="{60CD5AE3-C831-9B20-B379-CD5B49169370}"/>
              </a:ext>
            </a:extLst>
          </p:cNvPr>
          <p:cNvSpPr/>
          <p:nvPr/>
        </p:nvSpPr>
        <p:spPr>
          <a:xfrm>
            <a:off x="9601200" y="4569082"/>
            <a:ext cx="2057400" cy="609600"/>
          </a:xfrm>
          <a:prstGeom prst="roundRect">
            <a:avLst/>
          </a:prstGeom>
          <a:solidFill>
            <a:schemeClr val="bg1"/>
          </a:solidFill>
          <a:ln>
            <a:noFill/>
          </a:ln>
          <a:effectLst>
            <a:outerShdw blurRad="127000" dist="508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400"/>
              <a:buFont typeface="Arial"/>
              <a:buNone/>
            </a:pPr>
            <a:r>
              <a:rPr lang="ar-LB" sz="2400" b="0" i="0" u="none" strike="noStrike" cap="none" dirty="0">
                <a:solidFill>
                  <a:schemeClr val="dk1"/>
                </a:solidFill>
                <a:latin typeface="Tajawal" panose="00000500000000000000" pitchFamily="2" charset="-78"/>
                <a:ea typeface="Century Gothic"/>
                <a:cs typeface="Tajawal" panose="00000500000000000000" pitchFamily="2" charset="-78"/>
                <a:sym typeface="Century Gothic"/>
              </a:rPr>
              <a:t>الاندماج</a:t>
            </a:r>
          </a:p>
        </p:txBody>
      </p:sp>
      <p:sp>
        <p:nvSpPr>
          <p:cNvPr id="16" name="ALDA3M">
            <a:extLst>
              <a:ext uri="{FF2B5EF4-FFF2-40B4-BE49-F238E27FC236}">
                <a16:creationId xmlns:a16="http://schemas.microsoft.com/office/drawing/2014/main" id="{C51F3C5C-359D-57B6-37F6-7C2CA1866950}"/>
              </a:ext>
            </a:extLst>
          </p:cNvPr>
          <p:cNvSpPr/>
          <p:nvPr/>
        </p:nvSpPr>
        <p:spPr>
          <a:xfrm>
            <a:off x="9601200" y="5254882"/>
            <a:ext cx="2057400" cy="609600"/>
          </a:xfrm>
          <a:prstGeom prst="roundRect">
            <a:avLst/>
          </a:prstGeom>
          <a:solidFill>
            <a:schemeClr val="bg1"/>
          </a:solidFill>
          <a:ln>
            <a:noFill/>
          </a:ln>
          <a:effectLst>
            <a:outerShdw blurRad="127000" dist="508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400"/>
              <a:buFont typeface="Arial"/>
              <a:buNone/>
            </a:pPr>
            <a:r>
              <a:rPr lang="ar-LB" sz="2400" b="0" i="0" u="none" strike="noStrike" cap="none" dirty="0">
                <a:solidFill>
                  <a:schemeClr val="dk1"/>
                </a:solidFill>
                <a:latin typeface="Tajawal" panose="00000500000000000000" pitchFamily="2" charset="-78"/>
                <a:ea typeface="Century Gothic"/>
                <a:cs typeface="Tajawal" panose="00000500000000000000" pitchFamily="2" charset="-78"/>
                <a:sym typeface="Century Gothic"/>
              </a:rPr>
              <a:t>الدعم</a:t>
            </a:r>
          </a:p>
        </p:txBody>
      </p:sp>
      <p:sp>
        <p:nvSpPr>
          <p:cNvPr id="23" name="01">
            <a:extLst>
              <a:ext uri="{FF2B5EF4-FFF2-40B4-BE49-F238E27FC236}">
                <a16:creationId xmlns:a16="http://schemas.microsoft.com/office/drawing/2014/main" id="{38525A72-9072-C6E2-8FC2-5BE8897A0EFC}"/>
              </a:ext>
            </a:extLst>
          </p:cNvPr>
          <p:cNvSpPr/>
          <p:nvPr/>
        </p:nvSpPr>
        <p:spPr>
          <a:xfrm>
            <a:off x="838200" y="1193849"/>
            <a:ext cx="8458405" cy="50790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rtl="1">
              <a:lnSpc>
                <a:spcPct val="90000"/>
              </a:lnSpc>
              <a:spcBef>
                <a:spcPts val="0"/>
              </a:spcBef>
              <a:spcAft>
                <a:spcPts val="0"/>
              </a:spcAft>
              <a:buClr>
                <a:schemeClr val="lt1"/>
              </a:buClr>
              <a:buSzPts val="1800"/>
              <a:buFont typeface="Century Gothic"/>
              <a:buNone/>
            </a:pPr>
            <a:r>
              <a:rPr lang="ar-LB" sz="1400" b="0" i="0" u="none" strike="noStrike" cap="none" dirty="0">
                <a:solidFill>
                  <a:schemeClr val="lt1"/>
                </a:solidFill>
                <a:latin typeface="Tajawal" panose="00000500000000000000" pitchFamily="2" charset="-78"/>
                <a:ea typeface="Century Gothic"/>
                <a:cs typeface="Tajawal" panose="00000500000000000000" pitchFamily="2" charset="-78"/>
                <a:sym typeface="Century Gothic"/>
              </a:rPr>
              <a:t>عامل جميع الأطفال بالاحترام، وشجعهم على فعل الشيء نفسه تجاه الآخرين</a:t>
            </a:r>
            <a:endParaRPr lang="ar-LB" sz="1100" b="0" i="0" u="none" strike="noStrike" cap="none" dirty="0">
              <a:solidFill>
                <a:srgbClr val="000000"/>
              </a:solidFill>
              <a:latin typeface="Tajawal" panose="00000500000000000000" pitchFamily="2" charset="-78"/>
              <a:cs typeface="Tajawal" panose="00000500000000000000" pitchFamily="2" charset="-78"/>
              <a:sym typeface="Arial"/>
            </a:endParaRPr>
          </a:p>
        </p:txBody>
      </p:sp>
      <p:sp>
        <p:nvSpPr>
          <p:cNvPr id="24" name="02">
            <a:extLst>
              <a:ext uri="{FF2B5EF4-FFF2-40B4-BE49-F238E27FC236}">
                <a16:creationId xmlns:a16="http://schemas.microsoft.com/office/drawing/2014/main" id="{D060A8DF-EC3D-1A4A-7004-E698485B3C1D}"/>
              </a:ext>
            </a:extLst>
          </p:cNvPr>
          <p:cNvSpPr/>
          <p:nvPr/>
        </p:nvSpPr>
        <p:spPr>
          <a:xfrm>
            <a:off x="838200" y="1879649"/>
            <a:ext cx="8458405" cy="50790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ar-LB" sz="1400" b="0" i="0" u="none" strike="noStrike" cap="none" dirty="0">
                <a:solidFill>
                  <a:schemeClr val="lt1"/>
                </a:solidFill>
                <a:latin typeface="Tajawal" panose="00000500000000000000" pitchFamily="2" charset="-78"/>
                <a:ea typeface="Century Gothic"/>
                <a:cs typeface="Tajawal" panose="00000500000000000000" pitchFamily="2" charset="-78"/>
                <a:sym typeface="Century Gothic"/>
              </a:rPr>
              <a:t>الإبلاغ عن أي مخاوف بشأن طفل، أو اشتباه في سوء المعاملة</a:t>
            </a:r>
          </a:p>
        </p:txBody>
      </p:sp>
      <p:sp>
        <p:nvSpPr>
          <p:cNvPr id="25" name="03">
            <a:extLst>
              <a:ext uri="{FF2B5EF4-FFF2-40B4-BE49-F238E27FC236}">
                <a16:creationId xmlns:a16="http://schemas.microsoft.com/office/drawing/2014/main" id="{EEE747AC-C0C5-4A1A-AE98-AEB56E61F6C0}"/>
              </a:ext>
            </a:extLst>
          </p:cNvPr>
          <p:cNvSpPr/>
          <p:nvPr/>
        </p:nvSpPr>
        <p:spPr>
          <a:xfrm>
            <a:off x="838200" y="2565449"/>
            <a:ext cx="8458405" cy="50790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ar-LB" sz="1400" b="0" i="0" u="none" strike="noStrike" cap="none" dirty="0">
                <a:solidFill>
                  <a:schemeClr val="lt1"/>
                </a:solidFill>
                <a:latin typeface="Tajawal" panose="00000500000000000000" pitchFamily="2" charset="-78"/>
                <a:ea typeface="Century Gothic"/>
                <a:cs typeface="Tajawal" panose="00000500000000000000" pitchFamily="2" charset="-78"/>
                <a:sym typeface="Century Gothic"/>
              </a:rPr>
              <a:t>كن صبوراً ومتفهماً، وحاول البقاء هادئاً وإيجابياً حتى عندما تواجه سلوكيات صعبة</a:t>
            </a:r>
            <a:endParaRPr lang="ar-LB" sz="1400" b="0" i="0" u="none" strike="noStrike" cap="none" dirty="0">
              <a:solidFill>
                <a:srgbClr val="000000"/>
              </a:solidFill>
              <a:latin typeface="Tajawal" panose="00000500000000000000" pitchFamily="2" charset="-78"/>
              <a:cs typeface="Tajawal" panose="00000500000000000000" pitchFamily="2" charset="-78"/>
              <a:sym typeface="Arial"/>
            </a:endParaRPr>
          </a:p>
        </p:txBody>
      </p:sp>
      <p:sp>
        <p:nvSpPr>
          <p:cNvPr id="51" name="04">
            <a:extLst>
              <a:ext uri="{FF2B5EF4-FFF2-40B4-BE49-F238E27FC236}">
                <a16:creationId xmlns:a16="http://schemas.microsoft.com/office/drawing/2014/main" id="{8E1C0256-773B-D4ED-41B1-34732707AD15}"/>
              </a:ext>
            </a:extLst>
          </p:cNvPr>
          <p:cNvSpPr/>
          <p:nvPr/>
        </p:nvSpPr>
        <p:spPr>
          <a:xfrm>
            <a:off x="838200" y="3251249"/>
            <a:ext cx="8458405" cy="50790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ar-LB" sz="1400" b="0" i="0" u="none" strike="noStrike" cap="none" dirty="0">
                <a:solidFill>
                  <a:schemeClr val="lt1"/>
                </a:solidFill>
                <a:latin typeface="Tajawal" panose="00000500000000000000" pitchFamily="2" charset="-78"/>
                <a:ea typeface="Century Gothic"/>
                <a:cs typeface="Tajawal" panose="00000500000000000000" pitchFamily="2" charset="-78"/>
                <a:sym typeface="Century Gothic"/>
              </a:rPr>
              <a:t>اتبع جميع السياسات والإجراءات المتعلقة بالعمل مع الأطفال، بما في ذلك تلك المتعلقة بالإشراف والسلامة والسرية</a:t>
            </a:r>
            <a:endParaRPr lang="ar-LB" sz="1100" b="0" i="0" u="none" strike="noStrike" cap="none" dirty="0">
              <a:solidFill>
                <a:srgbClr val="000000"/>
              </a:solidFill>
              <a:latin typeface="Tajawal" panose="00000500000000000000" pitchFamily="2" charset="-78"/>
              <a:cs typeface="Tajawal" panose="00000500000000000000" pitchFamily="2" charset="-78"/>
              <a:sym typeface="Arial"/>
            </a:endParaRPr>
          </a:p>
        </p:txBody>
      </p:sp>
      <p:sp>
        <p:nvSpPr>
          <p:cNvPr id="60" name="05">
            <a:extLst>
              <a:ext uri="{FF2B5EF4-FFF2-40B4-BE49-F238E27FC236}">
                <a16:creationId xmlns:a16="http://schemas.microsoft.com/office/drawing/2014/main" id="{7EC94E2B-7666-3568-63C7-EDE233B48918}"/>
              </a:ext>
            </a:extLst>
          </p:cNvPr>
          <p:cNvSpPr/>
          <p:nvPr/>
        </p:nvSpPr>
        <p:spPr>
          <a:xfrm>
            <a:off x="838200" y="3937049"/>
            <a:ext cx="8458405" cy="50790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rtl="1">
              <a:lnSpc>
                <a:spcPct val="90000"/>
              </a:lnSpc>
              <a:spcBef>
                <a:spcPts val="0"/>
              </a:spcBef>
              <a:spcAft>
                <a:spcPts val="0"/>
              </a:spcAft>
              <a:buClr>
                <a:schemeClr val="lt1"/>
              </a:buClr>
              <a:buSzPts val="1800"/>
              <a:buFont typeface="Century Gothic"/>
              <a:buNone/>
            </a:pPr>
            <a:r>
              <a:rPr lang="ar-LB" sz="1400" b="0" i="0" u="none" strike="noStrike" cap="none">
                <a:solidFill>
                  <a:schemeClr val="lt1"/>
                </a:solidFill>
                <a:latin typeface="Tajawal" panose="00000500000000000000" pitchFamily="2" charset="-78"/>
                <a:ea typeface="Century Gothic"/>
                <a:cs typeface="Tajawal" panose="00000500000000000000" pitchFamily="2" charset="-78"/>
                <a:sym typeface="Century Gothic"/>
              </a:rPr>
              <a:t>تأكد من أن البيئة آمنة للأطفال، واتخذ التدابير المناسبة لحمايتهم من الأذى</a:t>
            </a:r>
            <a:endParaRPr lang="ar-LB" sz="1100" b="0" i="0" u="none" strike="noStrike" cap="none" dirty="0">
              <a:solidFill>
                <a:srgbClr val="000000"/>
              </a:solidFill>
              <a:latin typeface="Tajawal" panose="00000500000000000000" pitchFamily="2" charset="-78"/>
              <a:cs typeface="Tajawal" panose="00000500000000000000" pitchFamily="2" charset="-78"/>
              <a:sym typeface="Arial"/>
            </a:endParaRPr>
          </a:p>
        </p:txBody>
      </p:sp>
      <p:sp>
        <p:nvSpPr>
          <p:cNvPr id="61" name="06">
            <a:extLst>
              <a:ext uri="{FF2B5EF4-FFF2-40B4-BE49-F238E27FC236}">
                <a16:creationId xmlns:a16="http://schemas.microsoft.com/office/drawing/2014/main" id="{AEF2E64C-C500-A595-D173-95ED8F4A6B2A}"/>
              </a:ext>
            </a:extLst>
          </p:cNvPr>
          <p:cNvSpPr/>
          <p:nvPr/>
        </p:nvSpPr>
        <p:spPr>
          <a:xfrm>
            <a:off x="838200" y="4622849"/>
            <a:ext cx="8458405" cy="50790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ar-LB" sz="1400" b="0" i="0" u="none" strike="noStrike" cap="none" dirty="0">
                <a:solidFill>
                  <a:schemeClr val="lt1"/>
                </a:solidFill>
                <a:latin typeface="Tajawal" panose="00000500000000000000" pitchFamily="2" charset="-78"/>
                <a:ea typeface="Century Gothic"/>
                <a:cs typeface="Tajawal" panose="00000500000000000000" pitchFamily="2" charset="-78"/>
                <a:sym typeface="Century Gothic"/>
              </a:rPr>
              <a:t>تعزيز الشمولية ودعم الاحتياجات المتنوعة لجميع الأطفال</a:t>
            </a:r>
            <a:endParaRPr lang="ar-LB" sz="1100" b="0" i="0" u="none" strike="noStrike" cap="none" dirty="0">
              <a:solidFill>
                <a:srgbClr val="000000"/>
              </a:solidFill>
              <a:latin typeface="Tajawal" panose="00000500000000000000" pitchFamily="2" charset="-78"/>
              <a:cs typeface="Tajawal" panose="00000500000000000000" pitchFamily="2" charset="-78"/>
              <a:sym typeface="Arial"/>
            </a:endParaRPr>
          </a:p>
        </p:txBody>
      </p:sp>
      <p:sp>
        <p:nvSpPr>
          <p:cNvPr id="62" name="07">
            <a:extLst>
              <a:ext uri="{FF2B5EF4-FFF2-40B4-BE49-F238E27FC236}">
                <a16:creationId xmlns:a16="http://schemas.microsoft.com/office/drawing/2014/main" id="{121FC538-0302-619B-66EB-D668B3BEE123}"/>
              </a:ext>
            </a:extLst>
          </p:cNvPr>
          <p:cNvSpPr/>
          <p:nvPr/>
        </p:nvSpPr>
        <p:spPr>
          <a:xfrm>
            <a:off x="838200" y="5308649"/>
            <a:ext cx="8458405" cy="50790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ar-LB" sz="1400" b="0" i="0" u="none" strike="noStrike" cap="none" dirty="0">
                <a:solidFill>
                  <a:schemeClr val="lt1"/>
                </a:solidFill>
                <a:latin typeface="Tajawal" panose="00000500000000000000" pitchFamily="2" charset="-78"/>
                <a:ea typeface="Century Gothic"/>
                <a:cs typeface="Tajawal" panose="00000500000000000000" pitchFamily="2" charset="-78"/>
                <a:sym typeface="Century Gothic"/>
              </a:rPr>
              <a:t>ابحث عن الدعم والإرشاد من الزملاء ذوي الخبرة أو المرشدين، ولا تخف من طلب المساعدة إذا كنت في حاجة إليها</a:t>
            </a:r>
            <a:endParaRPr lang="ar-LB" sz="1100" b="0" i="0" u="none" strike="noStrike" cap="none" dirty="0">
              <a:solidFill>
                <a:srgbClr val="000000"/>
              </a:solidFill>
              <a:latin typeface="Tajawal" panose="00000500000000000000" pitchFamily="2" charset="-78"/>
              <a:cs typeface="Tajawal" panose="00000500000000000000" pitchFamily="2" charset="-78"/>
              <a:sym typeface="Arial"/>
            </a:endParaRPr>
          </a:p>
        </p:txBody>
      </p:sp>
      <p:sp>
        <p:nvSpPr>
          <p:cNvPr id="2" name="Rectangle: Rounded Corners 1">
            <a:extLst>
              <a:ext uri="{FF2B5EF4-FFF2-40B4-BE49-F238E27FC236}">
                <a16:creationId xmlns:a16="http://schemas.microsoft.com/office/drawing/2014/main" id="{3D226D62-4792-566F-E5B7-4E66BE1EBEE8}"/>
              </a:ext>
            </a:extLst>
          </p:cNvPr>
          <p:cNvSpPr/>
          <p:nvPr/>
        </p:nvSpPr>
        <p:spPr>
          <a:xfrm rot="18900000">
            <a:off x="-3729879" y="-1271313"/>
            <a:ext cx="5339391" cy="1576160"/>
          </a:xfrm>
          <a:prstGeom prst="roundRect">
            <a:avLst>
              <a:gd name="adj" fmla="val 50000"/>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49216585-AE0D-46F6-5A1F-52120BA1169B}"/>
              </a:ext>
            </a:extLst>
          </p:cNvPr>
          <p:cNvSpPr/>
          <p:nvPr/>
        </p:nvSpPr>
        <p:spPr>
          <a:xfrm rot="18900000">
            <a:off x="10923402" y="6341262"/>
            <a:ext cx="5183160" cy="1576160"/>
          </a:xfrm>
          <a:prstGeom prst="roundRect">
            <a:avLst>
              <a:gd name="adj" fmla="val 50000"/>
            </a:avLst>
          </a:prstGeom>
          <a:solidFill>
            <a:srgbClr val="6FB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ircle: Hollow 4">
            <a:extLst>
              <a:ext uri="{FF2B5EF4-FFF2-40B4-BE49-F238E27FC236}">
                <a16:creationId xmlns:a16="http://schemas.microsoft.com/office/drawing/2014/main" id="{9E8F3C69-4845-FEE9-0EC3-5028F78D81B4}"/>
              </a:ext>
            </a:extLst>
          </p:cNvPr>
          <p:cNvSpPr/>
          <p:nvPr/>
        </p:nvSpPr>
        <p:spPr>
          <a:xfrm>
            <a:off x="12352081" y="-1507981"/>
            <a:ext cx="3552682" cy="3552682"/>
          </a:xfrm>
          <a:prstGeom prst="donut">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5265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right)">
                                      <p:cBhvr>
                                        <p:cTn id="13" dur="500"/>
                                        <p:tgtEl>
                                          <p:spTgt spid="24"/>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right)">
                                      <p:cBhvr>
                                        <p:cTn id="19" dur="500"/>
                                        <p:tgtEl>
                                          <p:spTgt spid="25"/>
                                        </p:tgtEl>
                                      </p:cBhvr>
                                    </p:animEffec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right)">
                                      <p:cBhvr>
                                        <p:cTn id="25" dur="500"/>
                                        <p:tgtEl>
                                          <p:spTgt spid="51"/>
                                        </p:tgtEl>
                                      </p:cBhvr>
                                    </p:animEffec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right)">
                                      <p:cBhvr>
                                        <p:cTn id="37" dur="500"/>
                                        <p:tgtEl>
                                          <p:spTgt spid="61"/>
                                        </p:tgtEl>
                                      </p:cBhvr>
                                    </p:animEffect>
                                  </p:childTnLst>
                                </p:cTn>
                              </p:par>
                            </p:childTnLst>
                          </p:cTn>
                        </p:par>
                      </p:childTnLst>
                    </p:cTn>
                  </p:par>
                </p:childTnLst>
              </p:cTn>
              <p:nextCondLst>
                <p:cond evt="onClick" delay="0">
                  <p:tgtEl>
                    <p:spTgt spid="15"/>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wipe(right)">
                                      <p:cBhvr>
                                        <p:cTn id="43" dur="500"/>
                                        <p:tgtEl>
                                          <p:spTgt spid="62"/>
                                        </p:tgtEl>
                                      </p:cBhvr>
                                    </p:animEffect>
                                  </p:childTnLst>
                                </p:cTn>
                              </p:par>
                            </p:childTnLst>
                          </p:cTn>
                        </p:par>
                      </p:childTnLst>
                    </p:cTn>
                  </p:par>
                </p:childTnLst>
              </p:cTn>
              <p:nextCondLst>
                <p:cond evt="onClick" delay="0">
                  <p:tgtEl>
                    <p:spTgt spid="16"/>
                  </p:tgtEl>
                </p:cond>
              </p:nextCondLst>
            </p:seq>
          </p:childTnLst>
        </p:cTn>
      </p:par>
    </p:tnLst>
    <p:bldLst>
      <p:bldP spid="23" grpId="0" animBg="1"/>
      <p:bldP spid="24" grpId="0" animBg="1"/>
      <p:bldP spid="25" grpId="0" animBg="1"/>
      <p:bldP spid="51" grpId="0" animBg="1"/>
      <p:bldP spid="60" grpId="0" animBg="1"/>
      <p:bldP spid="61" grpId="0" animBg="1"/>
      <p:bldP spid="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F78E3-190C-271B-EC99-CAAD4CB514D8}"/>
            </a:ext>
          </a:extLst>
        </p:cNvPr>
        <p:cNvGrpSpPr/>
        <p:nvPr/>
      </p:nvGrpSpPr>
      <p:grpSpPr>
        <a:xfrm>
          <a:off x="0" y="0"/>
          <a:ext cx="0" cy="0"/>
          <a:chOff x="0" y="0"/>
          <a:chExt cx="0" cy="0"/>
        </a:xfrm>
      </p:grpSpPr>
      <p:sp>
        <p:nvSpPr>
          <p:cNvPr id="614" name="Rectangle: Rounded Corners 613">
            <a:extLst>
              <a:ext uri="{FF2B5EF4-FFF2-40B4-BE49-F238E27FC236}">
                <a16:creationId xmlns:a16="http://schemas.microsoft.com/office/drawing/2014/main" id="{3386BD53-F818-C8D4-7EFF-402136A1FAC9}"/>
              </a:ext>
            </a:extLst>
          </p:cNvPr>
          <p:cNvSpPr/>
          <p:nvPr/>
        </p:nvSpPr>
        <p:spPr>
          <a:xfrm rot="18900000">
            <a:off x="9016565" y="5758743"/>
            <a:ext cx="5339391" cy="1576160"/>
          </a:xfrm>
          <a:prstGeom prst="roundRect">
            <a:avLst>
              <a:gd name="adj" fmla="val 50000"/>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CE67CFD-9E60-2C02-4826-6AA6A054A518}"/>
              </a:ext>
            </a:extLst>
          </p:cNvPr>
          <p:cNvSpPr txBox="1"/>
          <p:nvPr/>
        </p:nvSpPr>
        <p:spPr>
          <a:xfrm>
            <a:off x="1866798" y="234832"/>
            <a:ext cx="8458405" cy="707886"/>
          </a:xfrm>
          <a:prstGeom prst="rect">
            <a:avLst/>
          </a:prstGeom>
          <a:noFill/>
        </p:spPr>
        <p:txBody>
          <a:bodyPr wrap="square" rtlCol="0">
            <a:spAutoFit/>
          </a:bodyPr>
          <a:lstStyle/>
          <a:p>
            <a:pPr algn="ctr"/>
            <a:r>
              <a:rPr lang="ar-LB" sz="4000" b="1" dirty="0">
                <a:solidFill>
                  <a:srgbClr val="39A9E0"/>
                </a:solidFill>
                <a:latin typeface="Tajawal Black" panose="00000500000000000000" pitchFamily="2" charset="-78"/>
                <a:ea typeface="Avenir"/>
                <a:cs typeface="Tajawal Black" panose="00000500000000000000" pitchFamily="2" charset="-78"/>
                <a:sym typeface="Avenir"/>
              </a:rPr>
              <a:t>القانون العام اللبناني 220/2000</a:t>
            </a:r>
            <a:endParaRPr lang="en-US" sz="4000" b="1" spc="300" dirty="0">
              <a:solidFill>
                <a:srgbClr val="39A9E0"/>
              </a:solidFill>
              <a:latin typeface="Tajawal Black" panose="00000500000000000000" pitchFamily="2" charset="-78"/>
              <a:cs typeface="Tajawal Black" panose="00000500000000000000" pitchFamily="2" charset="-78"/>
            </a:endParaRPr>
          </a:p>
        </p:txBody>
      </p:sp>
      <p:pic>
        <p:nvPicPr>
          <p:cNvPr id="4" name="Google Shape;433;p44" descr="Icon&#10;&#10;Description automatically generated with low confidence">
            <a:extLst>
              <a:ext uri="{FF2B5EF4-FFF2-40B4-BE49-F238E27FC236}">
                <a16:creationId xmlns:a16="http://schemas.microsoft.com/office/drawing/2014/main" id="{06CA24A2-9B40-54F2-588A-3A21C8031E27}"/>
              </a:ext>
            </a:extLst>
          </p:cNvPr>
          <p:cNvPicPr preferRelativeResize="0"/>
          <p:nvPr/>
        </p:nvPicPr>
        <p:blipFill rotWithShape="1">
          <a:blip r:embed="rId3">
            <a:alphaModFix/>
          </a:blip>
          <a:srcRect/>
          <a:stretch/>
        </p:blipFill>
        <p:spPr>
          <a:xfrm>
            <a:off x="10456936" y="-24166"/>
            <a:ext cx="1645747" cy="938468"/>
          </a:xfrm>
          <a:prstGeom prst="rect">
            <a:avLst/>
          </a:prstGeom>
          <a:noFill/>
          <a:ln>
            <a:noFill/>
          </a:ln>
        </p:spPr>
      </p:pic>
      <p:grpSp>
        <p:nvGrpSpPr>
          <p:cNvPr id="2" name="Google Shape;1253;g220ede23e87_0_6">
            <a:extLst>
              <a:ext uri="{FF2B5EF4-FFF2-40B4-BE49-F238E27FC236}">
                <a16:creationId xmlns:a16="http://schemas.microsoft.com/office/drawing/2014/main" id="{BD997291-02BF-F653-22B7-C27697C3F844}"/>
              </a:ext>
            </a:extLst>
          </p:cNvPr>
          <p:cNvGrpSpPr/>
          <p:nvPr/>
        </p:nvGrpSpPr>
        <p:grpSpPr>
          <a:xfrm>
            <a:off x="3657600" y="1905000"/>
            <a:ext cx="5462499" cy="3907290"/>
            <a:chOff x="2621369" y="2571750"/>
            <a:chExt cx="4533351" cy="3054783"/>
          </a:xfrm>
        </p:grpSpPr>
        <p:grpSp>
          <p:nvGrpSpPr>
            <p:cNvPr id="3" name="Google Shape;1254;g220ede23e87_0_6">
              <a:extLst>
                <a:ext uri="{FF2B5EF4-FFF2-40B4-BE49-F238E27FC236}">
                  <a16:creationId xmlns:a16="http://schemas.microsoft.com/office/drawing/2014/main" id="{D31D62E2-C5C3-1AB6-028F-6DC32C976201}"/>
                </a:ext>
              </a:extLst>
            </p:cNvPr>
            <p:cNvGrpSpPr/>
            <p:nvPr/>
          </p:nvGrpSpPr>
          <p:grpSpPr>
            <a:xfrm>
              <a:off x="2621369" y="2713045"/>
              <a:ext cx="487019" cy="1253378"/>
              <a:chOff x="237775" y="2228075"/>
              <a:chExt cx="554250" cy="1426400"/>
            </a:xfrm>
          </p:grpSpPr>
          <p:sp>
            <p:nvSpPr>
              <p:cNvPr id="278" name="Google Shape;1255;g220ede23e87_0_6">
                <a:extLst>
                  <a:ext uri="{FF2B5EF4-FFF2-40B4-BE49-F238E27FC236}">
                    <a16:creationId xmlns:a16="http://schemas.microsoft.com/office/drawing/2014/main" id="{B1F70A10-DB97-F55A-1B3F-7C5AAF1E447D}"/>
                  </a:ext>
                </a:extLst>
              </p:cNvPr>
              <p:cNvSpPr/>
              <p:nvPr/>
            </p:nvSpPr>
            <p:spPr>
              <a:xfrm>
                <a:off x="312350" y="2852900"/>
                <a:ext cx="62975" cy="71750"/>
              </a:xfrm>
              <a:custGeom>
                <a:avLst/>
                <a:gdLst/>
                <a:ahLst/>
                <a:cxnLst/>
                <a:rect l="l" t="t" r="r" b="b"/>
                <a:pathLst>
                  <a:path w="2519" h="2870" extrusionOk="0">
                    <a:moveTo>
                      <a:pt x="1666" y="1"/>
                    </a:moveTo>
                    <a:cubicBezTo>
                      <a:pt x="1561" y="1"/>
                      <a:pt x="1444" y="25"/>
                      <a:pt x="1314" y="81"/>
                    </a:cubicBezTo>
                    <a:cubicBezTo>
                      <a:pt x="931" y="246"/>
                      <a:pt x="740" y="423"/>
                      <a:pt x="562" y="670"/>
                    </a:cubicBezTo>
                    <a:cubicBezTo>
                      <a:pt x="151" y="1217"/>
                      <a:pt x="83" y="1450"/>
                      <a:pt x="55" y="1628"/>
                    </a:cubicBezTo>
                    <a:cubicBezTo>
                      <a:pt x="1" y="1915"/>
                      <a:pt x="83" y="2025"/>
                      <a:pt x="151" y="2230"/>
                    </a:cubicBezTo>
                    <a:cubicBezTo>
                      <a:pt x="233" y="2435"/>
                      <a:pt x="507" y="2517"/>
                      <a:pt x="507" y="2517"/>
                    </a:cubicBezTo>
                    <a:cubicBezTo>
                      <a:pt x="685" y="2695"/>
                      <a:pt x="1068" y="2764"/>
                      <a:pt x="1068" y="2764"/>
                    </a:cubicBezTo>
                    <a:cubicBezTo>
                      <a:pt x="1141" y="2837"/>
                      <a:pt x="1253" y="2869"/>
                      <a:pt x="1375" y="2869"/>
                    </a:cubicBezTo>
                    <a:cubicBezTo>
                      <a:pt x="1525" y="2869"/>
                      <a:pt x="1692" y="2819"/>
                      <a:pt x="1821" y="2736"/>
                    </a:cubicBezTo>
                    <a:cubicBezTo>
                      <a:pt x="1971" y="2627"/>
                      <a:pt x="2231" y="2148"/>
                      <a:pt x="2382" y="1641"/>
                    </a:cubicBezTo>
                    <a:cubicBezTo>
                      <a:pt x="2450" y="1409"/>
                      <a:pt x="2505" y="1176"/>
                      <a:pt x="2519" y="957"/>
                    </a:cubicBezTo>
                    <a:cubicBezTo>
                      <a:pt x="2519" y="957"/>
                      <a:pt x="2325" y="1"/>
                      <a:pt x="1666" y="1"/>
                    </a:cubicBezTo>
                    <a:close/>
                  </a:path>
                </a:pathLst>
              </a:custGeom>
              <a:solidFill>
                <a:srgbClr val="FFB6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1256;g220ede23e87_0_6">
                <a:extLst>
                  <a:ext uri="{FF2B5EF4-FFF2-40B4-BE49-F238E27FC236}">
                    <a16:creationId xmlns:a16="http://schemas.microsoft.com/office/drawing/2014/main" id="{BE00FB73-7AB4-B26A-0731-51260926AA64}"/>
                  </a:ext>
                </a:extLst>
              </p:cNvPr>
              <p:cNvSpPr/>
              <p:nvPr/>
            </p:nvSpPr>
            <p:spPr>
              <a:xfrm>
                <a:off x="317825" y="2873050"/>
                <a:ext cx="54075" cy="51600"/>
              </a:xfrm>
              <a:custGeom>
                <a:avLst/>
                <a:gdLst/>
                <a:ahLst/>
                <a:cxnLst/>
                <a:rect l="l" t="t" r="r" b="b"/>
                <a:pathLst>
                  <a:path w="2163" h="2064" extrusionOk="0">
                    <a:moveTo>
                      <a:pt x="356" y="1"/>
                    </a:moveTo>
                    <a:cubicBezTo>
                      <a:pt x="302" y="69"/>
                      <a:pt x="261" y="110"/>
                      <a:pt x="219" y="192"/>
                    </a:cubicBezTo>
                    <a:cubicBezTo>
                      <a:pt x="178" y="274"/>
                      <a:pt x="137" y="370"/>
                      <a:pt x="124" y="466"/>
                    </a:cubicBezTo>
                    <a:cubicBezTo>
                      <a:pt x="83" y="589"/>
                      <a:pt x="55" y="726"/>
                      <a:pt x="42" y="849"/>
                    </a:cubicBezTo>
                    <a:cubicBezTo>
                      <a:pt x="42" y="918"/>
                      <a:pt x="28" y="986"/>
                      <a:pt x="14" y="1054"/>
                    </a:cubicBezTo>
                    <a:cubicBezTo>
                      <a:pt x="14" y="1178"/>
                      <a:pt x="1" y="1301"/>
                      <a:pt x="28" y="1424"/>
                    </a:cubicBezTo>
                    <a:cubicBezTo>
                      <a:pt x="42" y="1520"/>
                      <a:pt x="96" y="1656"/>
                      <a:pt x="192" y="1698"/>
                    </a:cubicBezTo>
                    <a:cubicBezTo>
                      <a:pt x="233" y="1711"/>
                      <a:pt x="274" y="1698"/>
                      <a:pt x="302" y="1725"/>
                    </a:cubicBezTo>
                    <a:cubicBezTo>
                      <a:pt x="356" y="1752"/>
                      <a:pt x="384" y="1793"/>
                      <a:pt x="438" y="1821"/>
                    </a:cubicBezTo>
                    <a:cubicBezTo>
                      <a:pt x="562" y="1889"/>
                      <a:pt x="712" y="1930"/>
                      <a:pt x="849" y="1958"/>
                    </a:cubicBezTo>
                    <a:cubicBezTo>
                      <a:pt x="922" y="2031"/>
                      <a:pt x="1034" y="2063"/>
                      <a:pt x="1154" y="2063"/>
                    </a:cubicBezTo>
                    <a:cubicBezTo>
                      <a:pt x="1304" y="2063"/>
                      <a:pt x="1467" y="2013"/>
                      <a:pt x="1588" y="1930"/>
                    </a:cubicBezTo>
                    <a:cubicBezTo>
                      <a:pt x="1752" y="1807"/>
                      <a:pt x="1998" y="1342"/>
                      <a:pt x="2163" y="835"/>
                    </a:cubicBezTo>
                    <a:cubicBezTo>
                      <a:pt x="2081" y="808"/>
                      <a:pt x="1998" y="781"/>
                      <a:pt x="1889" y="740"/>
                    </a:cubicBezTo>
                    <a:cubicBezTo>
                      <a:pt x="1670" y="644"/>
                      <a:pt x="1492" y="247"/>
                      <a:pt x="1492" y="247"/>
                    </a:cubicBezTo>
                    <a:cubicBezTo>
                      <a:pt x="1451" y="233"/>
                      <a:pt x="1396" y="220"/>
                      <a:pt x="1369" y="220"/>
                    </a:cubicBezTo>
                    <a:cubicBezTo>
                      <a:pt x="1027" y="137"/>
                      <a:pt x="685" y="83"/>
                      <a:pt x="356" y="1"/>
                    </a:cubicBezTo>
                    <a:close/>
                  </a:path>
                </a:pathLst>
              </a:custGeom>
              <a:solidFill>
                <a:srgbClr val="FFB6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1257;g220ede23e87_0_6">
                <a:extLst>
                  <a:ext uri="{FF2B5EF4-FFF2-40B4-BE49-F238E27FC236}">
                    <a16:creationId xmlns:a16="http://schemas.microsoft.com/office/drawing/2014/main" id="{680A8F1E-B2D9-7D06-3EDA-56A7BF5A678D}"/>
                  </a:ext>
                </a:extLst>
              </p:cNvPr>
              <p:cNvSpPr/>
              <p:nvPr/>
            </p:nvSpPr>
            <p:spPr>
              <a:xfrm>
                <a:off x="323300" y="2875100"/>
                <a:ext cx="57500" cy="43125"/>
              </a:xfrm>
              <a:custGeom>
                <a:avLst/>
                <a:gdLst/>
                <a:ahLst/>
                <a:cxnLst/>
                <a:rect l="l" t="t" r="r" b="b"/>
                <a:pathLst>
                  <a:path w="2300" h="1725" fill="none" extrusionOk="0">
                    <a:moveTo>
                      <a:pt x="0" y="1"/>
                    </a:moveTo>
                    <a:lnTo>
                      <a:pt x="2300" y="1725"/>
                    </a:lnTo>
                  </a:path>
                </a:pathLst>
              </a:custGeom>
              <a:solidFill>
                <a:srgbClr val="003A48"/>
              </a:solidFill>
              <a:ln w="21900" cap="rnd" cmpd="sng">
                <a:solidFill>
                  <a:srgbClr val="003A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1258;g220ede23e87_0_6">
                <a:extLst>
                  <a:ext uri="{FF2B5EF4-FFF2-40B4-BE49-F238E27FC236}">
                    <a16:creationId xmlns:a16="http://schemas.microsoft.com/office/drawing/2014/main" id="{8814CC35-9AD6-F53C-8A89-D88A52BEFC2B}"/>
                  </a:ext>
                </a:extLst>
              </p:cNvPr>
              <p:cNvSpPr/>
              <p:nvPr/>
            </p:nvSpPr>
            <p:spPr>
              <a:xfrm>
                <a:off x="254525" y="2761525"/>
                <a:ext cx="212825" cy="863175"/>
              </a:xfrm>
              <a:custGeom>
                <a:avLst/>
                <a:gdLst/>
                <a:ahLst/>
                <a:cxnLst/>
                <a:rect l="l" t="t" r="r" b="b"/>
                <a:pathLst>
                  <a:path w="8513" h="34527" fill="none" extrusionOk="0">
                    <a:moveTo>
                      <a:pt x="8513" y="0"/>
                    </a:moveTo>
                    <a:lnTo>
                      <a:pt x="3928" y="8129"/>
                    </a:lnTo>
                    <a:lnTo>
                      <a:pt x="1" y="34527"/>
                    </a:lnTo>
                  </a:path>
                </a:pathLst>
              </a:custGeom>
              <a:solidFill>
                <a:srgbClr val="003A48"/>
              </a:solidFill>
              <a:ln w="21900" cap="flat" cmpd="sng">
                <a:solidFill>
                  <a:srgbClr val="003A48"/>
                </a:solidFill>
                <a:prstDash val="solid"/>
                <a:miter lim="13684"/>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1259;g220ede23e87_0_6">
                <a:extLst>
                  <a:ext uri="{FF2B5EF4-FFF2-40B4-BE49-F238E27FC236}">
                    <a16:creationId xmlns:a16="http://schemas.microsoft.com/office/drawing/2014/main" id="{DAAA6E7A-8BB1-1A75-5A5E-1C8349A2073C}"/>
                  </a:ext>
                </a:extLst>
              </p:cNvPr>
              <p:cNvSpPr/>
              <p:nvPr/>
            </p:nvSpPr>
            <p:spPr>
              <a:xfrm>
                <a:off x="237775" y="3591500"/>
                <a:ext cx="34925" cy="54075"/>
              </a:xfrm>
              <a:custGeom>
                <a:avLst/>
                <a:gdLst/>
                <a:ahLst/>
                <a:cxnLst/>
                <a:rect l="l" t="t" r="r" b="b"/>
                <a:pathLst>
                  <a:path w="1397" h="2163" extrusionOk="0">
                    <a:moveTo>
                      <a:pt x="438" y="0"/>
                    </a:moveTo>
                    <a:cubicBezTo>
                      <a:pt x="370" y="0"/>
                      <a:pt x="301" y="41"/>
                      <a:pt x="301" y="110"/>
                    </a:cubicBezTo>
                    <a:lnTo>
                      <a:pt x="14" y="1889"/>
                    </a:lnTo>
                    <a:cubicBezTo>
                      <a:pt x="0" y="1943"/>
                      <a:pt x="41" y="2012"/>
                      <a:pt x="110" y="2025"/>
                    </a:cubicBezTo>
                    <a:lnTo>
                      <a:pt x="958" y="2162"/>
                    </a:lnTo>
                    <a:cubicBezTo>
                      <a:pt x="1027" y="2162"/>
                      <a:pt x="1095" y="2121"/>
                      <a:pt x="1109" y="2053"/>
                    </a:cubicBezTo>
                    <a:lnTo>
                      <a:pt x="1382" y="288"/>
                    </a:lnTo>
                    <a:cubicBezTo>
                      <a:pt x="1396" y="219"/>
                      <a:pt x="1355" y="151"/>
                      <a:pt x="1287" y="137"/>
                    </a:cubicBezTo>
                    <a:lnTo>
                      <a:pt x="438" y="0"/>
                    </a:ln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1260;g220ede23e87_0_6">
                <a:extLst>
                  <a:ext uri="{FF2B5EF4-FFF2-40B4-BE49-F238E27FC236}">
                    <a16:creationId xmlns:a16="http://schemas.microsoft.com/office/drawing/2014/main" id="{ECFCC234-D44C-E2B9-9554-AED786BC0E92}"/>
                  </a:ext>
                </a:extLst>
              </p:cNvPr>
              <p:cNvSpPr/>
              <p:nvPr/>
            </p:nvSpPr>
            <p:spPr>
              <a:xfrm>
                <a:off x="343825" y="2468100"/>
                <a:ext cx="174850" cy="424600"/>
              </a:xfrm>
              <a:custGeom>
                <a:avLst/>
                <a:gdLst/>
                <a:ahLst/>
                <a:cxnLst/>
                <a:rect l="l" t="t" r="r" b="b"/>
                <a:pathLst>
                  <a:path w="6994" h="16984" extrusionOk="0">
                    <a:moveTo>
                      <a:pt x="6076" y="0"/>
                    </a:moveTo>
                    <a:cubicBezTo>
                      <a:pt x="6018" y="0"/>
                      <a:pt x="5948" y="36"/>
                      <a:pt x="5830" y="92"/>
                    </a:cubicBezTo>
                    <a:cubicBezTo>
                      <a:pt x="5474" y="256"/>
                      <a:pt x="5091" y="461"/>
                      <a:pt x="4763" y="721"/>
                    </a:cubicBezTo>
                    <a:cubicBezTo>
                      <a:pt x="4393" y="995"/>
                      <a:pt x="4079" y="1337"/>
                      <a:pt x="3914" y="1761"/>
                    </a:cubicBezTo>
                    <a:cubicBezTo>
                      <a:pt x="3791" y="2049"/>
                      <a:pt x="3750" y="2350"/>
                      <a:pt x="3709" y="2665"/>
                    </a:cubicBezTo>
                    <a:cubicBezTo>
                      <a:pt x="3586" y="3417"/>
                      <a:pt x="3476" y="4184"/>
                      <a:pt x="3422" y="4950"/>
                    </a:cubicBezTo>
                    <a:cubicBezTo>
                      <a:pt x="3381" y="5703"/>
                      <a:pt x="3381" y="6510"/>
                      <a:pt x="2970" y="7139"/>
                    </a:cubicBezTo>
                    <a:cubicBezTo>
                      <a:pt x="2929" y="7222"/>
                      <a:pt x="2861" y="7317"/>
                      <a:pt x="2902" y="7400"/>
                    </a:cubicBezTo>
                    <a:cubicBezTo>
                      <a:pt x="2929" y="7468"/>
                      <a:pt x="3025" y="7509"/>
                      <a:pt x="3093" y="7564"/>
                    </a:cubicBezTo>
                    <a:cubicBezTo>
                      <a:pt x="3230" y="7728"/>
                      <a:pt x="3080" y="7947"/>
                      <a:pt x="2998" y="8138"/>
                    </a:cubicBezTo>
                    <a:cubicBezTo>
                      <a:pt x="2902" y="8385"/>
                      <a:pt x="2970" y="8631"/>
                      <a:pt x="2943" y="8877"/>
                    </a:cubicBezTo>
                    <a:cubicBezTo>
                      <a:pt x="2902" y="9165"/>
                      <a:pt x="2683" y="9315"/>
                      <a:pt x="2614" y="9548"/>
                    </a:cubicBezTo>
                    <a:cubicBezTo>
                      <a:pt x="2573" y="9657"/>
                      <a:pt x="2614" y="9767"/>
                      <a:pt x="2696" y="9822"/>
                    </a:cubicBezTo>
                    <a:cubicBezTo>
                      <a:pt x="2751" y="9849"/>
                      <a:pt x="2820" y="9849"/>
                      <a:pt x="2874" y="9876"/>
                    </a:cubicBezTo>
                    <a:cubicBezTo>
                      <a:pt x="3011" y="9945"/>
                      <a:pt x="2998" y="10136"/>
                      <a:pt x="2943" y="10260"/>
                    </a:cubicBezTo>
                    <a:cubicBezTo>
                      <a:pt x="2765" y="10588"/>
                      <a:pt x="2519" y="10848"/>
                      <a:pt x="2382" y="11204"/>
                    </a:cubicBezTo>
                    <a:cubicBezTo>
                      <a:pt x="2300" y="11409"/>
                      <a:pt x="2245" y="11614"/>
                      <a:pt x="2204" y="11833"/>
                    </a:cubicBezTo>
                    <a:cubicBezTo>
                      <a:pt x="2190" y="11929"/>
                      <a:pt x="2190" y="12025"/>
                      <a:pt x="2135" y="12107"/>
                    </a:cubicBezTo>
                    <a:cubicBezTo>
                      <a:pt x="2081" y="12203"/>
                      <a:pt x="1971" y="12271"/>
                      <a:pt x="1889" y="12367"/>
                    </a:cubicBezTo>
                    <a:cubicBezTo>
                      <a:pt x="1821" y="12449"/>
                      <a:pt x="1793" y="12600"/>
                      <a:pt x="1889" y="12668"/>
                    </a:cubicBezTo>
                    <a:cubicBezTo>
                      <a:pt x="1780" y="12695"/>
                      <a:pt x="1656" y="12736"/>
                      <a:pt x="1588" y="12819"/>
                    </a:cubicBezTo>
                    <a:cubicBezTo>
                      <a:pt x="1561" y="12860"/>
                      <a:pt x="1547" y="12901"/>
                      <a:pt x="1533" y="12942"/>
                    </a:cubicBezTo>
                    <a:cubicBezTo>
                      <a:pt x="1301" y="13462"/>
                      <a:pt x="972" y="13941"/>
                      <a:pt x="562" y="14324"/>
                    </a:cubicBezTo>
                    <a:cubicBezTo>
                      <a:pt x="480" y="14392"/>
                      <a:pt x="384" y="14474"/>
                      <a:pt x="397" y="14584"/>
                    </a:cubicBezTo>
                    <a:cubicBezTo>
                      <a:pt x="411" y="14680"/>
                      <a:pt x="438" y="14721"/>
                      <a:pt x="425" y="14817"/>
                    </a:cubicBezTo>
                    <a:cubicBezTo>
                      <a:pt x="384" y="14994"/>
                      <a:pt x="261" y="15172"/>
                      <a:pt x="96" y="15268"/>
                    </a:cubicBezTo>
                    <a:cubicBezTo>
                      <a:pt x="69" y="15282"/>
                      <a:pt x="28" y="15309"/>
                      <a:pt x="14" y="15337"/>
                    </a:cubicBezTo>
                    <a:cubicBezTo>
                      <a:pt x="1" y="15378"/>
                      <a:pt x="14" y="15432"/>
                      <a:pt x="55" y="15473"/>
                    </a:cubicBezTo>
                    <a:cubicBezTo>
                      <a:pt x="83" y="15501"/>
                      <a:pt x="137" y="15528"/>
                      <a:pt x="178" y="15542"/>
                    </a:cubicBezTo>
                    <a:cubicBezTo>
                      <a:pt x="466" y="15651"/>
                      <a:pt x="630" y="15898"/>
                      <a:pt x="835" y="16117"/>
                    </a:cubicBezTo>
                    <a:cubicBezTo>
                      <a:pt x="958" y="16267"/>
                      <a:pt x="1095" y="16431"/>
                      <a:pt x="1136" y="16623"/>
                    </a:cubicBezTo>
                    <a:cubicBezTo>
                      <a:pt x="1171" y="16737"/>
                      <a:pt x="1148" y="16984"/>
                      <a:pt x="1290" y="16984"/>
                    </a:cubicBezTo>
                    <a:cubicBezTo>
                      <a:pt x="1318" y="16984"/>
                      <a:pt x="1353" y="16974"/>
                      <a:pt x="1396" y="16951"/>
                    </a:cubicBezTo>
                    <a:cubicBezTo>
                      <a:pt x="1465" y="16924"/>
                      <a:pt x="1479" y="16828"/>
                      <a:pt x="1437" y="16773"/>
                    </a:cubicBezTo>
                    <a:cubicBezTo>
                      <a:pt x="1506" y="16732"/>
                      <a:pt x="1588" y="16760"/>
                      <a:pt x="1656" y="16732"/>
                    </a:cubicBezTo>
                    <a:cubicBezTo>
                      <a:pt x="1739" y="16719"/>
                      <a:pt x="1780" y="16637"/>
                      <a:pt x="1862" y="16596"/>
                    </a:cubicBezTo>
                    <a:cubicBezTo>
                      <a:pt x="1868" y="16592"/>
                      <a:pt x="1885" y="16591"/>
                      <a:pt x="1907" y="16591"/>
                    </a:cubicBezTo>
                    <a:cubicBezTo>
                      <a:pt x="1947" y="16591"/>
                      <a:pt x="2004" y="16595"/>
                      <a:pt x="2052" y="16595"/>
                    </a:cubicBezTo>
                    <a:cubicBezTo>
                      <a:pt x="2095" y="16595"/>
                      <a:pt x="2130" y="16592"/>
                      <a:pt x="2135" y="16582"/>
                    </a:cubicBezTo>
                    <a:cubicBezTo>
                      <a:pt x="2190" y="16390"/>
                      <a:pt x="2354" y="16335"/>
                      <a:pt x="2477" y="16185"/>
                    </a:cubicBezTo>
                    <a:cubicBezTo>
                      <a:pt x="2628" y="16007"/>
                      <a:pt x="2751" y="15802"/>
                      <a:pt x="2888" y="15624"/>
                    </a:cubicBezTo>
                    <a:cubicBezTo>
                      <a:pt x="3175" y="15227"/>
                      <a:pt x="3490" y="14844"/>
                      <a:pt x="3805" y="14461"/>
                    </a:cubicBezTo>
                    <a:cubicBezTo>
                      <a:pt x="3832" y="14420"/>
                      <a:pt x="3873" y="14379"/>
                      <a:pt x="3914" y="14351"/>
                    </a:cubicBezTo>
                    <a:cubicBezTo>
                      <a:pt x="3969" y="14324"/>
                      <a:pt x="4038" y="14310"/>
                      <a:pt x="4079" y="14269"/>
                    </a:cubicBezTo>
                    <a:cubicBezTo>
                      <a:pt x="4202" y="14160"/>
                      <a:pt x="4215" y="13831"/>
                      <a:pt x="4257" y="13681"/>
                    </a:cubicBezTo>
                    <a:cubicBezTo>
                      <a:pt x="4298" y="13530"/>
                      <a:pt x="4339" y="13393"/>
                      <a:pt x="4407" y="13270"/>
                    </a:cubicBezTo>
                    <a:cubicBezTo>
                      <a:pt x="4653" y="12819"/>
                      <a:pt x="4968" y="12408"/>
                      <a:pt x="5269" y="11998"/>
                    </a:cubicBezTo>
                    <a:cubicBezTo>
                      <a:pt x="5379" y="11847"/>
                      <a:pt x="5515" y="11519"/>
                      <a:pt x="5680" y="11423"/>
                    </a:cubicBezTo>
                    <a:cubicBezTo>
                      <a:pt x="5817" y="11341"/>
                      <a:pt x="6063" y="11436"/>
                      <a:pt x="6118" y="11217"/>
                    </a:cubicBezTo>
                    <a:cubicBezTo>
                      <a:pt x="6131" y="11135"/>
                      <a:pt x="6090" y="11067"/>
                      <a:pt x="6063" y="10985"/>
                    </a:cubicBezTo>
                    <a:cubicBezTo>
                      <a:pt x="6008" y="10862"/>
                      <a:pt x="5967" y="10711"/>
                      <a:pt x="6022" y="10588"/>
                    </a:cubicBezTo>
                    <a:cubicBezTo>
                      <a:pt x="6063" y="10479"/>
                      <a:pt x="6186" y="10396"/>
                      <a:pt x="6227" y="10287"/>
                    </a:cubicBezTo>
                    <a:cubicBezTo>
                      <a:pt x="6282" y="10095"/>
                      <a:pt x="6118" y="9794"/>
                      <a:pt x="6118" y="9589"/>
                    </a:cubicBezTo>
                    <a:cubicBezTo>
                      <a:pt x="6118" y="9274"/>
                      <a:pt x="6131" y="8960"/>
                      <a:pt x="6118" y="8645"/>
                    </a:cubicBezTo>
                    <a:cubicBezTo>
                      <a:pt x="6104" y="8330"/>
                      <a:pt x="6104" y="8015"/>
                      <a:pt x="6131" y="7701"/>
                    </a:cubicBezTo>
                    <a:cubicBezTo>
                      <a:pt x="6186" y="7276"/>
                      <a:pt x="6309" y="6879"/>
                      <a:pt x="6405" y="6469"/>
                    </a:cubicBezTo>
                    <a:cubicBezTo>
                      <a:pt x="6788" y="5032"/>
                      <a:pt x="6993" y="3554"/>
                      <a:pt x="6870" y="2076"/>
                    </a:cubicBezTo>
                    <a:cubicBezTo>
                      <a:pt x="6829" y="1638"/>
                      <a:pt x="6761" y="1200"/>
                      <a:pt x="6610" y="790"/>
                    </a:cubicBezTo>
                    <a:cubicBezTo>
                      <a:pt x="6528" y="585"/>
                      <a:pt x="6432" y="352"/>
                      <a:pt x="6296" y="188"/>
                    </a:cubicBezTo>
                    <a:cubicBezTo>
                      <a:pt x="6198" y="53"/>
                      <a:pt x="6146" y="0"/>
                      <a:pt x="6076" y="0"/>
                    </a:cubicBezTo>
                    <a:close/>
                  </a:path>
                </a:pathLst>
              </a:custGeom>
              <a:solidFill>
                <a:srgbClr val="00AE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1261;g220ede23e87_0_6">
                <a:extLst>
                  <a:ext uri="{FF2B5EF4-FFF2-40B4-BE49-F238E27FC236}">
                    <a16:creationId xmlns:a16="http://schemas.microsoft.com/office/drawing/2014/main" id="{14A22F02-38B2-97AF-B0A8-5B1F95D15A77}"/>
                  </a:ext>
                </a:extLst>
              </p:cNvPr>
              <p:cNvSpPr/>
              <p:nvPr/>
            </p:nvSpPr>
            <p:spPr>
              <a:xfrm>
                <a:off x="393425" y="2714600"/>
                <a:ext cx="94800" cy="93475"/>
              </a:xfrm>
              <a:custGeom>
                <a:avLst/>
                <a:gdLst/>
                <a:ahLst/>
                <a:cxnLst/>
                <a:rect l="l" t="t" r="r" b="b"/>
                <a:pathLst>
                  <a:path w="3792" h="3739" extrusionOk="0">
                    <a:moveTo>
                      <a:pt x="1562" y="1"/>
                    </a:moveTo>
                    <a:cubicBezTo>
                      <a:pt x="1105" y="1"/>
                      <a:pt x="863" y="208"/>
                      <a:pt x="863" y="208"/>
                    </a:cubicBezTo>
                    <a:cubicBezTo>
                      <a:pt x="863" y="208"/>
                      <a:pt x="1" y="1932"/>
                      <a:pt x="28" y="2042"/>
                    </a:cubicBezTo>
                    <a:cubicBezTo>
                      <a:pt x="69" y="2151"/>
                      <a:pt x="192" y="2329"/>
                      <a:pt x="192" y="2329"/>
                    </a:cubicBezTo>
                    <a:cubicBezTo>
                      <a:pt x="192" y="2329"/>
                      <a:pt x="194" y="2329"/>
                      <a:pt x="198" y="2329"/>
                    </a:cubicBezTo>
                    <a:cubicBezTo>
                      <a:pt x="301" y="2329"/>
                      <a:pt x="1710" y="2354"/>
                      <a:pt x="2396" y="3739"/>
                    </a:cubicBezTo>
                    <a:cubicBezTo>
                      <a:pt x="2396" y="3739"/>
                      <a:pt x="2697" y="3670"/>
                      <a:pt x="2765" y="3629"/>
                    </a:cubicBezTo>
                    <a:cubicBezTo>
                      <a:pt x="2834" y="3588"/>
                      <a:pt x="3792" y="1617"/>
                      <a:pt x="3792" y="1617"/>
                    </a:cubicBezTo>
                    <a:cubicBezTo>
                      <a:pt x="3792" y="1617"/>
                      <a:pt x="3545" y="783"/>
                      <a:pt x="2491" y="249"/>
                    </a:cubicBezTo>
                    <a:cubicBezTo>
                      <a:pt x="2121" y="62"/>
                      <a:pt x="1810" y="1"/>
                      <a:pt x="1562"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1262;g220ede23e87_0_6">
                <a:extLst>
                  <a:ext uri="{FF2B5EF4-FFF2-40B4-BE49-F238E27FC236}">
                    <a16:creationId xmlns:a16="http://schemas.microsoft.com/office/drawing/2014/main" id="{B2542F45-9942-1246-AB69-61BCA15BFF7E}"/>
                  </a:ext>
                </a:extLst>
              </p:cNvPr>
              <p:cNvSpPr/>
              <p:nvPr/>
            </p:nvSpPr>
            <p:spPr>
              <a:xfrm>
                <a:off x="319525" y="2858350"/>
                <a:ext cx="46225" cy="49625"/>
              </a:xfrm>
              <a:custGeom>
                <a:avLst/>
                <a:gdLst/>
                <a:ahLst/>
                <a:cxnLst/>
                <a:rect l="l" t="t" r="r" b="b"/>
                <a:pathLst>
                  <a:path w="1849" h="1985" extrusionOk="0">
                    <a:moveTo>
                      <a:pt x="986" y="0"/>
                    </a:moveTo>
                    <a:cubicBezTo>
                      <a:pt x="986" y="0"/>
                      <a:pt x="220" y="411"/>
                      <a:pt x="151" y="589"/>
                    </a:cubicBezTo>
                    <a:cubicBezTo>
                      <a:pt x="97" y="753"/>
                      <a:pt x="1" y="1081"/>
                      <a:pt x="124" y="1287"/>
                    </a:cubicBezTo>
                    <a:cubicBezTo>
                      <a:pt x="247" y="1478"/>
                      <a:pt x="316" y="1984"/>
                      <a:pt x="439" y="1984"/>
                    </a:cubicBezTo>
                    <a:cubicBezTo>
                      <a:pt x="576" y="1984"/>
                      <a:pt x="617" y="1889"/>
                      <a:pt x="644" y="1738"/>
                    </a:cubicBezTo>
                    <a:cubicBezTo>
                      <a:pt x="672" y="1601"/>
                      <a:pt x="562" y="1204"/>
                      <a:pt x="754" y="1122"/>
                    </a:cubicBezTo>
                    <a:cubicBezTo>
                      <a:pt x="945" y="1027"/>
                      <a:pt x="1848" y="1136"/>
                      <a:pt x="1780" y="808"/>
                    </a:cubicBezTo>
                    <a:cubicBezTo>
                      <a:pt x="1712" y="479"/>
                      <a:pt x="986" y="0"/>
                      <a:pt x="986" y="0"/>
                    </a:cubicBezTo>
                    <a:close/>
                  </a:path>
                </a:pathLst>
              </a:custGeom>
              <a:solidFill>
                <a:srgbClr val="FFB6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1263;g220ede23e87_0_6">
                <a:extLst>
                  <a:ext uri="{FF2B5EF4-FFF2-40B4-BE49-F238E27FC236}">
                    <a16:creationId xmlns:a16="http://schemas.microsoft.com/office/drawing/2014/main" id="{91957DFA-C2F6-05D5-DE4D-F7601AC4AD29}"/>
                  </a:ext>
                </a:extLst>
              </p:cNvPr>
              <p:cNvSpPr/>
              <p:nvPr/>
            </p:nvSpPr>
            <p:spPr>
              <a:xfrm>
                <a:off x="316125" y="2896650"/>
                <a:ext cx="48950" cy="28875"/>
              </a:xfrm>
              <a:custGeom>
                <a:avLst/>
                <a:gdLst/>
                <a:ahLst/>
                <a:cxnLst/>
                <a:rect l="l" t="t" r="r" b="b"/>
                <a:pathLst>
                  <a:path w="1958" h="1155" extrusionOk="0">
                    <a:moveTo>
                      <a:pt x="96" y="1"/>
                    </a:moveTo>
                    <a:lnTo>
                      <a:pt x="0" y="480"/>
                    </a:lnTo>
                    <a:cubicBezTo>
                      <a:pt x="0" y="480"/>
                      <a:pt x="69" y="671"/>
                      <a:pt x="178" y="754"/>
                    </a:cubicBezTo>
                    <a:cubicBezTo>
                      <a:pt x="287" y="836"/>
                      <a:pt x="561" y="904"/>
                      <a:pt x="561" y="904"/>
                    </a:cubicBezTo>
                    <a:cubicBezTo>
                      <a:pt x="561" y="904"/>
                      <a:pt x="709" y="1015"/>
                      <a:pt x="794" y="1015"/>
                    </a:cubicBezTo>
                    <a:cubicBezTo>
                      <a:pt x="799" y="1015"/>
                      <a:pt x="803" y="1014"/>
                      <a:pt x="808" y="1014"/>
                    </a:cubicBezTo>
                    <a:cubicBezTo>
                      <a:pt x="903" y="1014"/>
                      <a:pt x="903" y="1082"/>
                      <a:pt x="972" y="1123"/>
                    </a:cubicBezTo>
                    <a:cubicBezTo>
                      <a:pt x="993" y="1136"/>
                      <a:pt x="1028" y="1139"/>
                      <a:pt x="1067" y="1139"/>
                    </a:cubicBezTo>
                    <a:cubicBezTo>
                      <a:pt x="1116" y="1139"/>
                      <a:pt x="1173" y="1134"/>
                      <a:pt x="1223" y="1134"/>
                    </a:cubicBezTo>
                    <a:cubicBezTo>
                      <a:pt x="1265" y="1134"/>
                      <a:pt x="1302" y="1138"/>
                      <a:pt x="1328" y="1150"/>
                    </a:cubicBezTo>
                    <a:cubicBezTo>
                      <a:pt x="1335" y="1153"/>
                      <a:pt x="1345" y="1155"/>
                      <a:pt x="1358" y="1155"/>
                    </a:cubicBezTo>
                    <a:cubicBezTo>
                      <a:pt x="1459" y="1155"/>
                      <a:pt x="1706" y="1064"/>
                      <a:pt x="1779" y="1027"/>
                    </a:cubicBezTo>
                    <a:cubicBezTo>
                      <a:pt x="1875" y="972"/>
                      <a:pt x="1957" y="781"/>
                      <a:pt x="1875" y="699"/>
                    </a:cubicBezTo>
                    <a:cubicBezTo>
                      <a:pt x="1864" y="688"/>
                      <a:pt x="1854" y="682"/>
                      <a:pt x="1841" y="682"/>
                    </a:cubicBezTo>
                    <a:cubicBezTo>
                      <a:pt x="1820" y="682"/>
                      <a:pt x="1794" y="698"/>
                      <a:pt x="1752" y="740"/>
                    </a:cubicBezTo>
                    <a:cubicBezTo>
                      <a:pt x="1752" y="740"/>
                      <a:pt x="1779" y="494"/>
                      <a:pt x="1670" y="466"/>
                    </a:cubicBezTo>
                    <a:cubicBezTo>
                      <a:pt x="1658" y="463"/>
                      <a:pt x="1646" y="461"/>
                      <a:pt x="1636" y="461"/>
                    </a:cubicBezTo>
                    <a:cubicBezTo>
                      <a:pt x="1561" y="461"/>
                      <a:pt x="1519" y="535"/>
                      <a:pt x="1519" y="535"/>
                    </a:cubicBezTo>
                    <a:cubicBezTo>
                      <a:pt x="1519" y="535"/>
                      <a:pt x="1629" y="288"/>
                      <a:pt x="1546" y="247"/>
                    </a:cubicBezTo>
                    <a:cubicBezTo>
                      <a:pt x="1531" y="239"/>
                      <a:pt x="1514" y="236"/>
                      <a:pt x="1498" y="236"/>
                    </a:cubicBezTo>
                    <a:cubicBezTo>
                      <a:pt x="1397" y="236"/>
                      <a:pt x="1286" y="357"/>
                      <a:pt x="1286" y="357"/>
                    </a:cubicBezTo>
                    <a:cubicBezTo>
                      <a:pt x="1286" y="357"/>
                      <a:pt x="1410" y="165"/>
                      <a:pt x="1300" y="138"/>
                    </a:cubicBezTo>
                    <a:cubicBezTo>
                      <a:pt x="1289" y="133"/>
                      <a:pt x="1275" y="131"/>
                      <a:pt x="1259" y="131"/>
                    </a:cubicBezTo>
                    <a:cubicBezTo>
                      <a:pt x="1140" y="131"/>
                      <a:pt x="912" y="254"/>
                      <a:pt x="876" y="302"/>
                    </a:cubicBezTo>
                    <a:cubicBezTo>
                      <a:pt x="821" y="357"/>
                      <a:pt x="233" y="425"/>
                      <a:pt x="233" y="425"/>
                    </a:cubicBezTo>
                    <a:cubicBezTo>
                      <a:pt x="151" y="384"/>
                      <a:pt x="96" y="1"/>
                      <a:pt x="96" y="1"/>
                    </a:cubicBezTo>
                    <a:close/>
                  </a:path>
                </a:pathLst>
              </a:custGeom>
              <a:solidFill>
                <a:srgbClr val="FFB6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1264;g220ede23e87_0_6">
                <a:extLst>
                  <a:ext uri="{FF2B5EF4-FFF2-40B4-BE49-F238E27FC236}">
                    <a16:creationId xmlns:a16="http://schemas.microsoft.com/office/drawing/2014/main" id="{0436A036-A5B1-466D-39B1-D2D260AE57EC}"/>
                  </a:ext>
                </a:extLst>
              </p:cNvPr>
              <p:cNvSpPr/>
              <p:nvPr/>
            </p:nvSpPr>
            <p:spPr>
              <a:xfrm>
                <a:off x="387625" y="2741350"/>
                <a:ext cx="228200" cy="437925"/>
              </a:xfrm>
              <a:custGeom>
                <a:avLst/>
                <a:gdLst/>
                <a:ahLst/>
                <a:cxnLst/>
                <a:rect l="l" t="t" r="r" b="b"/>
                <a:pathLst>
                  <a:path w="9128" h="17517" extrusionOk="0">
                    <a:moveTo>
                      <a:pt x="1848" y="0"/>
                    </a:moveTo>
                    <a:cubicBezTo>
                      <a:pt x="849" y="2628"/>
                      <a:pt x="288" y="5405"/>
                      <a:pt x="110" y="8211"/>
                    </a:cubicBezTo>
                    <a:cubicBezTo>
                      <a:pt x="0" y="9949"/>
                      <a:pt x="28" y="11700"/>
                      <a:pt x="151" y="13438"/>
                    </a:cubicBezTo>
                    <a:cubicBezTo>
                      <a:pt x="219" y="14424"/>
                      <a:pt x="479" y="16736"/>
                      <a:pt x="1382" y="17352"/>
                    </a:cubicBezTo>
                    <a:cubicBezTo>
                      <a:pt x="1533" y="17448"/>
                      <a:pt x="1711" y="17475"/>
                      <a:pt x="1889" y="17503"/>
                    </a:cubicBezTo>
                    <a:cubicBezTo>
                      <a:pt x="1999" y="17512"/>
                      <a:pt x="2105" y="17516"/>
                      <a:pt x="2204" y="17516"/>
                    </a:cubicBezTo>
                    <a:cubicBezTo>
                      <a:pt x="2843" y="17516"/>
                      <a:pt x="3262" y="17331"/>
                      <a:pt x="3558" y="17024"/>
                    </a:cubicBezTo>
                    <a:cubicBezTo>
                      <a:pt x="4010" y="16572"/>
                      <a:pt x="4215" y="15833"/>
                      <a:pt x="4461" y="15026"/>
                    </a:cubicBezTo>
                    <a:cubicBezTo>
                      <a:pt x="4858" y="13767"/>
                      <a:pt x="5351" y="12521"/>
                      <a:pt x="5720" y="11249"/>
                    </a:cubicBezTo>
                    <a:cubicBezTo>
                      <a:pt x="9128" y="8252"/>
                      <a:pt x="5885" y="4133"/>
                      <a:pt x="5830" y="917"/>
                    </a:cubicBezTo>
                    <a:lnTo>
                      <a:pt x="1848" y="0"/>
                    </a:lnTo>
                    <a:close/>
                  </a:path>
                </a:pathLst>
              </a:custGeom>
              <a:solidFill>
                <a:srgbClr val="0096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1265;g220ede23e87_0_6">
                <a:extLst>
                  <a:ext uri="{FF2B5EF4-FFF2-40B4-BE49-F238E27FC236}">
                    <a16:creationId xmlns:a16="http://schemas.microsoft.com/office/drawing/2014/main" id="{C76AAA8C-1EBA-90B1-4108-D5CE5590CF61}"/>
                  </a:ext>
                </a:extLst>
              </p:cNvPr>
              <p:cNvSpPr/>
              <p:nvPr/>
            </p:nvSpPr>
            <p:spPr>
              <a:xfrm>
                <a:off x="520575" y="2429575"/>
                <a:ext cx="93200" cy="38775"/>
              </a:xfrm>
              <a:custGeom>
                <a:avLst/>
                <a:gdLst/>
                <a:ahLst/>
                <a:cxnLst/>
                <a:rect l="l" t="t" r="r" b="b"/>
                <a:pathLst>
                  <a:path w="3728" h="1551" extrusionOk="0">
                    <a:moveTo>
                      <a:pt x="3076" y="0"/>
                    </a:moveTo>
                    <a:cubicBezTo>
                      <a:pt x="2219" y="0"/>
                      <a:pt x="464" y="344"/>
                      <a:pt x="252" y="525"/>
                    </a:cubicBezTo>
                    <a:cubicBezTo>
                      <a:pt x="0" y="728"/>
                      <a:pt x="1007" y="1550"/>
                      <a:pt x="1748" y="1550"/>
                    </a:cubicBezTo>
                    <a:cubicBezTo>
                      <a:pt x="1854" y="1550"/>
                      <a:pt x="1954" y="1534"/>
                      <a:pt x="2045" y="1496"/>
                    </a:cubicBezTo>
                    <a:cubicBezTo>
                      <a:pt x="2756" y="1195"/>
                      <a:pt x="3728" y="456"/>
                      <a:pt x="3536" y="100"/>
                    </a:cubicBezTo>
                    <a:cubicBezTo>
                      <a:pt x="3499" y="29"/>
                      <a:pt x="3326" y="0"/>
                      <a:pt x="3076" y="0"/>
                    </a:cubicBezTo>
                    <a:close/>
                  </a:path>
                </a:pathLst>
              </a:custGeom>
              <a:solidFill>
                <a:srgbClr val="00AE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1266;g220ede23e87_0_6">
                <a:extLst>
                  <a:ext uri="{FF2B5EF4-FFF2-40B4-BE49-F238E27FC236}">
                    <a16:creationId xmlns:a16="http://schemas.microsoft.com/office/drawing/2014/main" id="{F1A6FE4F-EF6A-5AE5-F811-94C13E34D493}"/>
                  </a:ext>
                </a:extLst>
              </p:cNvPr>
              <p:cNvSpPr/>
              <p:nvPr/>
            </p:nvSpPr>
            <p:spPr>
              <a:xfrm>
                <a:off x="564150" y="3494325"/>
                <a:ext cx="54775" cy="160150"/>
              </a:xfrm>
              <a:custGeom>
                <a:avLst/>
                <a:gdLst/>
                <a:ahLst/>
                <a:cxnLst/>
                <a:rect l="l" t="t" r="r" b="b"/>
                <a:pathLst>
                  <a:path w="2191" h="6406" extrusionOk="0">
                    <a:moveTo>
                      <a:pt x="329" y="1"/>
                    </a:moveTo>
                    <a:cubicBezTo>
                      <a:pt x="356" y="658"/>
                      <a:pt x="397" y="1301"/>
                      <a:pt x="438" y="1930"/>
                    </a:cubicBezTo>
                    <a:cubicBezTo>
                      <a:pt x="521" y="2998"/>
                      <a:pt x="137" y="5557"/>
                      <a:pt x="1" y="6405"/>
                    </a:cubicBezTo>
                    <a:lnTo>
                      <a:pt x="2040" y="6405"/>
                    </a:lnTo>
                    <a:lnTo>
                      <a:pt x="1834" y="3559"/>
                    </a:lnTo>
                    <a:cubicBezTo>
                      <a:pt x="1834" y="3559"/>
                      <a:pt x="1985" y="1930"/>
                      <a:pt x="2190" y="1"/>
                    </a:cubicBezTo>
                    <a:close/>
                  </a:path>
                </a:pathLst>
              </a:custGeom>
              <a:solidFill>
                <a:srgbClr val="FFB6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1267;g220ede23e87_0_6">
                <a:extLst>
                  <a:ext uri="{FF2B5EF4-FFF2-40B4-BE49-F238E27FC236}">
                    <a16:creationId xmlns:a16="http://schemas.microsoft.com/office/drawing/2014/main" id="{2B518A4E-34C7-C682-EC12-8867F8170438}"/>
                  </a:ext>
                </a:extLst>
              </p:cNvPr>
              <p:cNvSpPr/>
              <p:nvPr/>
            </p:nvSpPr>
            <p:spPr>
              <a:xfrm>
                <a:off x="412600" y="2750575"/>
                <a:ext cx="246000" cy="793725"/>
              </a:xfrm>
              <a:custGeom>
                <a:avLst/>
                <a:gdLst/>
                <a:ahLst/>
                <a:cxnLst/>
                <a:rect l="l" t="t" r="r" b="b"/>
                <a:pathLst>
                  <a:path w="9840" h="31749" extrusionOk="0">
                    <a:moveTo>
                      <a:pt x="0" y="1"/>
                    </a:moveTo>
                    <a:cubicBezTo>
                      <a:pt x="0" y="1"/>
                      <a:pt x="767" y="7144"/>
                      <a:pt x="3243" y="8526"/>
                    </a:cubicBezTo>
                    <a:cubicBezTo>
                      <a:pt x="3846" y="8854"/>
                      <a:pt x="4735" y="12878"/>
                      <a:pt x="4735" y="12878"/>
                    </a:cubicBezTo>
                    <a:cubicBezTo>
                      <a:pt x="5022" y="14260"/>
                      <a:pt x="5761" y="15998"/>
                      <a:pt x="5898" y="17065"/>
                    </a:cubicBezTo>
                    <a:cubicBezTo>
                      <a:pt x="6186" y="19611"/>
                      <a:pt x="6104" y="26070"/>
                      <a:pt x="6500" y="31680"/>
                    </a:cubicBezTo>
                    <a:cubicBezTo>
                      <a:pt x="6500" y="31708"/>
                      <a:pt x="6500" y="31721"/>
                      <a:pt x="6500" y="31749"/>
                    </a:cubicBezTo>
                    <a:lnTo>
                      <a:pt x="8047" y="31749"/>
                    </a:lnTo>
                    <a:cubicBezTo>
                      <a:pt x="8279" y="29450"/>
                      <a:pt x="8731" y="25276"/>
                      <a:pt x="9046" y="24017"/>
                    </a:cubicBezTo>
                    <a:cubicBezTo>
                      <a:pt x="9689" y="21348"/>
                      <a:pt x="8690" y="18954"/>
                      <a:pt x="8854" y="17298"/>
                    </a:cubicBezTo>
                    <a:cubicBezTo>
                      <a:pt x="8977" y="16162"/>
                      <a:pt x="9292" y="15259"/>
                      <a:pt x="9443" y="13918"/>
                    </a:cubicBezTo>
                    <a:cubicBezTo>
                      <a:pt x="9593" y="12686"/>
                      <a:pt x="9621" y="11099"/>
                      <a:pt x="9306" y="8622"/>
                    </a:cubicBezTo>
                    <a:cubicBezTo>
                      <a:pt x="9292" y="8526"/>
                      <a:pt x="9278" y="8485"/>
                      <a:pt x="9278" y="8485"/>
                    </a:cubicBezTo>
                    <a:cubicBezTo>
                      <a:pt x="9839" y="3230"/>
                      <a:pt x="6090" y="288"/>
                      <a:pt x="6090" y="288"/>
                    </a:cubicBezTo>
                    <a:lnTo>
                      <a:pt x="0" y="1"/>
                    </a:lnTo>
                    <a:close/>
                  </a:path>
                </a:pathLst>
              </a:custGeom>
              <a:solidFill>
                <a:srgbClr val="0096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1268;g220ede23e87_0_6">
                <a:extLst>
                  <a:ext uri="{FF2B5EF4-FFF2-40B4-BE49-F238E27FC236}">
                    <a16:creationId xmlns:a16="http://schemas.microsoft.com/office/drawing/2014/main" id="{DCEFD259-CB18-FB72-47D8-9A8162FB7783}"/>
                  </a:ext>
                </a:extLst>
              </p:cNvPr>
              <p:cNvSpPr/>
              <p:nvPr/>
            </p:nvSpPr>
            <p:spPr>
              <a:xfrm>
                <a:off x="554225" y="3583800"/>
                <a:ext cx="77700" cy="70675"/>
              </a:xfrm>
              <a:custGeom>
                <a:avLst/>
                <a:gdLst/>
                <a:ahLst/>
                <a:cxnLst/>
                <a:rect l="l" t="t" r="r" b="b"/>
                <a:pathLst>
                  <a:path w="3108" h="2827" extrusionOk="0">
                    <a:moveTo>
                      <a:pt x="1673" y="0"/>
                    </a:moveTo>
                    <a:cubicBezTo>
                      <a:pt x="1625" y="0"/>
                      <a:pt x="1574" y="3"/>
                      <a:pt x="1520" y="7"/>
                    </a:cubicBezTo>
                    <a:cubicBezTo>
                      <a:pt x="562" y="89"/>
                      <a:pt x="685" y="801"/>
                      <a:pt x="685" y="801"/>
                    </a:cubicBezTo>
                    <a:cubicBezTo>
                      <a:pt x="685" y="801"/>
                      <a:pt x="612" y="746"/>
                      <a:pt x="531" y="746"/>
                    </a:cubicBezTo>
                    <a:cubicBezTo>
                      <a:pt x="490" y="746"/>
                      <a:pt x="448" y="760"/>
                      <a:pt x="411" y="801"/>
                    </a:cubicBezTo>
                    <a:cubicBezTo>
                      <a:pt x="288" y="910"/>
                      <a:pt x="466" y="1882"/>
                      <a:pt x="233" y="2087"/>
                    </a:cubicBezTo>
                    <a:cubicBezTo>
                      <a:pt x="1" y="2279"/>
                      <a:pt x="124" y="2826"/>
                      <a:pt x="124" y="2826"/>
                    </a:cubicBezTo>
                    <a:lnTo>
                      <a:pt x="2943" y="2826"/>
                    </a:lnTo>
                    <a:cubicBezTo>
                      <a:pt x="2943" y="2826"/>
                      <a:pt x="3052" y="2128"/>
                      <a:pt x="2751" y="1882"/>
                    </a:cubicBezTo>
                    <a:cubicBezTo>
                      <a:pt x="2450" y="1622"/>
                      <a:pt x="3107" y="705"/>
                      <a:pt x="2560" y="623"/>
                    </a:cubicBezTo>
                    <a:cubicBezTo>
                      <a:pt x="2560" y="623"/>
                      <a:pt x="2499" y="0"/>
                      <a:pt x="1673"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1269;g220ede23e87_0_6">
                <a:extLst>
                  <a:ext uri="{FF2B5EF4-FFF2-40B4-BE49-F238E27FC236}">
                    <a16:creationId xmlns:a16="http://schemas.microsoft.com/office/drawing/2014/main" id="{9E162877-B59A-39BD-BBBE-C1E0E39BAC3E}"/>
                  </a:ext>
                </a:extLst>
              </p:cNvPr>
              <p:cNvSpPr/>
              <p:nvPr/>
            </p:nvSpPr>
            <p:spPr>
              <a:xfrm>
                <a:off x="381125" y="2451500"/>
                <a:ext cx="313750" cy="516475"/>
              </a:xfrm>
              <a:custGeom>
                <a:avLst/>
                <a:gdLst/>
                <a:ahLst/>
                <a:cxnLst/>
                <a:rect l="l" t="t" r="r" b="b"/>
                <a:pathLst>
                  <a:path w="12550" h="20659" extrusionOk="0">
                    <a:moveTo>
                      <a:pt x="8044" y="1"/>
                    </a:moveTo>
                    <a:cubicBezTo>
                      <a:pt x="6160" y="1"/>
                      <a:pt x="4470" y="619"/>
                      <a:pt x="4461" y="619"/>
                    </a:cubicBezTo>
                    <a:cubicBezTo>
                      <a:pt x="4023" y="783"/>
                      <a:pt x="3545" y="1399"/>
                      <a:pt x="3243" y="1728"/>
                    </a:cubicBezTo>
                    <a:cubicBezTo>
                      <a:pt x="2450" y="2603"/>
                      <a:pt x="1834" y="3643"/>
                      <a:pt x="1601" y="4793"/>
                    </a:cubicBezTo>
                    <a:cubicBezTo>
                      <a:pt x="1478" y="5463"/>
                      <a:pt x="1478" y="6148"/>
                      <a:pt x="1615" y="6818"/>
                    </a:cubicBezTo>
                    <a:cubicBezTo>
                      <a:pt x="1697" y="7201"/>
                      <a:pt x="1807" y="7571"/>
                      <a:pt x="1971" y="7940"/>
                    </a:cubicBezTo>
                    <a:cubicBezTo>
                      <a:pt x="2108" y="8269"/>
                      <a:pt x="2491" y="8734"/>
                      <a:pt x="1971" y="8939"/>
                    </a:cubicBezTo>
                    <a:cubicBezTo>
                      <a:pt x="1889" y="8980"/>
                      <a:pt x="1930" y="9104"/>
                      <a:pt x="1984" y="9186"/>
                    </a:cubicBezTo>
                    <a:cubicBezTo>
                      <a:pt x="2121" y="9377"/>
                      <a:pt x="1984" y="9788"/>
                      <a:pt x="1916" y="10034"/>
                    </a:cubicBezTo>
                    <a:cubicBezTo>
                      <a:pt x="1834" y="10294"/>
                      <a:pt x="1752" y="10540"/>
                      <a:pt x="1670" y="10800"/>
                    </a:cubicBezTo>
                    <a:cubicBezTo>
                      <a:pt x="1464" y="11471"/>
                      <a:pt x="1273" y="12141"/>
                      <a:pt x="1095" y="12812"/>
                    </a:cubicBezTo>
                    <a:cubicBezTo>
                      <a:pt x="849" y="13715"/>
                      <a:pt x="616" y="14632"/>
                      <a:pt x="438" y="15549"/>
                    </a:cubicBezTo>
                    <a:cubicBezTo>
                      <a:pt x="301" y="16192"/>
                      <a:pt x="493" y="16849"/>
                      <a:pt x="465" y="17492"/>
                    </a:cubicBezTo>
                    <a:cubicBezTo>
                      <a:pt x="465" y="17643"/>
                      <a:pt x="452" y="17807"/>
                      <a:pt x="356" y="17916"/>
                    </a:cubicBezTo>
                    <a:cubicBezTo>
                      <a:pt x="301" y="17971"/>
                      <a:pt x="219" y="18012"/>
                      <a:pt x="151" y="18067"/>
                    </a:cubicBezTo>
                    <a:cubicBezTo>
                      <a:pt x="82" y="18122"/>
                      <a:pt x="14" y="18204"/>
                      <a:pt x="41" y="18286"/>
                    </a:cubicBezTo>
                    <a:cubicBezTo>
                      <a:pt x="69" y="18450"/>
                      <a:pt x="356" y="18491"/>
                      <a:pt x="342" y="18655"/>
                    </a:cubicBezTo>
                    <a:cubicBezTo>
                      <a:pt x="329" y="18888"/>
                      <a:pt x="0" y="18833"/>
                      <a:pt x="28" y="19148"/>
                    </a:cubicBezTo>
                    <a:cubicBezTo>
                      <a:pt x="41" y="19367"/>
                      <a:pt x="219" y="19449"/>
                      <a:pt x="383" y="19559"/>
                    </a:cubicBezTo>
                    <a:cubicBezTo>
                      <a:pt x="931" y="19873"/>
                      <a:pt x="1492" y="20065"/>
                      <a:pt x="2094" y="20229"/>
                    </a:cubicBezTo>
                    <a:cubicBezTo>
                      <a:pt x="3216" y="20516"/>
                      <a:pt x="4379" y="20640"/>
                      <a:pt x="5529" y="20653"/>
                    </a:cubicBezTo>
                    <a:cubicBezTo>
                      <a:pt x="5677" y="20657"/>
                      <a:pt x="5825" y="20659"/>
                      <a:pt x="5973" y="20659"/>
                    </a:cubicBezTo>
                    <a:cubicBezTo>
                      <a:pt x="6953" y="20659"/>
                      <a:pt x="7943" y="20574"/>
                      <a:pt x="8882" y="20325"/>
                    </a:cubicBezTo>
                    <a:cubicBezTo>
                      <a:pt x="9306" y="20202"/>
                      <a:pt x="9730" y="20065"/>
                      <a:pt x="10113" y="19819"/>
                    </a:cubicBezTo>
                    <a:cubicBezTo>
                      <a:pt x="10291" y="19709"/>
                      <a:pt x="10688" y="19408"/>
                      <a:pt x="10838" y="19148"/>
                    </a:cubicBezTo>
                    <a:cubicBezTo>
                      <a:pt x="10893" y="19052"/>
                      <a:pt x="10907" y="18956"/>
                      <a:pt x="10880" y="18874"/>
                    </a:cubicBezTo>
                    <a:cubicBezTo>
                      <a:pt x="10825" y="18751"/>
                      <a:pt x="10715" y="18669"/>
                      <a:pt x="10661" y="18546"/>
                    </a:cubicBezTo>
                    <a:cubicBezTo>
                      <a:pt x="10606" y="18423"/>
                      <a:pt x="10633" y="18245"/>
                      <a:pt x="10756" y="18217"/>
                    </a:cubicBezTo>
                    <a:cubicBezTo>
                      <a:pt x="10661" y="17615"/>
                      <a:pt x="10578" y="16999"/>
                      <a:pt x="10496" y="16384"/>
                    </a:cubicBezTo>
                    <a:cubicBezTo>
                      <a:pt x="10401" y="15658"/>
                      <a:pt x="10332" y="14933"/>
                      <a:pt x="10182" y="14222"/>
                    </a:cubicBezTo>
                    <a:cubicBezTo>
                      <a:pt x="10017" y="13483"/>
                      <a:pt x="9689" y="12785"/>
                      <a:pt x="9525" y="12046"/>
                    </a:cubicBezTo>
                    <a:cubicBezTo>
                      <a:pt x="9374" y="11430"/>
                      <a:pt x="9525" y="10787"/>
                      <a:pt x="9224" y="10185"/>
                    </a:cubicBezTo>
                    <a:cubicBezTo>
                      <a:pt x="9169" y="10089"/>
                      <a:pt x="9114" y="9952"/>
                      <a:pt x="9183" y="9870"/>
                    </a:cubicBezTo>
                    <a:cubicBezTo>
                      <a:pt x="9237" y="9815"/>
                      <a:pt x="9333" y="9788"/>
                      <a:pt x="9319" y="9719"/>
                    </a:cubicBezTo>
                    <a:cubicBezTo>
                      <a:pt x="9319" y="9665"/>
                      <a:pt x="9265" y="9637"/>
                      <a:pt x="9224" y="9596"/>
                    </a:cubicBezTo>
                    <a:cubicBezTo>
                      <a:pt x="9101" y="9514"/>
                      <a:pt x="9087" y="9336"/>
                      <a:pt x="9142" y="9213"/>
                    </a:cubicBezTo>
                    <a:cubicBezTo>
                      <a:pt x="9251" y="8967"/>
                      <a:pt x="9538" y="8789"/>
                      <a:pt x="9689" y="8556"/>
                    </a:cubicBezTo>
                    <a:cubicBezTo>
                      <a:pt x="10524" y="7338"/>
                      <a:pt x="11304" y="6038"/>
                      <a:pt x="11810" y="4642"/>
                    </a:cubicBezTo>
                    <a:cubicBezTo>
                      <a:pt x="12207" y="3534"/>
                      <a:pt x="12549" y="1974"/>
                      <a:pt x="11523" y="1098"/>
                    </a:cubicBezTo>
                    <a:cubicBezTo>
                      <a:pt x="10548" y="257"/>
                      <a:pt x="9256" y="1"/>
                      <a:pt x="8044" y="1"/>
                    </a:cubicBezTo>
                    <a:close/>
                  </a:path>
                </a:pathLst>
              </a:custGeom>
              <a:solidFill>
                <a:srgbClr val="00AE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1270;g220ede23e87_0_6">
                <a:extLst>
                  <a:ext uri="{FF2B5EF4-FFF2-40B4-BE49-F238E27FC236}">
                    <a16:creationId xmlns:a16="http://schemas.microsoft.com/office/drawing/2014/main" id="{ABD49DA5-361D-BEFA-DEE6-A436D6F32699}"/>
                  </a:ext>
                </a:extLst>
              </p:cNvPr>
              <p:cNvSpPr/>
              <p:nvPr/>
            </p:nvSpPr>
            <p:spPr>
              <a:xfrm>
                <a:off x="653775" y="2834725"/>
                <a:ext cx="63325" cy="75300"/>
              </a:xfrm>
              <a:custGeom>
                <a:avLst/>
                <a:gdLst/>
                <a:ahLst/>
                <a:cxnLst/>
                <a:rect l="l" t="t" r="r" b="b"/>
                <a:pathLst>
                  <a:path w="2533" h="3012" extrusionOk="0">
                    <a:moveTo>
                      <a:pt x="2533" y="1"/>
                    </a:moveTo>
                    <a:lnTo>
                      <a:pt x="1684" y="740"/>
                    </a:lnTo>
                    <a:lnTo>
                      <a:pt x="1164" y="713"/>
                    </a:lnTo>
                    <a:cubicBezTo>
                      <a:pt x="1164" y="713"/>
                      <a:pt x="302" y="1328"/>
                      <a:pt x="206" y="1465"/>
                    </a:cubicBezTo>
                    <a:cubicBezTo>
                      <a:pt x="97" y="1602"/>
                      <a:pt x="15" y="2341"/>
                      <a:pt x="15" y="2341"/>
                    </a:cubicBezTo>
                    <a:lnTo>
                      <a:pt x="1" y="2861"/>
                    </a:lnTo>
                    <a:cubicBezTo>
                      <a:pt x="1" y="2861"/>
                      <a:pt x="28" y="2868"/>
                      <a:pt x="66" y="2868"/>
                    </a:cubicBezTo>
                    <a:cubicBezTo>
                      <a:pt x="132" y="2868"/>
                      <a:pt x="231" y="2846"/>
                      <a:pt x="275" y="2724"/>
                    </a:cubicBezTo>
                    <a:cubicBezTo>
                      <a:pt x="382" y="2455"/>
                      <a:pt x="344" y="2094"/>
                      <a:pt x="499" y="2094"/>
                    </a:cubicBezTo>
                    <a:cubicBezTo>
                      <a:pt x="501" y="2094"/>
                      <a:pt x="504" y="2094"/>
                      <a:pt x="507" y="2095"/>
                    </a:cubicBezTo>
                    <a:cubicBezTo>
                      <a:pt x="644" y="2108"/>
                      <a:pt x="740" y="2711"/>
                      <a:pt x="754" y="2916"/>
                    </a:cubicBezTo>
                    <a:lnTo>
                      <a:pt x="2190" y="3012"/>
                    </a:lnTo>
                    <a:cubicBezTo>
                      <a:pt x="2190" y="3012"/>
                      <a:pt x="2190" y="3012"/>
                      <a:pt x="2204" y="2998"/>
                    </a:cubicBezTo>
                    <a:cubicBezTo>
                      <a:pt x="2204" y="2998"/>
                      <a:pt x="2204" y="2984"/>
                      <a:pt x="2204" y="2971"/>
                    </a:cubicBezTo>
                    <a:cubicBezTo>
                      <a:pt x="2314" y="2738"/>
                      <a:pt x="2218" y="1397"/>
                      <a:pt x="2204" y="1205"/>
                    </a:cubicBezTo>
                    <a:cubicBezTo>
                      <a:pt x="2177" y="1014"/>
                      <a:pt x="2533" y="1"/>
                      <a:pt x="2533" y="1"/>
                    </a:cubicBezTo>
                    <a:close/>
                  </a:path>
                </a:pathLst>
              </a:custGeom>
              <a:solidFill>
                <a:srgbClr val="FFB6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1271;g220ede23e87_0_6">
                <a:extLst>
                  <a:ext uri="{FF2B5EF4-FFF2-40B4-BE49-F238E27FC236}">
                    <a16:creationId xmlns:a16="http://schemas.microsoft.com/office/drawing/2014/main" id="{4D6FAD13-80E4-1F8E-8A84-C2792173AFE8}"/>
                  </a:ext>
                </a:extLst>
              </p:cNvPr>
              <p:cNvSpPr/>
              <p:nvPr/>
            </p:nvSpPr>
            <p:spPr>
              <a:xfrm>
                <a:off x="648650" y="2890850"/>
                <a:ext cx="66750" cy="26700"/>
              </a:xfrm>
              <a:custGeom>
                <a:avLst/>
                <a:gdLst/>
                <a:ahLst/>
                <a:cxnLst/>
                <a:rect l="l" t="t" r="r" b="b"/>
                <a:pathLst>
                  <a:path w="2670" h="1068" fill="none" extrusionOk="0">
                    <a:moveTo>
                      <a:pt x="1" y="0"/>
                    </a:moveTo>
                    <a:lnTo>
                      <a:pt x="2669" y="1068"/>
                    </a:lnTo>
                  </a:path>
                </a:pathLst>
              </a:custGeom>
              <a:solidFill>
                <a:srgbClr val="003A48"/>
              </a:solidFill>
              <a:ln w="21900" cap="rnd" cmpd="sng">
                <a:solidFill>
                  <a:srgbClr val="003A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1272;g220ede23e87_0_6">
                <a:extLst>
                  <a:ext uri="{FF2B5EF4-FFF2-40B4-BE49-F238E27FC236}">
                    <a16:creationId xmlns:a16="http://schemas.microsoft.com/office/drawing/2014/main" id="{B53EEAC6-1EBA-DD8A-F89C-BBDC2F4DC597}"/>
                  </a:ext>
                </a:extLst>
              </p:cNvPr>
              <p:cNvSpPr/>
              <p:nvPr/>
            </p:nvSpPr>
            <p:spPr>
              <a:xfrm>
                <a:off x="656525" y="2827900"/>
                <a:ext cx="60575" cy="111700"/>
              </a:xfrm>
              <a:custGeom>
                <a:avLst/>
                <a:gdLst/>
                <a:ahLst/>
                <a:cxnLst/>
                <a:rect l="l" t="t" r="r" b="b"/>
                <a:pathLst>
                  <a:path w="2423" h="4468" extrusionOk="0">
                    <a:moveTo>
                      <a:pt x="1506" y="0"/>
                    </a:moveTo>
                    <a:lnTo>
                      <a:pt x="1027" y="1054"/>
                    </a:lnTo>
                    <a:cubicBezTo>
                      <a:pt x="863" y="1205"/>
                      <a:pt x="301" y="1492"/>
                      <a:pt x="260" y="1725"/>
                    </a:cubicBezTo>
                    <a:cubicBezTo>
                      <a:pt x="247" y="1861"/>
                      <a:pt x="233" y="1985"/>
                      <a:pt x="260" y="2121"/>
                    </a:cubicBezTo>
                    <a:cubicBezTo>
                      <a:pt x="288" y="2272"/>
                      <a:pt x="411" y="2327"/>
                      <a:pt x="479" y="2436"/>
                    </a:cubicBezTo>
                    <a:cubicBezTo>
                      <a:pt x="548" y="2532"/>
                      <a:pt x="561" y="2655"/>
                      <a:pt x="575" y="2751"/>
                    </a:cubicBezTo>
                    <a:cubicBezTo>
                      <a:pt x="616" y="2915"/>
                      <a:pt x="644" y="3079"/>
                      <a:pt x="657" y="3257"/>
                    </a:cubicBezTo>
                    <a:lnTo>
                      <a:pt x="356" y="3873"/>
                    </a:lnTo>
                    <a:cubicBezTo>
                      <a:pt x="356" y="3873"/>
                      <a:pt x="0" y="4106"/>
                      <a:pt x="0" y="4393"/>
                    </a:cubicBezTo>
                    <a:cubicBezTo>
                      <a:pt x="0" y="4447"/>
                      <a:pt x="33" y="4468"/>
                      <a:pt x="83" y="4468"/>
                    </a:cubicBezTo>
                    <a:cubicBezTo>
                      <a:pt x="248" y="4468"/>
                      <a:pt x="603" y="4242"/>
                      <a:pt x="603" y="4242"/>
                    </a:cubicBezTo>
                    <a:cubicBezTo>
                      <a:pt x="603" y="4242"/>
                      <a:pt x="972" y="4242"/>
                      <a:pt x="1123" y="4119"/>
                    </a:cubicBezTo>
                    <a:cubicBezTo>
                      <a:pt x="1273" y="4010"/>
                      <a:pt x="1451" y="3996"/>
                      <a:pt x="1560" y="3846"/>
                    </a:cubicBezTo>
                    <a:cubicBezTo>
                      <a:pt x="1670" y="3695"/>
                      <a:pt x="1971" y="3490"/>
                      <a:pt x="2094" y="3271"/>
                    </a:cubicBezTo>
                    <a:cubicBezTo>
                      <a:pt x="2094" y="3271"/>
                      <a:pt x="2094" y="3257"/>
                      <a:pt x="2108" y="3244"/>
                    </a:cubicBezTo>
                    <a:cubicBezTo>
                      <a:pt x="2204" y="3011"/>
                      <a:pt x="2122" y="1670"/>
                      <a:pt x="2094" y="1478"/>
                    </a:cubicBezTo>
                    <a:cubicBezTo>
                      <a:pt x="2067" y="1287"/>
                      <a:pt x="2423" y="260"/>
                      <a:pt x="2423" y="260"/>
                    </a:cubicBezTo>
                    <a:lnTo>
                      <a:pt x="1506" y="0"/>
                    </a:lnTo>
                    <a:close/>
                  </a:path>
                </a:pathLst>
              </a:custGeom>
              <a:solidFill>
                <a:srgbClr val="FFB6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1273;g220ede23e87_0_6">
                <a:extLst>
                  <a:ext uri="{FF2B5EF4-FFF2-40B4-BE49-F238E27FC236}">
                    <a16:creationId xmlns:a16="http://schemas.microsoft.com/office/drawing/2014/main" id="{F62725A5-7DED-484F-178C-DF3D073CFEFE}"/>
                  </a:ext>
                </a:extLst>
              </p:cNvPr>
              <p:cNvSpPr/>
              <p:nvPr/>
            </p:nvSpPr>
            <p:spPr>
              <a:xfrm>
                <a:off x="671575" y="2909650"/>
                <a:ext cx="37325" cy="24325"/>
              </a:xfrm>
              <a:custGeom>
                <a:avLst/>
                <a:gdLst/>
                <a:ahLst/>
                <a:cxnLst/>
                <a:rect l="l" t="t" r="r" b="b"/>
                <a:pathLst>
                  <a:path w="1493" h="973" extrusionOk="0">
                    <a:moveTo>
                      <a:pt x="1492" y="1"/>
                    </a:moveTo>
                    <a:cubicBezTo>
                      <a:pt x="1424" y="1"/>
                      <a:pt x="1355" y="15"/>
                      <a:pt x="1314" y="69"/>
                    </a:cubicBezTo>
                    <a:cubicBezTo>
                      <a:pt x="1259" y="156"/>
                      <a:pt x="1199" y="184"/>
                      <a:pt x="1138" y="184"/>
                    </a:cubicBezTo>
                    <a:cubicBezTo>
                      <a:pt x="1092" y="184"/>
                      <a:pt x="1046" y="169"/>
                      <a:pt x="999" y="151"/>
                    </a:cubicBezTo>
                    <a:cubicBezTo>
                      <a:pt x="988" y="146"/>
                      <a:pt x="977" y="143"/>
                      <a:pt x="966" y="143"/>
                    </a:cubicBezTo>
                    <a:cubicBezTo>
                      <a:pt x="878" y="143"/>
                      <a:pt x="814" y="316"/>
                      <a:pt x="721" y="316"/>
                    </a:cubicBezTo>
                    <a:cubicBezTo>
                      <a:pt x="718" y="316"/>
                      <a:pt x="715" y="316"/>
                      <a:pt x="712" y="316"/>
                    </a:cubicBezTo>
                    <a:cubicBezTo>
                      <a:pt x="618" y="304"/>
                      <a:pt x="575" y="242"/>
                      <a:pt x="529" y="242"/>
                    </a:cubicBezTo>
                    <a:cubicBezTo>
                      <a:pt x="522" y="242"/>
                      <a:pt x="515" y="243"/>
                      <a:pt x="507" y="247"/>
                    </a:cubicBezTo>
                    <a:cubicBezTo>
                      <a:pt x="438" y="288"/>
                      <a:pt x="151" y="877"/>
                      <a:pt x="1" y="972"/>
                    </a:cubicBezTo>
                    <a:cubicBezTo>
                      <a:pt x="1" y="972"/>
                      <a:pt x="370" y="972"/>
                      <a:pt x="521" y="849"/>
                    </a:cubicBezTo>
                    <a:cubicBezTo>
                      <a:pt x="671" y="740"/>
                      <a:pt x="849" y="726"/>
                      <a:pt x="958" y="576"/>
                    </a:cubicBezTo>
                    <a:cubicBezTo>
                      <a:pt x="1068" y="425"/>
                      <a:pt x="1369" y="220"/>
                      <a:pt x="1492" y="1"/>
                    </a:cubicBezTo>
                    <a:close/>
                  </a:path>
                </a:pathLst>
              </a:custGeom>
              <a:solidFill>
                <a:srgbClr val="FFB6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1274;g220ede23e87_0_6">
                <a:extLst>
                  <a:ext uri="{FF2B5EF4-FFF2-40B4-BE49-F238E27FC236}">
                    <a16:creationId xmlns:a16="http://schemas.microsoft.com/office/drawing/2014/main" id="{58C1B64C-8916-5392-E796-D81AB91C9ED9}"/>
                  </a:ext>
                </a:extLst>
              </p:cNvPr>
              <p:cNvSpPr/>
              <p:nvPr/>
            </p:nvSpPr>
            <p:spPr>
              <a:xfrm>
                <a:off x="700325" y="2743725"/>
                <a:ext cx="75975" cy="889175"/>
              </a:xfrm>
              <a:custGeom>
                <a:avLst/>
                <a:gdLst/>
                <a:ahLst/>
                <a:cxnLst/>
                <a:rect l="l" t="t" r="r" b="b"/>
                <a:pathLst>
                  <a:path w="3039" h="35567" fill="none" extrusionOk="0">
                    <a:moveTo>
                      <a:pt x="2326" y="1"/>
                    </a:moveTo>
                    <a:lnTo>
                      <a:pt x="0" y="9046"/>
                    </a:lnTo>
                    <a:lnTo>
                      <a:pt x="3038" y="35567"/>
                    </a:lnTo>
                  </a:path>
                </a:pathLst>
              </a:custGeom>
              <a:solidFill>
                <a:srgbClr val="003A48"/>
              </a:solidFill>
              <a:ln w="21900" cap="flat" cmpd="sng">
                <a:solidFill>
                  <a:srgbClr val="003A48"/>
                </a:solidFill>
                <a:prstDash val="solid"/>
                <a:miter lim="13684"/>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1275;g220ede23e87_0_6">
                <a:extLst>
                  <a:ext uri="{FF2B5EF4-FFF2-40B4-BE49-F238E27FC236}">
                    <a16:creationId xmlns:a16="http://schemas.microsoft.com/office/drawing/2014/main" id="{182542A8-EF56-F933-591B-27B06688EAFE}"/>
                  </a:ext>
                </a:extLst>
              </p:cNvPr>
              <p:cNvSpPr/>
              <p:nvPr/>
            </p:nvSpPr>
            <p:spPr>
              <a:xfrm>
                <a:off x="759500" y="3600000"/>
                <a:ext cx="32525" cy="53100"/>
              </a:xfrm>
              <a:custGeom>
                <a:avLst/>
                <a:gdLst/>
                <a:ahLst/>
                <a:cxnLst/>
                <a:rect l="l" t="t" r="r" b="b"/>
                <a:pathLst>
                  <a:path w="1301" h="2124" extrusionOk="0">
                    <a:moveTo>
                      <a:pt x="993" y="0"/>
                    </a:moveTo>
                    <a:cubicBezTo>
                      <a:pt x="986" y="0"/>
                      <a:pt x="979" y="1"/>
                      <a:pt x="972" y="2"/>
                    </a:cubicBezTo>
                    <a:lnTo>
                      <a:pt x="110" y="84"/>
                    </a:lnTo>
                    <a:cubicBezTo>
                      <a:pt x="42" y="98"/>
                      <a:pt x="0" y="153"/>
                      <a:pt x="0" y="221"/>
                    </a:cubicBezTo>
                    <a:lnTo>
                      <a:pt x="192" y="2014"/>
                    </a:lnTo>
                    <a:cubicBezTo>
                      <a:pt x="192" y="2082"/>
                      <a:pt x="260" y="2123"/>
                      <a:pt x="329" y="2123"/>
                    </a:cubicBezTo>
                    <a:lnTo>
                      <a:pt x="1177" y="2028"/>
                    </a:lnTo>
                    <a:cubicBezTo>
                      <a:pt x="1246" y="2028"/>
                      <a:pt x="1301" y="1959"/>
                      <a:pt x="1287" y="1904"/>
                    </a:cubicBezTo>
                    <a:lnTo>
                      <a:pt x="1109" y="112"/>
                    </a:lnTo>
                    <a:cubicBezTo>
                      <a:pt x="1097" y="50"/>
                      <a:pt x="1051" y="0"/>
                      <a:pt x="993"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1276;g220ede23e87_0_6">
                <a:extLst>
                  <a:ext uri="{FF2B5EF4-FFF2-40B4-BE49-F238E27FC236}">
                    <a16:creationId xmlns:a16="http://schemas.microsoft.com/office/drawing/2014/main" id="{57817023-81F6-5253-4E32-E72B86AB365D}"/>
                  </a:ext>
                </a:extLst>
              </p:cNvPr>
              <p:cNvSpPr/>
              <p:nvPr/>
            </p:nvSpPr>
            <p:spPr>
              <a:xfrm>
                <a:off x="633250" y="2471425"/>
                <a:ext cx="150225" cy="421575"/>
              </a:xfrm>
              <a:custGeom>
                <a:avLst/>
                <a:gdLst/>
                <a:ahLst/>
                <a:cxnLst/>
                <a:rect l="l" t="t" r="r" b="b"/>
                <a:pathLst>
                  <a:path w="6009" h="16863" extrusionOk="0">
                    <a:moveTo>
                      <a:pt x="1055" y="0"/>
                    </a:moveTo>
                    <a:cubicBezTo>
                      <a:pt x="1055" y="0"/>
                      <a:pt x="1" y="766"/>
                      <a:pt x="110" y="2340"/>
                    </a:cubicBezTo>
                    <a:cubicBezTo>
                      <a:pt x="151" y="2956"/>
                      <a:pt x="206" y="3585"/>
                      <a:pt x="288" y="4201"/>
                    </a:cubicBezTo>
                    <a:cubicBezTo>
                      <a:pt x="316" y="4393"/>
                      <a:pt x="343" y="4598"/>
                      <a:pt x="384" y="4790"/>
                    </a:cubicBezTo>
                    <a:cubicBezTo>
                      <a:pt x="439" y="5050"/>
                      <a:pt x="603" y="5282"/>
                      <a:pt x="767" y="5488"/>
                    </a:cubicBezTo>
                    <a:cubicBezTo>
                      <a:pt x="1410" y="6336"/>
                      <a:pt x="1835" y="7362"/>
                      <a:pt x="1971" y="8416"/>
                    </a:cubicBezTo>
                    <a:cubicBezTo>
                      <a:pt x="1985" y="8580"/>
                      <a:pt x="2012" y="8744"/>
                      <a:pt x="2136" y="8840"/>
                    </a:cubicBezTo>
                    <a:cubicBezTo>
                      <a:pt x="2218" y="8895"/>
                      <a:pt x="2341" y="8936"/>
                      <a:pt x="2327" y="9032"/>
                    </a:cubicBezTo>
                    <a:cubicBezTo>
                      <a:pt x="2327" y="9059"/>
                      <a:pt x="2314" y="9087"/>
                      <a:pt x="2286" y="9114"/>
                    </a:cubicBezTo>
                    <a:cubicBezTo>
                      <a:pt x="2231" y="9196"/>
                      <a:pt x="2190" y="9292"/>
                      <a:pt x="2177" y="9388"/>
                    </a:cubicBezTo>
                    <a:cubicBezTo>
                      <a:pt x="2177" y="9497"/>
                      <a:pt x="2231" y="9607"/>
                      <a:pt x="2341" y="9620"/>
                    </a:cubicBezTo>
                    <a:cubicBezTo>
                      <a:pt x="2368" y="9627"/>
                      <a:pt x="2399" y="9627"/>
                      <a:pt x="2430" y="9627"/>
                    </a:cubicBezTo>
                    <a:cubicBezTo>
                      <a:pt x="2461" y="9627"/>
                      <a:pt x="2491" y="9627"/>
                      <a:pt x="2519" y="9634"/>
                    </a:cubicBezTo>
                    <a:cubicBezTo>
                      <a:pt x="2669" y="9661"/>
                      <a:pt x="2710" y="9839"/>
                      <a:pt x="2683" y="9990"/>
                    </a:cubicBezTo>
                    <a:cubicBezTo>
                      <a:pt x="2601" y="10346"/>
                      <a:pt x="2437" y="10674"/>
                      <a:pt x="2396" y="11043"/>
                    </a:cubicBezTo>
                    <a:cubicBezTo>
                      <a:pt x="2368" y="11262"/>
                      <a:pt x="2355" y="11481"/>
                      <a:pt x="2382" y="11700"/>
                    </a:cubicBezTo>
                    <a:cubicBezTo>
                      <a:pt x="2396" y="11796"/>
                      <a:pt x="2409" y="11892"/>
                      <a:pt x="2382" y="11974"/>
                    </a:cubicBezTo>
                    <a:cubicBezTo>
                      <a:pt x="2355" y="12097"/>
                      <a:pt x="2272" y="12179"/>
                      <a:pt x="2218" y="12289"/>
                    </a:cubicBezTo>
                    <a:cubicBezTo>
                      <a:pt x="2163" y="12398"/>
                      <a:pt x="2177" y="12549"/>
                      <a:pt x="2286" y="12590"/>
                    </a:cubicBezTo>
                    <a:cubicBezTo>
                      <a:pt x="2190" y="12645"/>
                      <a:pt x="2095" y="12699"/>
                      <a:pt x="2040" y="12809"/>
                    </a:cubicBezTo>
                    <a:cubicBezTo>
                      <a:pt x="2026" y="12850"/>
                      <a:pt x="2026" y="12905"/>
                      <a:pt x="2012" y="12946"/>
                    </a:cubicBezTo>
                    <a:cubicBezTo>
                      <a:pt x="1944" y="13507"/>
                      <a:pt x="1739" y="14054"/>
                      <a:pt x="1438" y="14519"/>
                    </a:cubicBezTo>
                    <a:cubicBezTo>
                      <a:pt x="1383" y="14615"/>
                      <a:pt x="1315" y="14725"/>
                      <a:pt x="1356" y="14820"/>
                    </a:cubicBezTo>
                    <a:cubicBezTo>
                      <a:pt x="1383" y="14902"/>
                      <a:pt x="1424" y="14944"/>
                      <a:pt x="1438" y="15039"/>
                    </a:cubicBezTo>
                    <a:cubicBezTo>
                      <a:pt x="1438" y="15231"/>
                      <a:pt x="1369" y="15422"/>
                      <a:pt x="1232" y="15559"/>
                    </a:cubicBezTo>
                    <a:cubicBezTo>
                      <a:pt x="1219" y="15587"/>
                      <a:pt x="1178" y="15614"/>
                      <a:pt x="1178" y="15655"/>
                    </a:cubicBezTo>
                    <a:cubicBezTo>
                      <a:pt x="1164" y="15696"/>
                      <a:pt x="1205" y="15751"/>
                      <a:pt x="1246" y="15765"/>
                    </a:cubicBezTo>
                    <a:cubicBezTo>
                      <a:pt x="1287" y="15792"/>
                      <a:pt x="1342" y="15806"/>
                      <a:pt x="1397" y="15806"/>
                    </a:cubicBezTo>
                    <a:cubicBezTo>
                      <a:pt x="1917" y="15860"/>
                      <a:pt x="2409" y="16134"/>
                      <a:pt x="2738" y="16531"/>
                    </a:cubicBezTo>
                    <a:cubicBezTo>
                      <a:pt x="2806" y="16627"/>
                      <a:pt x="2875" y="16723"/>
                      <a:pt x="2970" y="16777"/>
                    </a:cubicBezTo>
                    <a:cubicBezTo>
                      <a:pt x="3040" y="16827"/>
                      <a:pt x="3124" y="16862"/>
                      <a:pt x="3201" y="16862"/>
                    </a:cubicBezTo>
                    <a:cubicBezTo>
                      <a:pt x="3230" y="16862"/>
                      <a:pt x="3259" y="16857"/>
                      <a:pt x="3285" y="16846"/>
                    </a:cubicBezTo>
                    <a:cubicBezTo>
                      <a:pt x="3313" y="16832"/>
                      <a:pt x="3340" y="16818"/>
                      <a:pt x="3354" y="16791"/>
                    </a:cubicBezTo>
                    <a:cubicBezTo>
                      <a:pt x="3381" y="16736"/>
                      <a:pt x="3367" y="16668"/>
                      <a:pt x="3367" y="16599"/>
                    </a:cubicBezTo>
                    <a:cubicBezTo>
                      <a:pt x="3381" y="16380"/>
                      <a:pt x="3586" y="16435"/>
                      <a:pt x="3723" y="16367"/>
                    </a:cubicBezTo>
                    <a:cubicBezTo>
                      <a:pt x="3819" y="16312"/>
                      <a:pt x="3887" y="16189"/>
                      <a:pt x="3846" y="16093"/>
                    </a:cubicBezTo>
                    <a:cubicBezTo>
                      <a:pt x="3819" y="16052"/>
                      <a:pt x="3764" y="16011"/>
                      <a:pt x="3750" y="15956"/>
                    </a:cubicBezTo>
                    <a:cubicBezTo>
                      <a:pt x="3737" y="15915"/>
                      <a:pt x="3750" y="15860"/>
                      <a:pt x="3778" y="15806"/>
                    </a:cubicBezTo>
                    <a:cubicBezTo>
                      <a:pt x="4024" y="15135"/>
                      <a:pt x="4311" y="14478"/>
                      <a:pt x="4613" y="13821"/>
                    </a:cubicBezTo>
                    <a:cubicBezTo>
                      <a:pt x="4626" y="13780"/>
                      <a:pt x="4654" y="13726"/>
                      <a:pt x="4695" y="13685"/>
                    </a:cubicBezTo>
                    <a:cubicBezTo>
                      <a:pt x="4736" y="13643"/>
                      <a:pt x="4790" y="13616"/>
                      <a:pt x="4832" y="13561"/>
                    </a:cubicBezTo>
                    <a:cubicBezTo>
                      <a:pt x="4927" y="13425"/>
                      <a:pt x="4845" y="13110"/>
                      <a:pt x="4845" y="12946"/>
                    </a:cubicBezTo>
                    <a:cubicBezTo>
                      <a:pt x="4845" y="12795"/>
                      <a:pt x="4845" y="12658"/>
                      <a:pt x="4886" y="12508"/>
                    </a:cubicBezTo>
                    <a:cubicBezTo>
                      <a:pt x="5009" y="12015"/>
                      <a:pt x="5201" y="11536"/>
                      <a:pt x="5393" y="11057"/>
                    </a:cubicBezTo>
                    <a:cubicBezTo>
                      <a:pt x="5447" y="10879"/>
                      <a:pt x="5502" y="10537"/>
                      <a:pt x="5639" y="10400"/>
                    </a:cubicBezTo>
                    <a:cubicBezTo>
                      <a:pt x="5748" y="10291"/>
                      <a:pt x="6008" y="10318"/>
                      <a:pt x="5995" y="10099"/>
                    </a:cubicBezTo>
                    <a:cubicBezTo>
                      <a:pt x="5995" y="10017"/>
                      <a:pt x="5940" y="9949"/>
                      <a:pt x="5885" y="9880"/>
                    </a:cubicBezTo>
                    <a:cubicBezTo>
                      <a:pt x="5803" y="9771"/>
                      <a:pt x="5721" y="9648"/>
                      <a:pt x="5748" y="9511"/>
                    </a:cubicBezTo>
                    <a:cubicBezTo>
                      <a:pt x="5762" y="9388"/>
                      <a:pt x="5858" y="9278"/>
                      <a:pt x="5872" y="9155"/>
                    </a:cubicBezTo>
                    <a:cubicBezTo>
                      <a:pt x="5872" y="9018"/>
                      <a:pt x="5762" y="8909"/>
                      <a:pt x="5680" y="8799"/>
                    </a:cubicBezTo>
                    <a:cubicBezTo>
                      <a:pt x="5324" y="8361"/>
                      <a:pt x="5174" y="7745"/>
                      <a:pt x="4955" y="7239"/>
                    </a:cubicBezTo>
                    <a:cubicBezTo>
                      <a:pt x="4736" y="6719"/>
                      <a:pt x="4544" y="6158"/>
                      <a:pt x="4353" y="5624"/>
                    </a:cubicBezTo>
                    <a:cubicBezTo>
                      <a:pt x="3983" y="4584"/>
                      <a:pt x="2491" y="506"/>
                      <a:pt x="1068" y="0"/>
                    </a:cubicBezTo>
                    <a:close/>
                  </a:path>
                </a:pathLst>
              </a:custGeom>
              <a:solidFill>
                <a:srgbClr val="00AE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1277;g220ede23e87_0_6">
                <a:extLst>
                  <a:ext uri="{FF2B5EF4-FFF2-40B4-BE49-F238E27FC236}">
                    <a16:creationId xmlns:a16="http://schemas.microsoft.com/office/drawing/2014/main" id="{D69E5E48-6151-2F21-FBDB-151BE8FABBE4}"/>
                  </a:ext>
                </a:extLst>
              </p:cNvPr>
              <p:cNvSpPr/>
              <p:nvPr/>
            </p:nvSpPr>
            <p:spPr>
              <a:xfrm>
                <a:off x="687300" y="2706375"/>
                <a:ext cx="89675" cy="86300"/>
              </a:xfrm>
              <a:custGeom>
                <a:avLst/>
                <a:gdLst/>
                <a:ahLst/>
                <a:cxnLst/>
                <a:rect l="l" t="t" r="r" b="b"/>
                <a:pathLst>
                  <a:path w="3587" h="3452" extrusionOk="0">
                    <a:moveTo>
                      <a:pt x="1459" y="1"/>
                    </a:moveTo>
                    <a:cubicBezTo>
                      <a:pt x="681" y="1"/>
                      <a:pt x="384" y="441"/>
                      <a:pt x="384" y="441"/>
                    </a:cubicBezTo>
                    <a:cubicBezTo>
                      <a:pt x="384" y="441"/>
                      <a:pt x="1" y="2316"/>
                      <a:pt x="56" y="2412"/>
                    </a:cubicBezTo>
                    <a:cubicBezTo>
                      <a:pt x="124" y="2508"/>
                      <a:pt x="288" y="2658"/>
                      <a:pt x="288" y="2658"/>
                    </a:cubicBezTo>
                    <a:cubicBezTo>
                      <a:pt x="288" y="2658"/>
                      <a:pt x="522" y="2591"/>
                      <a:pt x="872" y="2591"/>
                    </a:cubicBezTo>
                    <a:cubicBezTo>
                      <a:pt x="1386" y="2591"/>
                      <a:pt x="2150" y="2736"/>
                      <a:pt x="2793" y="3452"/>
                    </a:cubicBezTo>
                    <a:cubicBezTo>
                      <a:pt x="2793" y="3452"/>
                      <a:pt x="3053" y="3301"/>
                      <a:pt x="3107" y="3247"/>
                    </a:cubicBezTo>
                    <a:cubicBezTo>
                      <a:pt x="3162" y="3192"/>
                      <a:pt x="3586" y="1030"/>
                      <a:pt x="3586" y="1030"/>
                    </a:cubicBezTo>
                    <a:cubicBezTo>
                      <a:pt x="3586" y="1030"/>
                      <a:pt x="3135" y="291"/>
                      <a:pt x="1972" y="58"/>
                    </a:cubicBezTo>
                    <a:cubicBezTo>
                      <a:pt x="1781" y="18"/>
                      <a:pt x="1611" y="1"/>
                      <a:pt x="1459"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1278;g220ede23e87_0_6">
                <a:extLst>
                  <a:ext uri="{FF2B5EF4-FFF2-40B4-BE49-F238E27FC236}">
                    <a16:creationId xmlns:a16="http://schemas.microsoft.com/office/drawing/2014/main" id="{3796AEBC-631A-313B-0FE3-96D3BFE23F68}"/>
                  </a:ext>
                </a:extLst>
              </p:cNvPr>
              <p:cNvSpPr/>
              <p:nvPr/>
            </p:nvSpPr>
            <p:spPr>
              <a:xfrm>
                <a:off x="622650" y="2263725"/>
                <a:ext cx="84875" cy="184800"/>
              </a:xfrm>
              <a:custGeom>
                <a:avLst/>
                <a:gdLst/>
                <a:ahLst/>
                <a:cxnLst/>
                <a:rect l="l" t="t" r="r" b="b"/>
                <a:pathLst>
                  <a:path w="3395" h="7392" extrusionOk="0">
                    <a:moveTo>
                      <a:pt x="1437" y="1"/>
                    </a:moveTo>
                    <a:cubicBezTo>
                      <a:pt x="768" y="1"/>
                      <a:pt x="247" y="535"/>
                      <a:pt x="247" y="535"/>
                    </a:cubicBezTo>
                    <a:cubicBezTo>
                      <a:pt x="247" y="535"/>
                      <a:pt x="1" y="3354"/>
                      <a:pt x="575" y="3696"/>
                    </a:cubicBezTo>
                    <a:cubicBezTo>
                      <a:pt x="1164" y="4038"/>
                      <a:pt x="1054" y="4394"/>
                      <a:pt x="740" y="4805"/>
                    </a:cubicBezTo>
                    <a:cubicBezTo>
                      <a:pt x="425" y="5202"/>
                      <a:pt x="1095" y="5202"/>
                      <a:pt x="1396" y="5462"/>
                    </a:cubicBezTo>
                    <a:cubicBezTo>
                      <a:pt x="1697" y="5708"/>
                      <a:pt x="1013" y="5900"/>
                      <a:pt x="1164" y="6365"/>
                    </a:cubicBezTo>
                    <a:cubicBezTo>
                      <a:pt x="1314" y="6816"/>
                      <a:pt x="1561" y="6666"/>
                      <a:pt x="1889" y="6803"/>
                    </a:cubicBezTo>
                    <a:cubicBezTo>
                      <a:pt x="2218" y="6953"/>
                      <a:pt x="1862" y="7391"/>
                      <a:pt x="1862" y="7391"/>
                    </a:cubicBezTo>
                    <a:cubicBezTo>
                      <a:pt x="2327" y="7350"/>
                      <a:pt x="2081" y="6844"/>
                      <a:pt x="2040" y="6461"/>
                    </a:cubicBezTo>
                    <a:cubicBezTo>
                      <a:pt x="1999" y="6064"/>
                      <a:pt x="2478" y="6296"/>
                      <a:pt x="2696" y="6077"/>
                    </a:cubicBezTo>
                    <a:cubicBezTo>
                      <a:pt x="2915" y="5845"/>
                      <a:pt x="2409" y="5503"/>
                      <a:pt x="2354" y="5284"/>
                    </a:cubicBezTo>
                    <a:cubicBezTo>
                      <a:pt x="2300" y="5065"/>
                      <a:pt x="2847" y="4983"/>
                      <a:pt x="3039" y="4531"/>
                    </a:cubicBezTo>
                    <a:cubicBezTo>
                      <a:pt x="3244" y="4093"/>
                      <a:pt x="2409" y="3997"/>
                      <a:pt x="2354" y="3642"/>
                    </a:cubicBezTo>
                    <a:cubicBezTo>
                      <a:pt x="2300" y="3286"/>
                      <a:pt x="3394" y="1343"/>
                      <a:pt x="2354" y="385"/>
                    </a:cubicBezTo>
                    <a:cubicBezTo>
                      <a:pt x="2041" y="100"/>
                      <a:pt x="1725" y="1"/>
                      <a:pt x="1437"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1279;g220ede23e87_0_6">
                <a:extLst>
                  <a:ext uri="{FF2B5EF4-FFF2-40B4-BE49-F238E27FC236}">
                    <a16:creationId xmlns:a16="http://schemas.microsoft.com/office/drawing/2014/main" id="{7AD64212-6624-92DB-6653-81B49CF5FBF4}"/>
                  </a:ext>
                </a:extLst>
              </p:cNvPr>
              <p:cNvSpPr/>
              <p:nvPr/>
            </p:nvSpPr>
            <p:spPr>
              <a:xfrm>
                <a:off x="480850" y="2263750"/>
                <a:ext cx="75550" cy="106150"/>
              </a:xfrm>
              <a:custGeom>
                <a:avLst/>
                <a:gdLst/>
                <a:ahLst/>
                <a:cxnLst/>
                <a:rect l="l" t="t" r="r" b="b"/>
                <a:pathLst>
                  <a:path w="3022" h="4246" extrusionOk="0">
                    <a:moveTo>
                      <a:pt x="1261" y="0"/>
                    </a:moveTo>
                    <a:cubicBezTo>
                      <a:pt x="75" y="0"/>
                      <a:pt x="1" y="2621"/>
                      <a:pt x="1444" y="4010"/>
                    </a:cubicBezTo>
                    <a:cubicBezTo>
                      <a:pt x="1612" y="4174"/>
                      <a:pt x="1766" y="4246"/>
                      <a:pt x="1903" y="4246"/>
                    </a:cubicBezTo>
                    <a:cubicBezTo>
                      <a:pt x="2946" y="4246"/>
                      <a:pt x="3022" y="49"/>
                      <a:pt x="1280" y="1"/>
                    </a:cubicBezTo>
                    <a:cubicBezTo>
                      <a:pt x="1274" y="0"/>
                      <a:pt x="1267" y="0"/>
                      <a:pt x="1261"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1280;g220ede23e87_0_6">
                <a:extLst>
                  <a:ext uri="{FF2B5EF4-FFF2-40B4-BE49-F238E27FC236}">
                    <a16:creationId xmlns:a16="http://schemas.microsoft.com/office/drawing/2014/main" id="{29C62C22-3B75-5905-B312-EAE0F78ACF25}"/>
                  </a:ext>
                </a:extLst>
              </p:cNvPr>
              <p:cNvSpPr/>
              <p:nvPr/>
            </p:nvSpPr>
            <p:spPr>
              <a:xfrm>
                <a:off x="490150" y="2250100"/>
                <a:ext cx="195475" cy="166125"/>
              </a:xfrm>
              <a:custGeom>
                <a:avLst/>
                <a:gdLst/>
                <a:ahLst/>
                <a:cxnLst/>
                <a:rect l="l" t="t" r="r" b="b"/>
                <a:pathLst>
                  <a:path w="7819" h="6645" extrusionOk="0">
                    <a:moveTo>
                      <a:pt x="3211" y="0"/>
                    </a:moveTo>
                    <a:cubicBezTo>
                      <a:pt x="2201" y="0"/>
                      <a:pt x="1074" y="317"/>
                      <a:pt x="703" y="1614"/>
                    </a:cubicBezTo>
                    <a:cubicBezTo>
                      <a:pt x="0" y="4065"/>
                      <a:pt x="594" y="6645"/>
                      <a:pt x="2172" y="6645"/>
                    </a:cubicBezTo>
                    <a:cubicBezTo>
                      <a:pt x="2224" y="6645"/>
                      <a:pt x="2277" y="6642"/>
                      <a:pt x="2331" y="6636"/>
                    </a:cubicBezTo>
                    <a:cubicBezTo>
                      <a:pt x="4698" y="6390"/>
                      <a:pt x="7819" y="1710"/>
                      <a:pt x="5027" y="287"/>
                    </a:cubicBezTo>
                    <a:cubicBezTo>
                      <a:pt x="5027" y="287"/>
                      <a:pt x="4171" y="0"/>
                      <a:pt x="3211" y="0"/>
                    </a:cubicBezTo>
                    <a:close/>
                  </a:path>
                </a:pathLst>
              </a:custGeom>
              <a:solidFill>
                <a:srgbClr val="FFB6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1281;g220ede23e87_0_6">
                <a:extLst>
                  <a:ext uri="{FF2B5EF4-FFF2-40B4-BE49-F238E27FC236}">
                    <a16:creationId xmlns:a16="http://schemas.microsoft.com/office/drawing/2014/main" id="{B7B13811-247E-A96D-32ED-337BEF27F1C0}"/>
                  </a:ext>
                </a:extLst>
              </p:cNvPr>
              <p:cNvSpPr/>
              <p:nvPr/>
            </p:nvSpPr>
            <p:spPr>
              <a:xfrm>
                <a:off x="543625" y="2298025"/>
                <a:ext cx="17825" cy="8525"/>
              </a:xfrm>
              <a:custGeom>
                <a:avLst/>
                <a:gdLst/>
                <a:ahLst/>
                <a:cxnLst/>
                <a:rect l="l" t="t" r="r" b="b"/>
                <a:pathLst>
                  <a:path w="713" h="341" extrusionOk="0">
                    <a:moveTo>
                      <a:pt x="201" y="1"/>
                    </a:moveTo>
                    <a:cubicBezTo>
                      <a:pt x="126" y="1"/>
                      <a:pt x="74" y="12"/>
                      <a:pt x="69" y="12"/>
                    </a:cubicBezTo>
                    <a:cubicBezTo>
                      <a:pt x="28" y="25"/>
                      <a:pt x="0" y="66"/>
                      <a:pt x="14" y="107"/>
                    </a:cubicBezTo>
                    <a:cubicBezTo>
                      <a:pt x="25" y="141"/>
                      <a:pt x="55" y="166"/>
                      <a:pt x="88" y="166"/>
                    </a:cubicBezTo>
                    <a:cubicBezTo>
                      <a:pt x="95" y="166"/>
                      <a:pt x="103" y="165"/>
                      <a:pt x="110" y="162"/>
                    </a:cubicBezTo>
                    <a:cubicBezTo>
                      <a:pt x="110" y="162"/>
                      <a:pt x="152" y="152"/>
                      <a:pt x="215" y="152"/>
                    </a:cubicBezTo>
                    <a:cubicBezTo>
                      <a:pt x="315" y="152"/>
                      <a:pt x="466" y="178"/>
                      <a:pt x="575" y="313"/>
                    </a:cubicBezTo>
                    <a:cubicBezTo>
                      <a:pt x="589" y="326"/>
                      <a:pt x="616" y="340"/>
                      <a:pt x="630" y="340"/>
                    </a:cubicBezTo>
                    <a:lnTo>
                      <a:pt x="630" y="326"/>
                    </a:lnTo>
                    <a:cubicBezTo>
                      <a:pt x="644" y="326"/>
                      <a:pt x="657" y="326"/>
                      <a:pt x="671" y="313"/>
                    </a:cubicBezTo>
                    <a:cubicBezTo>
                      <a:pt x="698" y="285"/>
                      <a:pt x="712" y="244"/>
                      <a:pt x="685" y="217"/>
                    </a:cubicBezTo>
                    <a:cubicBezTo>
                      <a:pt x="537" y="34"/>
                      <a:pt x="333" y="1"/>
                      <a:pt x="201"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1282;g220ede23e87_0_6">
                <a:extLst>
                  <a:ext uri="{FF2B5EF4-FFF2-40B4-BE49-F238E27FC236}">
                    <a16:creationId xmlns:a16="http://schemas.microsoft.com/office/drawing/2014/main" id="{34FF3759-237F-9FBA-740B-91AFB215DC0D}"/>
                  </a:ext>
                </a:extLst>
              </p:cNvPr>
              <p:cNvSpPr/>
              <p:nvPr/>
            </p:nvSpPr>
            <p:spPr>
              <a:xfrm>
                <a:off x="500850" y="2296450"/>
                <a:ext cx="18500" cy="5650"/>
              </a:xfrm>
              <a:custGeom>
                <a:avLst/>
                <a:gdLst/>
                <a:ahLst/>
                <a:cxnLst/>
                <a:rect l="l" t="t" r="r" b="b"/>
                <a:pathLst>
                  <a:path w="740" h="226" extrusionOk="0">
                    <a:moveTo>
                      <a:pt x="371" y="0"/>
                    </a:moveTo>
                    <a:cubicBezTo>
                      <a:pt x="189" y="0"/>
                      <a:pt x="51" y="79"/>
                      <a:pt x="42" y="88"/>
                    </a:cubicBezTo>
                    <a:cubicBezTo>
                      <a:pt x="1" y="116"/>
                      <a:pt x="1" y="157"/>
                      <a:pt x="15" y="184"/>
                    </a:cubicBezTo>
                    <a:cubicBezTo>
                      <a:pt x="32" y="211"/>
                      <a:pt x="56" y="226"/>
                      <a:pt x="81" y="226"/>
                    </a:cubicBezTo>
                    <a:cubicBezTo>
                      <a:pt x="95" y="226"/>
                      <a:pt x="109" y="221"/>
                      <a:pt x="124" y="211"/>
                    </a:cubicBezTo>
                    <a:cubicBezTo>
                      <a:pt x="133" y="211"/>
                      <a:pt x="240" y="151"/>
                      <a:pt x="378" y="151"/>
                    </a:cubicBezTo>
                    <a:cubicBezTo>
                      <a:pt x="448" y="151"/>
                      <a:pt x="525" y="166"/>
                      <a:pt x="603" y="211"/>
                    </a:cubicBezTo>
                    <a:cubicBezTo>
                      <a:pt x="617" y="225"/>
                      <a:pt x="644" y="225"/>
                      <a:pt x="658" y="225"/>
                    </a:cubicBezTo>
                    <a:cubicBezTo>
                      <a:pt x="671" y="225"/>
                      <a:pt x="699" y="211"/>
                      <a:pt x="712" y="184"/>
                    </a:cubicBezTo>
                    <a:cubicBezTo>
                      <a:pt x="740" y="157"/>
                      <a:pt x="726" y="116"/>
                      <a:pt x="685" y="88"/>
                    </a:cubicBezTo>
                    <a:cubicBezTo>
                      <a:pt x="576" y="22"/>
                      <a:pt x="468" y="0"/>
                      <a:pt x="371"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1283;g220ede23e87_0_6">
                <a:extLst>
                  <a:ext uri="{FF2B5EF4-FFF2-40B4-BE49-F238E27FC236}">
                    <a16:creationId xmlns:a16="http://schemas.microsoft.com/office/drawing/2014/main" id="{53212B87-4FDD-01CF-8E6C-1B7F6BBA38D2}"/>
                  </a:ext>
                </a:extLst>
              </p:cNvPr>
              <p:cNvSpPr/>
              <p:nvPr/>
            </p:nvSpPr>
            <p:spPr>
              <a:xfrm>
                <a:off x="579900" y="2283450"/>
                <a:ext cx="77700" cy="103850"/>
              </a:xfrm>
              <a:custGeom>
                <a:avLst/>
                <a:gdLst/>
                <a:ahLst/>
                <a:cxnLst/>
                <a:rect l="l" t="t" r="r" b="b"/>
                <a:pathLst>
                  <a:path w="3108" h="4154" extrusionOk="0">
                    <a:moveTo>
                      <a:pt x="1143" y="0"/>
                    </a:moveTo>
                    <a:cubicBezTo>
                      <a:pt x="787" y="0"/>
                      <a:pt x="400" y="77"/>
                      <a:pt x="0" y="253"/>
                    </a:cubicBezTo>
                    <a:cubicBezTo>
                      <a:pt x="0" y="253"/>
                      <a:pt x="821" y="1306"/>
                      <a:pt x="780" y="2661"/>
                    </a:cubicBezTo>
                    <a:cubicBezTo>
                      <a:pt x="780" y="2661"/>
                      <a:pt x="1072" y="2302"/>
                      <a:pt x="1356" y="2302"/>
                    </a:cubicBezTo>
                    <a:cubicBezTo>
                      <a:pt x="1480" y="2302"/>
                      <a:pt x="1601" y="2370"/>
                      <a:pt x="1697" y="2565"/>
                    </a:cubicBezTo>
                    <a:cubicBezTo>
                      <a:pt x="2012" y="3208"/>
                      <a:pt x="753" y="4153"/>
                      <a:pt x="753" y="4153"/>
                    </a:cubicBezTo>
                    <a:cubicBezTo>
                      <a:pt x="753" y="4153"/>
                      <a:pt x="765" y="4153"/>
                      <a:pt x="787" y="4153"/>
                    </a:cubicBezTo>
                    <a:cubicBezTo>
                      <a:pt x="1056" y="4153"/>
                      <a:pt x="2810" y="4060"/>
                      <a:pt x="3024" y="1635"/>
                    </a:cubicBezTo>
                    <a:cubicBezTo>
                      <a:pt x="3108" y="790"/>
                      <a:pt x="2285" y="0"/>
                      <a:pt x="1143"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1284;g220ede23e87_0_6">
                <a:extLst>
                  <a:ext uri="{FF2B5EF4-FFF2-40B4-BE49-F238E27FC236}">
                    <a16:creationId xmlns:a16="http://schemas.microsoft.com/office/drawing/2014/main" id="{A8ECE3C8-95A2-8CB7-5744-7743300CEA67}"/>
                  </a:ext>
                </a:extLst>
              </p:cNvPr>
              <p:cNvSpPr/>
              <p:nvPr/>
            </p:nvSpPr>
            <p:spPr>
              <a:xfrm>
                <a:off x="519325" y="2372875"/>
                <a:ext cx="88300" cy="104375"/>
              </a:xfrm>
              <a:custGeom>
                <a:avLst/>
                <a:gdLst/>
                <a:ahLst/>
                <a:cxnLst/>
                <a:rect l="l" t="t" r="r" b="b"/>
                <a:pathLst>
                  <a:path w="3532" h="4175" extrusionOk="0">
                    <a:moveTo>
                      <a:pt x="3135" y="1"/>
                    </a:moveTo>
                    <a:cubicBezTo>
                      <a:pt x="2894" y="662"/>
                      <a:pt x="2041" y="1736"/>
                      <a:pt x="1085" y="1736"/>
                    </a:cubicBezTo>
                    <a:cubicBezTo>
                      <a:pt x="953" y="1736"/>
                      <a:pt x="820" y="1715"/>
                      <a:pt x="685" y="1670"/>
                    </a:cubicBezTo>
                    <a:lnTo>
                      <a:pt x="685" y="1670"/>
                    </a:lnTo>
                    <a:cubicBezTo>
                      <a:pt x="685" y="1670"/>
                      <a:pt x="959" y="2779"/>
                      <a:pt x="493" y="3176"/>
                    </a:cubicBezTo>
                    <a:cubicBezTo>
                      <a:pt x="493" y="3176"/>
                      <a:pt x="1" y="4038"/>
                      <a:pt x="1123" y="4161"/>
                    </a:cubicBezTo>
                    <a:cubicBezTo>
                      <a:pt x="1210" y="4170"/>
                      <a:pt x="1294" y="4175"/>
                      <a:pt x="1376" y="4175"/>
                    </a:cubicBezTo>
                    <a:cubicBezTo>
                      <a:pt x="2613" y="4175"/>
                      <a:pt x="3299" y="3176"/>
                      <a:pt x="3299" y="3176"/>
                    </a:cubicBezTo>
                    <a:cubicBezTo>
                      <a:pt x="2697" y="1821"/>
                      <a:pt x="3531" y="138"/>
                      <a:pt x="3531" y="138"/>
                    </a:cubicBezTo>
                    <a:lnTo>
                      <a:pt x="3531" y="138"/>
                    </a:lnTo>
                    <a:cubicBezTo>
                      <a:pt x="3462" y="185"/>
                      <a:pt x="3403" y="203"/>
                      <a:pt x="3354" y="203"/>
                    </a:cubicBezTo>
                    <a:cubicBezTo>
                      <a:pt x="3191" y="203"/>
                      <a:pt x="3135" y="1"/>
                      <a:pt x="3135" y="1"/>
                    </a:cubicBezTo>
                    <a:close/>
                  </a:path>
                </a:pathLst>
              </a:custGeom>
              <a:solidFill>
                <a:srgbClr val="FFB6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1285;g220ede23e87_0_6">
                <a:extLst>
                  <a:ext uri="{FF2B5EF4-FFF2-40B4-BE49-F238E27FC236}">
                    <a16:creationId xmlns:a16="http://schemas.microsoft.com/office/drawing/2014/main" id="{33186611-E195-AFF0-4F43-F8167E1D3F5F}"/>
                  </a:ext>
                </a:extLst>
              </p:cNvPr>
              <p:cNvSpPr/>
              <p:nvPr/>
            </p:nvSpPr>
            <p:spPr>
              <a:xfrm>
                <a:off x="546700" y="2322575"/>
                <a:ext cx="9950" cy="14750"/>
              </a:xfrm>
              <a:custGeom>
                <a:avLst/>
                <a:gdLst/>
                <a:ahLst/>
                <a:cxnLst/>
                <a:rect l="l" t="t" r="r" b="b"/>
                <a:pathLst>
                  <a:path w="398" h="590" extrusionOk="0">
                    <a:moveTo>
                      <a:pt x="192" y="0"/>
                    </a:moveTo>
                    <a:cubicBezTo>
                      <a:pt x="187" y="0"/>
                      <a:pt x="183" y="1"/>
                      <a:pt x="178" y="1"/>
                    </a:cubicBezTo>
                    <a:cubicBezTo>
                      <a:pt x="69" y="1"/>
                      <a:pt x="1" y="138"/>
                      <a:pt x="14" y="302"/>
                    </a:cubicBezTo>
                    <a:cubicBezTo>
                      <a:pt x="14" y="467"/>
                      <a:pt x="110" y="590"/>
                      <a:pt x="206" y="590"/>
                    </a:cubicBezTo>
                    <a:cubicBezTo>
                      <a:pt x="315" y="576"/>
                      <a:pt x="397" y="439"/>
                      <a:pt x="384" y="275"/>
                    </a:cubicBezTo>
                    <a:cubicBezTo>
                      <a:pt x="371" y="131"/>
                      <a:pt x="283" y="0"/>
                      <a:pt x="192"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1286;g220ede23e87_0_6">
                <a:extLst>
                  <a:ext uri="{FF2B5EF4-FFF2-40B4-BE49-F238E27FC236}">
                    <a16:creationId xmlns:a16="http://schemas.microsoft.com/office/drawing/2014/main" id="{EB9A601A-357C-B62B-0114-59A96CFDE512}"/>
                  </a:ext>
                </a:extLst>
              </p:cNvPr>
              <p:cNvSpPr/>
              <p:nvPr/>
            </p:nvSpPr>
            <p:spPr>
              <a:xfrm>
                <a:off x="508725" y="2321575"/>
                <a:ext cx="9950" cy="14725"/>
              </a:xfrm>
              <a:custGeom>
                <a:avLst/>
                <a:gdLst/>
                <a:ahLst/>
                <a:cxnLst/>
                <a:rect l="l" t="t" r="r" b="b"/>
                <a:pathLst>
                  <a:path w="398" h="589" extrusionOk="0">
                    <a:moveTo>
                      <a:pt x="178" y="0"/>
                    </a:moveTo>
                    <a:cubicBezTo>
                      <a:pt x="83" y="14"/>
                      <a:pt x="1" y="151"/>
                      <a:pt x="14" y="301"/>
                    </a:cubicBezTo>
                    <a:cubicBezTo>
                      <a:pt x="28" y="465"/>
                      <a:pt x="110" y="589"/>
                      <a:pt x="220" y="589"/>
                    </a:cubicBezTo>
                    <a:cubicBezTo>
                      <a:pt x="315" y="575"/>
                      <a:pt x="397" y="452"/>
                      <a:pt x="384" y="288"/>
                    </a:cubicBezTo>
                    <a:cubicBezTo>
                      <a:pt x="370" y="123"/>
                      <a:pt x="288" y="0"/>
                      <a:pt x="178"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1287;g220ede23e87_0_6">
                <a:extLst>
                  <a:ext uri="{FF2B5EF4-FFF2-40B4-BE49-F238E27FC236}">
                    <a16:creationId xmlns:a16="http://schemas.microsoft.com/office/drawing/2014/main" id="{3C178D31-EFFD-3A3A-8410-ADA58DEF328F}"/>
                  </a:ext>
                </a:extLst>
              </p:cNvPr>
              <p:cNvSpPr/>
              <p:nvPr/>
            </p:nvSpPr>
            <p:spPr>
              <a:xfrm>
                <a:off x="450900" y="2228075"/>
                <a:ext cx="223100" cy="188275"/>
              </a:xfrm>
              <a:custGeom>
                <a:avLst/>
                <a:gdLst/>
                <a:ahLst/>
                <a:cxnLst/>
                <a:rect l="l" t="t" r="r" b="b"/>
                <a:pathLst>
                  <a:path w="8924" h="7531" extrusionOk="0">
                    <a:moveTo>
                      <a:pt x="4453" y="1"/>
                    </a:moveTo>
                    <a:cubicBezTo>
                      <a:pt x="4228" y="1"/>
                      <a:pt x="3976" y="23"/>
                      <a:pt x="3696" y="73"/>
                    </a:cubicBezTo>
                    <a:cubicBezTo>
                      <a:pt x="808" y="606"/>
                      <a:pt x="1" y="4082"/>
                      <a:pt x="1616" y="7531"/>
                    </a:cubicBezTo>
                    <a:cubicBezTo>
                      <a:pt x="1616" y="7531"/>
                      <a:pt x="295" y="1723"/>
                      <a:pt x="3884" y="1723"/>
                    </a:cubicBezTo>
                    <a:cubicBezTo>
                      <a:pt x="4003" y="1723"/>
                      <a:pt x="4127" y="1729"/>
                      <a:pt x="4257" y="1742"/>
                    </a:cubicBezTo>
                    <a:cubicBezTo>
                      <a:pt x="4257" y="1742"/>
                      <a:pt x="3709" y="4589"/>
                      <a:pt x="5940" y="4876"/>
                    </a:cubicBezTo>
                    <a:cubicBezTo>
                      <a:pt x="5940" y="4876"/>
                      <a:pt x="6381" y="4137"/>
                      <a:pt x="7036" y="4137"/>
                    </a:cubicBezTo>
                    <a:cubicBezTo>
                      <a:pt x="7268" y="4137"/>
                      <a:pt x="7526" y="4229"/>
                      <a:pt x="7801" y="4479"/>
                    </a:cubicBezTo>
                    <a:cubicBezTo>
                      <a:pt x="7801" y="4479"/>
                      <a:pt x="8923" y="1386"/>
                      <a:pt x="6268" y="880"/>
                    </a:cubicBezTo>
                    <a:cubicBezTo>
                      <a:pt x="6268" y="880"/>
                      <a:pt x="5890" y="1"/>
                      <a:pt x="4453"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1288;g220ede23e87_0_6">
                <a:extLst>
                  <a:ext uri="{FF2B5EF4-FFF2-40B4-BE49-F238E27FC236}">
                    <a16:creationId xmlns:a16="http://schemas.microsoft.com/office/drawing/2014/main" id="{70DD1B82-DB90-DE53-99AC-79E7C853561C}"/>
                  </a:ext>
                </a:extLst>
              </p:cNvPr>
              <p:cNvSpPr/>
              <p:nvPr/>
            </p:nvSpPr>
            <p:spPr>
              <a:xfrm>
                <a:off x="518650" y="2364325"/>
                <a:ext cx="34575" cy="19875"/>
              </a:xfrm>
              <a:custGeom>
                <a:avLst/>
                <a:gdLst/>
                <a:ahLst/>
                <a:cxnLst/>
                <a:rect l="l" t="t" r="r" b="b"/>
                <a:pathLst>
                  <a:path w="1383" h="795" extrusionOk="0">
                    <a:moveTo>
                      <a:pt x="1383" y="1"/>
                    </a:moveTo>
                    <a:cubicBezTo>
                      <a:pt x="1013" y="398"/>
                      <a:pt x="0" y="398"/>
                      <a:pt x="0" y="398"/>
                    </a:cubicBezTo>
                    <a:lnTo>
                      <a:pt x="288" y="794"/>
                    </a:lnTo>
                    <a:cubicBezTo>
                      <a:pt x="1355" y="699"/>
                      <a:pt x="1383" y="1"/>
                      <a:pt x="1383"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1289;g220ede23e87_0_6">
                <a:extLst>
                  <a:ext uri="{FF2B5EF4-FFF2-40B4-BE49-F238E27FC236}">
                    <a16:creationId xmlns:a16="http://schemas.microsoft.com/office/drawing/2014/main" id="{AE70B735-DB40-AD87-07C3-CCF298DE503A}"/>
                  </a:ext>
                </a:extLst>
              </p:cNvPr>
              <p:cNvSpPr/>
              <p:nvPr/>
            </p:nvSpPr>
            <p:spPr>
              <a:xfrm>
                <a:off x="508050" y="2336975"/>
                <a:ext cx="16100" cy="24650"/>
              </a:xfrm>
              <a:custGeom>
                <a:avLst/>
                <a:gdLst/>
                <a:ahLst/>
                <a:cxnLst/>
                <a:rect l="l" t="t" r="r" b="b"/>
                <a:pathLst>
                  <a:path w="644" h="986" fill="none" extrusionOk="0">
                    <a:moveTo>
                      <a:pt x="643" y="0"/>
                    </a:moveTo>
                    <a:lnTo>
                      <a:pt x="0" y="684"/>
                    </a:lnTo>
                    <a:lnTo>
                      <a:pt x="575" y="985"/>
                    </a:lnTo>
                  </a:path>
                </a:pathLst>
              </a:custGeom>
              <a:solidFill>
                <a:srgbClr val="003A48"/>
              </a:solidFill>
              <a:ln w="9525" cap="rnd" cmpd="sng">
                <a:solidFill>
                  <a:srgbClr val="003A48"/>
                </a:solidFill>
                <a:prstDash val="solid"/>
                <a:miter lim="13684"/>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1290;g220ede23e87_0_6">
                <a:extLst>
                  <a:ext uri="{FF2B5EF4-FFF2-40B4-BE49-F238E27FC236}">
                    <a16:creationId xmlns:a16="http://schemas.microsoft.com/office/drawing/2014/main" id="{1C13D7E5-CE88-E8BC-E814-3D57179E2BB5}"/>
                  </a:ext>
                </a:extLst>
              </p:cNvPr>
              <p:cNvSpPr/>
              <p:nvPr/>
            </p:nvSpPr>
            <p:spPr>
              <a:xfrm>
                <a:off x="590725" y="2337750"/>
                <a:ext cx="42550" cy="42300"/>
              </a:xfrm>
              <a:custGeom>
                <a:avLst/>
                <a:gdLst/>
                <a:ahLst/>
                <a:cxnLst/>
                <a:rect l="l" t="t" r="r" b="b"/>
                <a:pathLst>
                  <a:path w="1702" h="1692" extrusionOk="0">
                    <a:moveTo>
                      <a:pt x="912" y="0"/>
                    </a:moveTo>
                    <a:cubicBezTo>
                      <a:pt x="512" y="0"/>
                      <a:pt x="251" y="557"/>
                      <a:pt x="251" y="557"/>
                    </a:cubicBezTo>
                    <a:cubicBezTo>
                      <a:pt x="1" y="1202"/>
                      <a:pt x="211" y="1692"/>
                      <a:pt x="572" y="1692"/>
                    </a:cubicBezTo>
                    <a:cubicBezTo>
                      <a:pt x="724" y="1692"/>
                      <a:pt x="903" y="1605"/>
                      <a:pt x="1086" y="1406"/>
                    </a:cubicBezTo>
                    <a:cubicBezTo>
                      <a:pt x="1702" y="735"/>
                      <a:pt x="1442" y="106"/>
                      <a:pt x="1004" y="10"/>
                    </a:cubicBezTo>
                    <a:cubicBezTo>
                      <a:pt x="973" y="3"/>
                      <a:pt x="942" y="0"/>
                      <a:pt x="912" y="0"/>
                    </a:cubicBezTo>
                    <a:close/>
                  </a:path>
                </a:pathLst>
              </a:custGeom>
              <a:solidFill>
                <a:srgbClr val="FFB6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1291;g220ede23e87_0_6">
                <a:extLst>
                  <a:ext uri="{FF2B5EF4-FFF2-40B4-BE49-F238E27FC236}">
                    <a16:creationId xmlns:a16="http://schemas.microsoft.com/office/drawing/2014/main" id="{551CDE60-8ACB-FBB4-56AB-7C6F66BDFE3C}"/>
                  </a:ext>
                </a:extLst>
              </p:cNvPr>
              <p:cNvSpPr/>
              <p:nvPr/>
            </p:nvSpPr>
            <p:spPr>
              <a:xfrm>
                <a:off x="502900" y="2432075"/>
                <a:ext cx="118400" cy="57500"/>
              </a:xfrm>
              <a:custGeom>
                <a:avLst/>
                <a:gdLst/>
                <a:ahLst/>
                <a:cxnLst/>
                <a:rect l="l" t="t" r="r" b="b"/>
                <a:pathLst>
                  <a:path w="4736" h="2300" extrusionOk="0">
                    <a:moveTo>
                      <a:pt x="4257" y="0"/>
                    </a:moveTo>
                    <a:cubicBezTo>
                      <a:pt x="3221" y="506"/>
                      <a:pt x="2449" y="645"/>
                      <a:pt x="1914" y="645"/>
                    </a:cubicBezTo>
                    <a:cubicBezTo>
                      <a:pt x="1260" y="645"/>
                      <a:pt x="959" y="438"/>
                      <a:pt x="959" y="438"/>
                    </a:cubicBezTo>
                    <a:lnTo>
                      <a:pt x="959" y="438"/>
                    </a:lnTo>
                    <a:cubicBezTo>
                      <a:pt x="658" y="616"/>
                      <a:pt x="1" y="2067"/>
                      <a:pt x="1657" y="2272"/>
                    </a:cubicBezTo>
                    <a:cubicBezTo>
                      <a:pt x="1809" y="2291"/>
                      <a:pt x="1958" y="2299"/>
                      <a:pt x="2104" y="2299"/>
                    </a:cubicBezTo>
                    <a:cubicBezTo>
                      <a:pt x="3567" y="2299"/>
                      <a:pt x="4711" y="1430"/>
                      <a:pt x="4736" y="945"/>
                    </a:cubicBezTo>
                    <a:cubicBezTo>
                      <a:pt x="4736" y="945"/>
                      <a:pt x="4490" y="821"/>
                      <a:pt x="4531" y="493"/>
                    </a:cubicBezTo>
                    <a:cubicBezTo>
                      <a:pt x="4558" y="165"/>
                      <a:pt x="4257" y="0"/>
                      <a:pt x="4257" y="0"/>
                    </a:cubicBezTo>
                    <a:close/>
                  </a:path>
                </a:pathLst>
              </a:custGeom>
              <a:solidFill>
                <a:srgbClr val="00AE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 name="Google Shape;1292;g220ede23e87_0_6">
              <a:extLst>
                <a:ext uri="{FF2B5EF4-FFF2-40B4-BE49-F238E27FC236}">
                  <a16:creationId xmlns:a16="http://schemas.microsoft.com/office/drawing/2014/main" id="{05D1527B-BC4A-E994-F569-372041933B5D}"/>
                </a:ext>
              </a:extLst>
            </p:cNvPr>
            <p:cNvGrpSpPr/>
            <p:nvPr/>
          </p:nvGrpSpPr>
          <p:grpSpPr>
            <a:xfrm>
              <a:off x="3718632" y="2597936"/>
              <a:ext cx="587433" cy="1368487"/>
              <a:chOff x="1011975" y="2096875"/>
              <a:chExt cx="668525" cy="1557400"/>
            </a:xfrm>
          </p:grpSpPr>
          <p:sp>
            <p:nvSpPr>
              <p:cNvPr id="255" name="Google Shape;1293;g220ede23e87_0_6">
                <a:extLst>
                  <a:ext uri="{FF2B5EF4-FFF2-40B4-BE49-F238E27FC236}">
                    <a16:creationId xmlns:a16="http://schemas.microsoft.com/office/drawing/2014/main" id="{5D91163F-B2C7-5711-46DB-0288EBFBA2B3}"/>
                  </a:ext>
                </a:extLst>
              </p:cNvPr>
              <p:cNvSpPr/>
              <p:nvPr/>
            </p:nvSpPr>
            <p:spPr>
              <a:xfrm>
                <a:off x="1011975" y="2332175"/>
                <a:ext cx="257500" cy="397725"/>
              </a:xfrm>
              <a:custGeom>
                <a:avLst/>
                <a:gdLst/>
                <a:ahLst/>
                <a:cxnLst/>
                <a:rect l="l" t="t" r="r" b="b"/>
                <a:pathLst>
                  <a:path w="10300" h="15909" extrusionOk="0">
                    <a:moveTo>
                      <a:pt x="5242" y="0"/>
                    </a:moveTo>
                    <a:cubicBezTo>
                      <a:pt x="3135" y="206"/>
                      <a:pt x="2683" y="2258"/>
                      <a:pt x="2738" y="2888"/>
                    </a:cubicBezTo>
                    <a:cubicBezTo>
                      <a:pt x="2792" y="3504"/>
                      <a:pt x="931" y="6911"/>
                      <a:pt x="685" y="8307"/>
                    </a:cubicBezTo>
                    <a:cubicBezTo>
                      <a:pt x="452" y="9716"/>
                      <a:pt x="1" y="10948"/>
                      <a:pt x="329" y="11167"/>
                    </a:cubicBezTo>
                    <a:cubicBezTo>
                      <a:pt x="671" y="11400"/>
                      <a:pt x="4010" y="14342"/>
                      <a:pt x="7404" y="15546"/>
                    </a:cubicBezTo>
                    <a:cubicBezTo>
                      <a:pt x="8126" y="15806"/>
                      <a:pt x="8635" y="15908"/>
                      <a:pt x="8990" y="15908"/>
                    </a:cubicBezTo>
                    <a:cubicBezTo>
                      <a:pt x="10299" y="15908"/>
                      <a:pt x="9512" y="14520"/>
                      <a:pt x="9512" y="14520"/>
                    </a:cubicBezTo>
                    <a:cubicBezTo>
                      <a:pt x="9512" y="14520"/>
                      <a:pt x="7103" y="13384"/>
                      <a:pt x="5885" y="11838"/>
                    </a:cubicBezTo>
                    <a:cubicBezTo>
                      <a:pt x="4859" y="10524"/>
                      <a:pt x="3312" y="10045"/>
                      <a:pt x="3312" y="10045"/>
                    </a:cubicBezTo>
                    <a:lnTo>
                      <a:pt x="5762" y="4804"/>
                    </a:lnTo>
                    <a:lnTo>
                      <a:pt x="5242" y="0"/>
                    </a:ln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1294;g220ede23e87_0_6">
                <a:extLst>
                  <a:ext uri="{FF2B5EF4-FFF2-40B4-BE49-F238E27FC236}">
                    <a16:creationId xmlns:a16="http://schemas.microsoft.com/office/drawing/2014/main" id="{274236E9-41FA-E361-7AA7-FB9C034AC11A}"/>
                  </a:ext>
                </a:extLst>
              </p:cNvPr>
              <p:cNvSpPr/>
              <p:nvPr/>
            </p:nvSpPr>
            <p:spPr>
              <a:xfrm>
                <a:off x="1173125" y="2746625"/>
                <a:ext cx="175525" cy="432550"/>
              </a:xfrm>
              <a:custGeom>
                <a:avLst/>
                <a:gdLst/>
                <a:ahLst/>
                <a:cxnLst/>
                <a:rect l="l" t="t" r="r" b="b"/>
                <a:pathLst>
                  <a:path w="7021" h="17302" extrusionOk="0">
                    <a:moveTo>
                      <a:pt x="3143" y="1"/>
                    </a:moveTo>
                    <a:cubicBezTo>
                      <a:pt x="2623" y="1"/>
                      <a:pt x="2147" y="558"/>
                      <a:pt x="1793" y="2020"/>
                    </a:cubicBezTo>
                    <a:cubicBezTo>
                      <a:pt x="726" y="6385"/>
                      <a:pt x="55" y="11175"/>
                      <a:pt x="0" y="15663"/>
                    </a:cubicBezTo>
                    <a:cubicBezTo>
                      <a:pt x="0" y="15937"/>
                      <a:pt x="0" y="16211"/>
                      <a:pt x="123" y="16457"/>
                    </a:cubicBezTo>
                    <a:cubicBezTo>
                      <a:pt x="288" y="16799"/>
                      <a:pt x="643" y="17004"/>
                      <a:pt x="999" y="17127"/>
                    </a:cubicBezTo>
                    <a:cubicBezTo>
                      <a:pt x="1287" y="17223"/>
                      <a:pt x="1601" y="17278"/>
                      <a:pt x="1902" y="17292"/>
                    </a:cubicBezTo>
                    <a:cubicBezTo>
                      <a:pt x="1978" y="17298"/>
                      <a:pt x="2053" y="17302"/>
                      <a:pt x="2128" y="17302"/>
                    </a:cubicBezTo>
                    <a:cubicBezTo>
                      <a:pt x="2203" y="17302"/>
                      <a:pt x="2279" y="17298"/>
                      <a:pt x="2354" y="17292"/>
                    </a:cubicBezTo>
                    <a:cubicBezTo>
                      <a:pt x="2477" y="17278"/>
                      <a:pt x="2600" y="17264"/>
                      <a:pt x="2710" y="17210"/>
                    </a:cubicBezTo>
                    <a:cubicBezTo>
                      <a:pt x="2819" y="17155"/>
                      <a:pt x="2901" y="17073"/>
                      <a:pt x="2984" y="16977"/>
                    </a:cubicBezTo>
                    <a:cubicBezTo>
                      <a:pt x="4639" y="15184"/>
                      <a:pt x="4735" y="12393"/>
                      <a:pt x="5460" y="10107"/>
                    </a:cubicBezTo>
                    <a:cubicBezTo>
                      <a:pt x="5789" y="9067"/>
                      <a:pt x="6131" y="8041"/>
                      <a:pt x="6487" y="7028"/>
                    </a:cubicBezTo>
                    <a:cubicBezTo>
                      <a:pt x="6555" y="6823"/>
                      <a:pt x="7021" y="5975"/>
                      <a:pt x="6938" y="5756"/>
                    </a:cubicBezTo>
                    <a:cubicBezTo>
                      <a:pt x="6938" y="5756"/>
                      <a:pt x="4813" y="1"/>
                      <a:pt x="3143" y="1"/>
                    </a:cubicBezTo>
                    <a:close/>
                  </a:path>
                </a:pathLst>
              </a:custGeom>
              <a:solidFill>
                <a:srgbClr val="0096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1295;g220ede23e87_0_6">
                <a:extLst>
                  <a:ext uri="{FF2B5EF4-FFF2-40B4-BE49-F238E27FC236}">
                    <a16:creationId xmlns:a16="http://schemas.microsoft.com/office/drawing/2014/main" id="{DF3DD25C-B583-2615-23BE-7741F07CE37B}"/>
                  </a:ext>
                </a:extLst>
              </p:cNvPr>
              <p:cNvSpPr/>
              <p:nvPr/>
            </p:nvSpPr>
            <p:spPr>
              <a:xfrm>
                <a:off x="1252500" y="2652400"/>
                <a:ext cx="284325" cy="552650"/>
              </a:xfrm>
              <a:custGeom>
                <a:avLst/>
                <a:gdLst/>
                <a:ahLst/>
                <a:cxnLst/>
                <a:rect l="l" t="t" r="r" b="b"/>
                <a:pathLst>
                  <a:path w="11373" h="22106" extrusionOk="0">
                    <a:moveTo>
                      <a:pt x="0" y="0"/>
                    </a:moveTo>
                    <a:lnTo>
                      <a:pt x="0" y="0"/>
                    </a:lnTo>
                    <a:cubicBezTo>
                      <a:pt x="0" y="0"/>
                      <a:pt x="3325" y="8963"/>
                      <a:pt x="3736" y="9210"/>
                    </a:cubicBezTo>
                    <a:cubicBezTo>
                      <a:pt x="4420" y="9620"/>
                      <a:pt x="5282" y="15163"/>
                      <a:pt x="5282" y="15190"/>
                    </a:cubicBezTo>
                    <a:cubicBezTo>
                      <a:pt x="5488" y="16504"/>
                      <a:pt x="5638" y="17831"/>
                      <a:pt x="5734" y="19145"/>
                    </a:cubicBezTo>
                    <a:cubicBezTo>
                      <a:pt x="5816" y="20198"/>
                      <a:pt x="5720" y="21430"/>
                      <a:pt x="6856" y="21950"/>
                    </a:cubicBezTo>
                    <a:cubicBezTo>
                      <a:pt x="7084" y="22055"/>
                      <a:pt x="7335" y="22105"/>
                      <a:pt x="7587" y="22105"/>
                    </a:cubicBezTo>
                    <a:cubicBezTo>
                      <a:pt x="8091" y="22105"/>
                      <a:pt x="8599" y="21904"/>
                      <a:pt x="8936" y="21540"/>
                    </a:cubicBezTo>
                    <a:cubicBezTo>
                      <a:pt x="9210" y="21252"/>
                      <a:pt x="9374" y="20883"/>
                      <a:pt x="9511" y="20513"/>
                    </a:cubicBezTo>
                    <a:cubicBezTo>
                      <a:pt x="10017" y="19200"/>
                      <a:pt x="10277" y="17831"/>
                      <a:pt x="10359" y="16435"/>
                    </a:cubicBezTo>
                    <a:cubicBezTo>
                      <a:pt x="10387" y="15929"/>
                      <a:pt x="10387" y="15436"/>
                      <a:pt x="10373" y="14930"/>
                    </a:cubicBezTo>
                    <a:cubicBezTo>
                      <a:pt x="10346" y="14054"/>
                      <a:pt x="10127" y="13151"/>
                      <a:pt x="10195" y="12275"/>
                    </a:cubicBezTo>
                    <a:cubicBezTo>
                      <a:pt x="10250" y="11564"/>
                      <a:pt x="10318" y="10907"/>
                      <a:pt x="10277" y="10168"/>
                    </a:cubicBezTo>
                    <a:cubicBezTo>
                      <a:pt x="10277" y="10058"/>
                      <a:pt x="10277" y="10004"/>
                      <a:pt x="10277" y="10004"/>
                    </a:cubicBezTo>
                    <a:cubicBezTo>
                      <a:pt x="11372" y="3804"/>
                      <a:pt x="7185" y="329"/>
                      <a:pt x="7185" y="329"/>
                    </a:cubicBezTo>
                    <a:lnTo>
                      <a:pt x="0" y="0"/>
                    </a:lnTo>
                    <a:close/>
                  </a:path>
                </a:pathLst>
              </a:custGeom>
              <a:solidFill>
                <a:srgbClr val="0096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1296;g220ede23e87_0_6">
                <a:extLst>
                  <a:ext uri="{FF2B5EF4-FFF2-40B4-BE49-F238E27FC236}">
                    <a16:creationId xmlns:a16="http://schemas.microsoft.com/office/drawing/2014/main" id="{24D02D45-EAC8-D6AD-995F-3F2A56D3DCEF}"/>
                  </a:ext>
                </a:extLst>
              </p:cNvPr>
              <p:cNvSpPr/>
              <p:nvPr/>
            </p:nvSpPr>
            <p:spPr>
              <a:xfrm>
                <a:off x="1411575" y="3133575"/>
                <a:ext cx="97875" cy="227725"/>
              </a:xfrm>
              <a:custGeom>
                <a:avLst/>
                <a:gdLst/>
                <a:ahLst/>
                <a:cxnLst/>
                <a:rect l="l" t="t" r="r" b="b"/>
                <a:pathLst>
                  <a:path w="3915" h="9109" extrusionOk="0">
                    <a:moveTo>
                      <a:pt x="3177" y="0"/>
                    </a:moveTo>
                    <a:cubicBezTo>
                      <a:pt x="3085" y="0"/>
                      <a:pt x="2998" y="93"/>
                      <a:pt x="2929" y="308"/>
                    </a:cubicBezTo>
                    <a:cubicBezTo>
                      <a:pt x="2614" y="1307"/>
                      <a:pt x="2176" y="2429"/>
                      <a:pt x="1027" y="2525"/>
                    </a:cubicBezTo>
                    <a:cubicBezTo>
                      <a:pt x="987" y="2529"/>
                      <a:pt x="949" y="2530"/>
                      <a:pt x="912" y="2530"/>
                    </a:cubicBezTo>
                    <a:cubicBezTo>
                      <a:pt x="496" y="2530"/>
                      <a:pt x="288" y="2334"/>
                      <a:pt x="288" y="2334"/>
                    </a:cubicBezTo>
                    <a:lnTo>
                      <a:pt x="288" y="2334"/>
                    </a:lnTo>
                    <a:cubicBezTo>
                      <a:pt x="288" y="2334"/>
                      <a:pt x="753" y="3729"/>
                      <a:pt x="302" y="4468"/>
                    </a:cubicBezTo>
                    <a:cubicBezTo>
                      <a:pt x="0" y="4988"/>
                      <a:pt x="452" y="7766"/>
                      <a:pt x="685" y="8765"/>
                    </a:cubicBezTo>
                    <a:cubicBezTo>
                      <a:pt x="737" y="8962"/>
                      <a:pt x="915" y="9108"/>
                      <a:pt x="1122" y="9108"/>
                    </a:cubicBezTo>
                    <a:cubicBezTo>
                      <a:pt x="1132" y="9108"/>
                      <a:pt x="1141" y="9108"/>
                      <a:pt x="1150" y="9107"/>
                    </a:cubicBezTo>
                    <a:lnTo>
                      <a:pt x="2286" y="9080"/>
                    </a:lnTo>
                    <a:cubicBezTo>
                      <a:pt x="2450" y="9080"/>
                      <a:pt x="2601" y="8984"/>
                      <a:pt x="2683" y="8847"/>
                    </a:cubicBezTo>
                    <a:cubicBezTo>
                      <a:pt x="2915" y="8396"/>
                      <a:pt x="3435" y="7370"/>
                      <a:pt x="3641" y="6247"/>
                    </a:cubicBezTo>
                    <a:cubicBezTo>
                      <a:pt x="3914" y="4769"/>
                      <a:pt x="3381" y="3675"/>
                      <a:pt x="3668" y="2279"/>
                    </a:cubicBezTo>
                    <a:cubicBezTo>
                      <a:pt x="3893" y="1198"/>
                      <a:pt x="3507" y="0"/>
                      <a:pt x="3177" y="0"/>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1297;g220ede23e87_0_6">
                <a:extLst>
                  <a:ext uri="{FF2B5EF4-FFF2-40B4-BE49-F238E27FC236}">
                    <a16:creationId xmlns:a16="http://schemas.microsoft.com/office/drawing/2014/main" id="{C2EC657A-F0EE-4294-84AD-B66E812C583F}"/>
                  </a:ext>
                </a:extLst>
              </p:cNvPr>
              <p:cNvSpPr/>
              <p:nvPr/>
            </p:nvSpPr>
            <p:spPr>
              <a:xfrm>
                <a:off x="1380775" y="3347000"/>
                <a:ext cx="106425" cy="307275"/>
              </a:xfrm>
              <a:custGeom>
                <a:avLst/>
                <a:gdLst/>
                <a:ahLst/>
                <a:cxnLst/>
                <a:rect l="l" t="t" r="r" b="b"/>
                <a:pathLst>
                  <a:path w="4257" h="12291" extrusionOk="0">
                    <a:moveTo>
                      <a:pt x="2928" y="1"/>
                    </a:moveTo>
                    <a:cubicBezTo>
                      <a:pt x="2695" y="1"/>
                      <a:pt x="2413" y="46"/>
                      <a:pt x="2081" y="174"/>
                    </a:cubicBezTo>
                    <a:cubicBezTo>
                      <a:pt x="2081" y="174"/>
                      <a:pt x="1999" y="1652"/>
                      <a:pt x="2149" y="2048"/>
                    </a:cubicBezTo>
                    <a:lnTo>
                      <a:pt x="2300" y="2432"/>
                    </a:lnTo>
                    <a:cubicBezTo>
                      <a:pt x="2300" y="2432"/>
                      <a:pt x="1930" y="5894"/>
                      <a:pt x="2067" y="6236"/>
                    </a:cubicBezTo>
                    <a:cubicBezTo>
                      <a:pt x="2204" y="6578"/>
                      <a:pt x="2875" y="7892"/>
                      <a:pt x="3039" y="8767"/>
                    </a:cubicBezTo>
                    <a:cubicBezTo>
                      <a:pt x="3203" y="9630"/>
                      <a:pt x="2464" y="11532"/>
                      <a:pt x="2204" y="11682"/>
                    </a:cubicBezTo>
                    <a:cubicBezTo>
                      <a:pt x="1958" y="11833"/>
                      <a:pt x="1" y="11901"/>
                      <a:pt x="1" y="11901"/>
                    </a:cubicBezTo>
                    <a:lnTo>
                      <a:pt x="83" y="12284"/>
                    </a:lnTo>
                    <a:cubicBezTo>
                      <a:pt x="83" y="12284"/>
                      <a:pt x="1087" y="12291"/>
                      <a:pt x="1845" y="12291"/>
                    </a:cubicBezTo>
                    <a:cubicBezTo>
                      <a:pt x="2224" y="12291"/>
                      <a:pt x="2542" y="12289"/>
                      <a:pt x="2642" y="12284"/>
                    </a:cubicBezTo>
                    <a:cubicBezTo>
                      <a:pt x="2943" y="12257"/>
                      <a:pt x="4161" y="9766"/>
                      <a:pt x="4202" y="8891"/>
                    </a:cubicBezTo>
                    <a:cubicBezTo>
                      <a:pt x="4257" y="8001"/>
                      <a:pt x="3408" y="6277"/>
                      <a:pt x="3340" y="5921"/>
                    </a:cubicBezTo>
                    <a:cubicBezTo>
                      <a:pt x="3258" y="5565"/>
                      <a:pt x="3805" y="297"/>
                      <a:pt x="3805" y="297"/>
                    </a:cubicBezTo>
                    <a:cubicBezTo>
                      <a:pt x="3805" y="297"/>
                      <a:pt x="3523" y="1"/>
                      <a:pt x="2928"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1298;g220ede23e87_0_6">
                <a:extLst>
                  <a:ext uri="{FF2B5EF4-FFF2-40B4-BE49-F238E27FC236}">
                    <a16:creationId xmlns:a16="http://schemas.microsoft.com/office/drawing/2014/main" id="{2639C5E9-447E-DBE2-FAE5-8B1C986FC9CD}"/>
                  </a:ext>
                </a:extLst>
              </p:cNvPr>
              <p:cNvSpPr/>
              <p:nvPr/>
            </p:nvSpPr>
            <p:spPr>
              <a:xfrm>
                <a:off x="1150875" y="3123100"/>
                <a:ext cx="123025" cy="215600"/>
              </a:xfrm>
              <a:custGeom>
                <a:avLst/>
                <a:gdLst/>
                <a:ahLst/>
                <a:cxnLst/>
                <a:rect l="l" t="t" r="r" b="b"/>
                <a:pathLst>
                  <a:path w="4921" h="8624" extrusionOk="0">
                    <a:moveTo>
                      <a:pt x="4474" y="1"/>
                    </a:moveTo>
                    <a:cubicBezTo>
                      <a:pt x="4391" y="1"/>
                      <a:pt x="4294" y="76"/>
                      <a:pt x="4188" y="248"/>
                    </a:cubicBezTo>
                    <a:cubicBezTo>
                      <a:pt x="3687" y="1063"/>
                      <a:pt x="3060" y="1969"/>
                      <a:pt x="2085" y="1969"/>
                    </a:cubicBezTo>
                    <a:cubicBezTo>
                      <a:pt x="1996" y="1969"/>
                      <a:pt x="1903" y="1961"/>
                      <a:pt x="1807" y="1945"/>
                    </a:cubicBezTo>
                    <a:cubicBezTo>
                      <a:pt x="1315" y="1877"/>
                      <a:pt x="1137" y="1589"/>
                      <a:pt x="1137" y="1589"/>
                    </a:cubicBezTo>
                    <a:lnTo>
                      <a:pt x="1137" y="1589"/>
                    </a:lnTo>
                    <a:cubicBezTo>
                      <a:pt x="1137" y="1590"/>
                      <a:pt x="1260" y="3054"/>
                      <a:pt x="644" y="3669"/>
                    </a:cubicBezTo>
                    <a:cubicBezTo>
                      <a:pt x="233" y="4094"/>
                      <a:pt x="1" y="6899"/>
                      <a:pt x="1" y="7925"/>
                    </a:cubicBezTo>
                    <a:cubicBezTo>
                      <a:pt x="1" y="8144"/>
                      <a:pt x="151" y="8322"/>
                      <a:pt x="357" y="8377"/>
                    </a:cubicBezTo>
                    <a:lnTo>
                      <a:pt x="1479" y="8610"/>
                    </a:lnTo>
                    <a:cubicBezTo>
                      <a:pt x="1515" y="8619"/>
                      <a:pt x="1551" y="8623"/>
                      <a:pt x="1587" y="8623"/>
                    </a:cubicBezTo>
                    <a:cubicBezTo>
                      <a:pt x="1713" y="8623"/>
                      <a:pt x="1831" y="8569"/>
                      <a:pt x="1917" y="8473"/>
                    </a:cubicBezTo>
                    <a:cubicBezTo>
                      <a:pt x="2259" y="8103"/>
                      <a:pt x="2998" y="7214"/>
                      <a:pt x="3463" y="6187"/>
                    </a:cubicBezTo>
                    <a:cubicBezTo>
                      <a:pt x="4079" y="4819"/>
                      <a:pt x="3832" y="3615"/>
                      <a:pt x="4435" y="2342"/>
                    </a:cubicBezTo>
                    <a:cubicBezTo>
                      <a:pt x="4920" y="1305"/>
                      <a:pt x="4818" y="1"/>
                      <a:pt x="4474" y="1"/>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1299;g220ede23e87_0_6">
                <a:extLst>
                  <a:ext uri="{FF2B5EF4-FFF2-40B4-BE49-F238E27FC236}">
                    <a16:creationId xmlns:a16="http://schemas.microsoft.com/office/drawing/2014/main" id="{49A6F83C-B5CE-0D4E-D680-481B3D4E37C0}"/>
                  </a:ext>
                </a:extLst>
              </p:cNvPr>
              <p:cNvSpPr/>
              <p:nvPr/>
            </p:nvSpPr>
            <p:spPr>
              <a:xfrm>
                <a:off x="1030800" y="3321275"/>
                <a:ext cx="167650" cy="332850"/>
              </a:xfrm>
              <a:custGeom>
                <a:avLst/>
                <a:gdLst/>
                <a:ahLst/>
                <a:cxnLst/>
                <a:rect l="l" t="t" r="r" b="b"/>
                <a:pathLst>
                  <a:path w="6706" h="13314" extrusionOk="0">
                    <a:moveTo>
                      <a:pt x="5273" y="1"/>
                    </a:moveTo>
                    <a:cubicBezTo>
                      <a:pt x="5181" y="1"/>
                      <a:pt x="5084" y="4"/>
                      <a:pt x="4982" y="12"/>
                    </a:cubicBezTo>
                    <a:cubicBezTo>
                      <a:pt x="4982" y="12"/>
                      <a:pt x="4544" y="1408"/>
                      <a:pt x="4598" y="1818"/>
                    </a:cubicBezTo>
                    <a:lnTo>
                      <a:pt x="4653" y="2229"/>
                    </a:lnTo>
                    <a:cubicBezTo>
                      <a:pt x="4653" y="2229"/>
                      <a:pt x="3463" y="5513"/>
                      <a:pt x="3517" y="5869"/>
                    </a:cubicBezTo>
                    <a:cubicBezTo>
                      <a:pt x="3558" y="6239"/>
                      <a:pt x="4804" y="8633"/>
                      <a:pt x="4749" y="9509"/>
                    </a:cubicBezTo>
                    <a:cubicBezTo>
                      <a:pt x="4694" y="10399"/>
                      <a:pt x="3736" y="11781"/>
                      <a:pt x="3476" y="12000"/>
                    </a:cubicBezTo>
                    <a:cubicBezTo>
                      <a:pt x="3257" y="12178"/>
                      <a:pt x="1560" y="12766"/>
                      <a:pt x="137" y="12930"/>
                    </a:cubicBezTo>
                    <a:cubicBezTo>
                      <a:pt x="41" y="12944"/>
                      <a:pt x="0" y="13313"/>
                      <a:pt x="96" y="13313"/>
                    </a:cubicBezTo>
                    <a:cubicBezTo>
                      <a:pt x="1684" y="13313"/>
                      <a:pt x="3955" y="12438"/>
                      <a:pt x="4133" y="12342"/>
                    </a:cubicBezTo>
                    <a:cubicBezTo>
                      <a:pt x="4462" y="12150"/>
                      <a:pt x="5597" y="10768"/>
                      <a:pt x="5857" y="9906"/>
                    </a:cubicBezTo>
                    <a:cubicBezTo>
                      <a:pt x="6117" y="9058"/>
                      <a:pt x="4804" y="6239"/>
                      <a:pt x="4817" y="5869"/>
                    </a:cubicBezTo>
                    <a:cubicBezTo>
                      <a:pt x="4831" y="5500"/>
                      <a:pt x="6706" y="464"/>
                      <a:pt x="6706" y="464"/>
                    </a:cubicBezTo>
                    <a:cubicBezTo>
                      <a:pt x="6706" y="464"/>
                      <a:pt x="6324" y="1"/>
                      <a:pt x="5273"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1300;g220ede23e87_0_6">
                <a:extLst>
                  <a:ext uri="{FF2B5EF4-FFF2-40B4-BE49-F238E27FC236}">
                    <a16:creationId xmlns:a16="http://schemas.microsoft.com/office/drawing/2014/main" id="{74761A17-0C2D-2F59-01B0-48AF09A905D5}"/>
                  </a:ext>
                </a:extLst>
              </p:cNvPr>
              <p:cNvSpPr/>
              <p:nvPr/>
            </p:nvSpPr>
            <p:spPr>
              <a:xfrm>
                <a:off x="1171750" y="2641775"/>
                <a:ext cx="354125" cy="411400"/>
              </a:xfrm>
              <a:custGeom>
                <a:avLst/>
                <a:gdLst/>
                <a:ahLst/>
                <a:cxnLst/>
                <a:rect l="l" t="t" r="r" b="b"/>
                <a:pathLst>
                  <a:path w="14165" h="16456" extrusionOk="0">
                    <a:moveTo>
                      <a:pt x="2313" y="1"/>
                    </a:moveTo>
                    <a:cubicBezTo>
                      <a:pt x="1998" y="4489"/>
                      <a:pt x="712" y="9484"/>
                      <a:pt x="1" y="15068"/>
                    </a:cubicBezTo>
                    <a:cubicBezTo>
                      <a:pt x="1" y="15068"/>
                      <a:pt x="1750" y="16455"/>
                      <a:pt x="3714" y="16455"/>
                    </a:cubicBezTo>
                    <a:cubicBezTo>
                      <a:pt x="4425" y="16455"/>
                      <a:pt x="5163" y="16274"/>
                      <a:pt x="5858" y="15779"/>
                    </a:cubicBezTo>
                    <a:lnTo>
                      <a:pt x="6966" y="10223"/>
                    </a:lnTo>
                    <a:cubicBezTo>
                      <a:pt x="6993" y="10155"/>
                      <a:pt x="7062" y="10100"/>
                      <a:pt x="7144" y="10100"/>
                    </a:cubicBezTo>
                    <a:cubicBezTo>
                      <a:pt x="7240" y="10100"/>
                      <a:pt x="7322" y="10182"/>
                      <a:pt x="7336" y="10292"/>
                    </a:cubicBezTo>
                    <a:cubicBezTo>
                      <a:pt x="7363" y="11345"/>
                      <a:pt x="7664" y="11291"/>
                      <a:pt x="7787" y="15779"/>
                    </a:cubicBezTo>
                    <a:cubicBezTo>
                      <a:pt x="7787" y="15779"/>
                      <a:pt x="9272" y="16368"/>
                      <a:pt x="10977" y="16368"/>
                    </a:cubicBezTo>
                    <a:cubicBezTo>
                      <a:pt x="12059" y="16368"/>
                      <a:pt x="13229" y="16131"/>
                      <a:pt x="14164" y="15355"/>
                    </a:cubicBezTo>
                    <a:cubicBezTo>
                      <a:pt x="14164" y="15355"/>
                      <a:pt x="14014" y="3477"/>
                      <a:pt x="13630" y="1342"/>
                    </a:cubicBezTo>
                    <a:lnTo>
                      <a:pt x="2313" y="1"/>
                    </a:lnTo>
                    <a:close/>
                  </a:path>
                </a:pathLst>
              </a:custGeom>
              <a:solidFill>
                <a:srgbClr val="6FBE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1301;g220ede23e87_0_6">
                <a:extLst>
                  <a:ext uri="{FF2B5EF4-FFF2-40B4-BE49-F238E27FC236}">
                    <a16:creationId xmlns:a16="http://schemas.microsoft.com/office/drawing/2014/main" id="{A83B5A8A-D008-0507-94CC-D66BE8BB72FA}"/>
                  </a:ext>
                </a:extLst>
              </p:cNvPr>
              <p:cNvSpPr/>
              <p:nvPr/>
            </p:nvSpPr>
            <p:spPr>
              <a:xfrm>
                <a:off x="1095450" y="2266075"/>
                <a:ext cx="426650" cy="528900"/>
              </a:xfrm>
              <a:custGeom>
                <a:avLst/>
                <a:gdLst/>
                <a:ahLst/>
                <a:cxnLst/>
                <a:rect l="l" t="t" r="r" b="b"/>
                <a:pathLst>
                  <a:path w="17066" h="21156" extrusionOk="0">
                    <a:moveTo>
                      <a:pt x="8161" y="1"/>
                    </a:moveTo>
                    <a:cubicBezTo>
                      <a:pt x="8097" y="1"/>
                      <a:pt x="8031" y="2"/>
                      <a:pt x="7965" y="3"/>
                    </a:cubicBezTo>
                    <a:cubicBezTo>
                      <a:pt x="5187" y="85"/>
                      <a:pt x="3039" y="934"/>
                      <a:pt x="1520" y="3151"/>
                    </a:cubicBezTo>
                    <a:cubicBezTo>
                      <a:pt x="1" y="5381"/>
                      <a:pt x="2656" y="9446"/>
                      <a:pt x="3258" y="11799"/>
                    </a:cubicBezTo>
                    <a:cubicBezTo>
                      <a:pt x="4038" y="14824"/>
                      <a:pt x="4804" y="14605"/>
                      <a:pt x="4599" y="20188"/>
                    </a:cubicBezTo>
                    <a:cubicBezTo>
                      <a:pt x="4599" y="20188"/>
                      <a:pt x="6423" y="21156"/>
                      <a:pt x="9069" y="21156"/>
                    </a:cubicBezTo>
                    <a:cubicBezTo>
                      <a:pt x="9357" y="21156"/>
                      <a:pt x="9656" y="21144"/>
                      <a:pt x="9963" y="21119"/>
                    </a:cubicBezTo>
                    <a:cubicBezTo>
                      <a:pt x="15930" y="20612"/>
                      <a:pt x="17011" y="19175"/>
                      <a:pt x="17011" y="19175"/>
                    </a:cubicBezTo>
                    <a:cubicBezTo>
                      <a:pt x="17066" y="13373"/>
                      <a:pt x="13946" y="4410"/>
                      <a:pt x="13275" y="3096"/>
                    </a:cubicBezTo>
                    <a:cubicBezTo>
                      <a:pt x="12341" y="1308"/>
                      <a:pt x="10717" y="1"/>
                      <a:pt x="8161"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1302;g220ede23e87_0_6">
                <a:extLst>
                  <a:ext uri="{FF2B5EF4-FFF2-40B4-BE49-F238E27FC236}">
                    <a16:creationId xmlns:a16="http://schemas.microsoft.com/office/drawing/2014/main" id="{675242B6-D526-32EF-D27C-99C7667C8A55}"/>
                  </a:ext>
                </a:extLst>
              </p:cNvPr>
              <p:cNvSpPr/>
              <p:nvPr/>
            </p:nvSpPr>
            <p:spPr>
              <a:xfrm>
                <a:off x="1093750" y="2126350"/>
                <a:ext cx="172050" cy="167875"/>
              </a:xfrm>
              <a:custGeom>
                <a:avLst/>
                <a:gdLst/>
                <a:ahLst/>
                <a:cxnLst/>
                <a:rect l="l" t="t" r="r" b="b"/>
                <a:pathLst>
                  <a:path w="6882" h="6715" extrusionOk="0">
                    <a:moveTo>
                      <a:pt x="2734" y="1"/>
                    </a:moveTo>
                    <a:cubicBezTo>
                      <a:pt x="1938" y="1"/>
                      <a:pt x="1138" y="437"/>
                      <a:pt x="438" y="1282"/>
                    </a:cubicBezTo>
                    <a:cubicBezTo>
                      <a:pt x="0" y="1815"/>
                      <a:pt x="520" y="3499"/>
                      <a:pt x="1082" y="4470"/>
                    </a:cubicBezTo>
                    <a:cubicBezTo>
                      <a:pt x="1123" y="4539"/>
                      <a:pt x="1164" y="4621"/>
                      <a:pt x="1218" y="4689"/>
                    </a:cubicBezTo>
                    <a:cubicBezTo>
                      <a:pt x="1259" y="4771"/>
                      <a:pt x="1314" y="4840"/>
                      <a:pt x="1369" y="4908"/>
                    </a:cubicBezTo>
                    <a:cubicBezTo>
                      <a:pt x="1410" y="4990"/>
                      <a:pt x="1451" y="5059"/>
                      <a:pt x="1506" y="5127"/>
                    </a:cubicBezTo>
                    <a:cubicBezTo>
                      <a:pt x="1957" y="5770"/>
                      <a:pt x="2477" y="6304"/>
                      <a:pt x="2874" y="6550"/>
                    </a:cubicBezTo>
                    <a:cubicBezTo>
                      <a:pt x="3059" y="6661"/>
                      <a:pt x="3283" y="6714"/>
                      <a:pt x="3526" y="6714"/>
                    </a:cubicBezTo>
                    <a:cubicBezTo>
                      <a:pt x="4903" y="6714"/>
                      <a:pt x="6882" y="5014"/>
                      <a:pt x="5707" y="2513"/>
                    </a:cubicBezTo>
                    <a:cubicBezTo>
                      <a:pt x="4901" y="815"/>
                      <a:pt x="3822" y="1"/>
                      <a:pt x="2734" y="1"/>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1303;g220ede23e87_0_6">
                <a:extLst>
                  <a:ext uri="{FF2B5EF4-FFF2-40B4-BE49-F238E27FC236}">
                    <a16:creationId xmlns:a16="http://schemas.microsoft.com/office/drawing/2014/main" id="{655EE905-254D-08BF-1170-3484036CE60A}"/>
                  </a:ext>
                </a:extLst>
              </p:cNvPr>
              <p:cNvSpPr/>
              <p:nvPr/>
            </p:nvSpPr>
            <p:spPr>
              <a:xfrm>
                <a:off x="1164900" y="2200600"/>
                <a:ext cx="11675" cy="15725"/>
              </a:xfrm>
              <a:custGeom>
                <a:avLst/>
                <a:gdLst/>
                <a:ahLst/>
                <a:cxnLst/>
                <a:rect l="l" t="t" r="r" b="b"/>
                <a:pathLst>
                  <a:path w="467" h="629" extrusionOk="0">
                    <a:moveTo>
                      <a:pt x="177" y="1"/>
                    </a:moveTo>
                    <a:cubicBezTo>
                      <a:pt x="163" y="1"/>
                      <a:pt x="150" y="3"/>
                      <a:pt x="138" y="9"/>
                    </a:cubicBezTo>
                    <a:cubicBezTo>
                      <a:pt x="42" y="36"/>
                      <a:pt x="1" y="200"/>
                      <a:pt x="56" y="364"/>
                    </a:cubicBezTo>
                    <a:cubicBezTo>
                      <a:pt x="105" y="524"/>
                      <a:pt x="209" y="629"/>
                      <a:pt x="299" y="629"/>
                    </a:cubicBezTo>
                    <a:cubicBezTo>
                      <a:pt x="309" y="629"/>
                      <a:pt x="319" y="627"/>
                      <a:pt x="329" y="624"/>
                    </a:cubicBezTo>
                    <a:cubicBezTo>
                      <a:pt x="425" y="597"/>
                      <a:pt x="466" y="433"/>
                      <a:pt x="411" y="255"/>
                    </a:cubicBezTo>
                    <a:cubicBezTo>
                      <a:pt x="364" y="112"/>
                      <a:pt x="265" y="1"/>
                      <a:pt x="177"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1304;g220ede23e87_0_6">
                <a:extLst>
                  <a:ext uri="{FF2B5EF4-FFF2-40B4-BE49-F238E27FC236}">
                    <a16:creationId xmlns:a16="http://schemas.microsoft.com/office/drawing/2014/main" id="{F3A50FC5-760F-E52F-A147-09ABCA70C26B}"/>
                  </a:ext>
                </a:extLst>
              </p:cNvPr>
              <p:cNvSpPr/>
              <p:nvPr/>
            </p:nvSpPr>
            <p:spPr>
              <a:xfrm>
                <a:off x="1126600" y="2216100"/>
                <a:ext cx="11300" cy="15950"/>
              </a:xfrm>
              <a:custGeom>
                <a:avLst/>
                <a:gdLst/>
                <a:ahLst/>
                <a:cxnLst/>
                <a:rect l="l" t="t" r="r" b="b"/>
                <a:pathLst>
                  <a:path w="452" h="638" extrusionOk="0">
                    <a:moveTo>
                      <a:pt x="154" y="0"/>
                    </a:moveTo>
                    <a:cubicBezTo>
                      <a:pt x="143" y="0"/>
                      <a:pt x="133" y="2"/>
                      <a:pt x="123" y="4"/>
                    </a:cubicBezTo>
                    <a:cubicBezTo>
                      <a:pt x="28" y="32"/>
                      <a:pt x="0" y="196"/>
                      <a:pt x="55" y="374"/>
                    </a:cubicBezTo>
                    <a:cubicBezTo>
                      <a:pt x="104" y="523"/>
                      <a:pt x="210" y="638"/>
                      <a:pt x="301" y="638"/>
                    </a:cubicBezTo>
                    <a:cubicBezTo>
                      <a:pt x="310" y="638"/>
                      <a:pt x="320" y="636"/>
                      <a:pt x="329" y="634"/>
                    </a:cubicBezTo>
                    <a:cubicBezTo>
                      <a:pt x="424" y="593"/>
                      <a:pt x="452" y="429"/>
                      <a:pt x="397" y="264"/>
                    </a:cubicBezTo>
                    <a:cubicBezTo>
                      <a:pt x="348" y="105"/>
                      <a:pt x="244" y="0"/>
                      <a:pt x="154"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1305;g220ede23e87_0_6">
                <a:extLst>
                  <a:ext uri="{FF2B5EF4-FFF2-40B4-BE49-F238E27FC236}">
                    <a16:creationId xmlns:a16="http://schemas.microsoft.com/office/drawing/2014/main" id="{EE51464D-020D-A7CA-D284-F40D8A09065A}"/>
                  </a:ext>
                </a:extLst>
              </p:cNvPr>
              <p:cNvSpPr/>
              <p:nvPr/>
            </p:nvSpPr>
            <p:spPr>
              <a:xfrm>
                <a:off x="1144725" y="2226450"/>
                <a:ext cx="15425" cy="25000"/>
              </a:xfrm>
              <a:custGeom>
                <a:avLst/>
                <a:gdLst/>
                <a:ahLst/>
                <a:cxnLst/>
                <a:rect l="l" t="t" r="r" b="b"/>
                <a:pathLst>
                  <a:path w="617" h="1000" fill="none" extrusionOk="0">
                    <a:moveTo>
                      <a:pt x="219" y="1"/>
                    </a:moveTo>
                    <a:cubicBezTo>
                      <a:pt x="165" y="288"/>
                      <a:pt x="41" y="548"/>
                      <a:pt x="0" y="849"/>
                    </a:cubicBezTo>
                    <a:cubicBezTo>
                      <a:pt x="0" y="890"/>
                      <a:pt x="0" y="945"/>
                      <a:pt x="41" y="973"/>
                    </a:cubicBezTo>
                    <a:cubicBezTo>
                      <a:pt x="55" y="986"/>
                      <a:pt x="83" y="986"/>
                      <a:pt x="96" y="986"/>
                    </a:cubicBezTo>
                    <a:cubicBezTo>
                      <a:pt x="260" y="1000"/>
                      <a:pt x="479" y="1000"/>
                      <a:pt x="616" y="904"/>
                    </a:cubicBezTo>
                  </a:path>
                </a:pathLst>
              </a:custGeom>
              <a:noFill/>
              <a:ln w="9525" cap="flat" cmpd="sng">
                <a:solidFill>
                  <a:srgbClr val="003A48"/>
                </a:solidFill>
                <a:prstDash val="solid"/>
                <a:miter lim="13684"/>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1306;g220ede23e87_0_6">
                <a:extLst>
                  <a:ext uri="{FF2B5EF4-FFF2-40B4-BE49-F238E27FC236}">
                    <a16:creationId xmlns:a16="http://schemas.microsoft.com/office/drawing/2014/main" id="{3C1BB02E-C315-0EA0-FF05-763967381811}"/>
                  </a:ext>
                </a:extLst>
              </p:cNvPr>
              <p:cNvSpPr/>
              <p:nvPr/>
            </p:nvSpPr>
            <p:spPr>
              <a:xfrm>
                <a:off x="1156025" y="2178225"/>
                <a:ext cx="16425" cy="4475"/>
              </a:xfrm>
              <a:custGeom>
                <a:avLst/>
                <a:gdLst/>
                <a:ahLst/>
                <a:cxnLst/>
                <a:rect l="l" t="t" r="r" b="b"/>
                <a:pathLst>
                  <a:path w="657" h="179" fill="none" extrusionOk="0">
                    <a:moveTo>
                      <a:pt x="0" y="178"/>
                    </a:moveTo>
                    <a:cubicBezTo>
                      <a:pt x="0" y="178"/>
                      <a:pt x="342" y="0"/>
                      <a:pt x="657" y="124"/>
                    </a:cubicBezTo>
                  </a:path>
                </a:pathLst>
              </a:custGeom>
              <a:solidFill>
                <a:srgbClr val="003A48"/>
              </a:solidFill>
              <a:ln w="9525" cap="rnd" cmpd="sng">
                <a:solidFill>
                  <a:srgbClr val="1A4850"/>
                </a:solidFill>
                <a:prstDash val="solid"/>
                <a:miter lim="13684"/>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1307;g220ede23e87_0_6">
                <a:extLst>
                  <a:ext uri="{FF2B5EF4-FFF2-40B4-BE49-F238E27FC236}">
                    <a16:creationId xmlns:a16="http://schemas.microsoft.com/office/drawing/2014/main" id="{7F2F0BF8-151E-FF48-E406-2E207010BB3C}"/>
                  </a:ext>
                </a:extLst>
              </p:cNvPr>
              <p:cNvSpPr/>
              <p:nvPr/>
            </p:nvSpPr>
            <p:spPr>
              <a:xfrm>
                <a:off x="1115300" y="2197725"/>
                <a:ext cx="9275" cy="8225"/>
              </a:xfrm>
              <a:custGeom>
                <a:avLst/>
                <a:gdLst/>
                <a:ahLst/>
                <a:cxnLst/>
                <a:rect l="l" t="t" r="r" b="b"/>
                <a:pathLst>
                  <a:path w="371" h="329" fill="none" extrusionOk="0">
                    <a:moveTo>
                      <a:pt x="370" y="0"/>
                    </a:moveTo>
                    <a:cubicBezTo>
                      <a:pt x="370" y="0"/>
                      <a:pt x="1" y="124"/>
                      <a:pt x="55" y="329"/>
                    </a:cubicBezTo>
                  </a:path>
                </a:pathLst>
              </a:custGeom>
              <a:solidFill>
                <a:srgbClr val="003A48"/>
              </a:solidFill>
              <a:ln w="9525" cap="rnd" cmpd="sng">
                <a:solidFill>
                  <a:srgbClr val="1A4850"/>
                </a:solidFill>
                <a:prstDash val="solid"/>
                <a:miter lim="13684"/>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1308;g220ede23e87_0_6">
                <a:extLst>
                  <a:ext uri="{FF2B5EF4-FFF2-40B4-BE49-F238E27FC236}">
                    <a16:creationId xmlns:a16="http://schemas.microsoft.com/office/drawing/2014/main" id="{E0407567-2BA2-C532-F8F5-8AFAFA20FBFD}"/>
                  </a:ext>
                </a:extLst>
              </p:cNvPr>
              <p:cNvSpPr/>
              <p:nvPr/>
            </p:nvSpPr>
            <p:spPr>
              <a:xfrm>
                <a:off x="1164225" y="2245275"/>
                <a:ext cx="26375" cy="20900"/>
              </a:xfrm>
              <a:custGeom>
                <a:avLst/>
                <a:gdLst/>
                <a:ahLst/>
                <a:cxnLst/>
                <a:rect l="l" t="t" r="r" b="b"/>
                <a:pathLst>
                  <a:path w="1055" h="836" extrusionOk="0">
                    <a:moveTo>
                      <a:pt x="917" y="1"/>
                    </a:moveTo>
                    <a:lnTo>
                      <a:pt x="917" y="1"/>
                    </a:lnTo>
                    <a:cubicBezTo>
                      <a:pt x="671" y="274"/>
                      <a:pt x="0" y="616"/>
                      <a:pt x="0" y="616"/>
                    </a:cubicBezTo>
                    <a:lnTo>
                      <a:pt x="206" y="835"/>
                    </a:lnTo>
                    <a:cubicBezTo>
                      <a:pt x="1054" y="329"/>
                      <a:pt x="917" y="1"/>
                      <a:pt x="917"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1309;g220ede23e87_0_6">
                <a:extLst>
                  <a:ext uri="{FF2B5EF4-FFF2-40B4-BE49-F238E27FC236}">
                    <a16:creationId xmlns:a16="http://schemas.microsoft.com/office/drawing/2014/main" id="{B28C516C-9C45-6AE4-5C6B-97A89EDC16D3}"/>
                  </a:ext>
                </a:extLst>
              </p:cNvPr>
              <p:cNvSpPr/>
              <p:nvPr/>
            </p:nvSpPr>
            <p:spPr>
              <a:xfrm>
                <a:off x="1083150" y="2096875"/>
                <a:ext cx="179625" cy="140900"/>
              </a:xfrm>
              <a:custGeom>
                <a:avLst/>
                <a:gdLst/>
                <a:ahLst/>
                <a:cxnLst/>
                <a:rect l="l" t="t" r="r" b="b"/>
                <a:pathLst>
                  <a:path w="7185" h="5636" extrusionOk="0">
                    <a:moveTo>
                      <a:pt x="3897" y="1"/>
                    </a:moveTo>
                    <a:cubicBezTo>
                      <a:pt x="3242" y="1"/>
                      <a:pt x="2568" y="243"/>
                      <a:pt x="1984" y="572"/>
                    </a:cubicBezTo>
                    <a:cubicBezTo>
                      <a:pt x="999" y="1133"/>
                      <a:pt x="0" y="2310"/>
                      <a:pt x="698" y="3391"/>
                    </a:cubicBezTo>
                    <a:cubicBezTo>
                      <a:pt x="698" y="3391"/>
                      <a:pt x="746" y="3398"/>
                      <a:pt x="836" y="3398"/>
                    </a:cubicBezTo>
                    <a:cubicBezTo>
                      <a:pt x="1203" y="3398"/>
                      <a:pt x="2274" y="3292"/>
                      <a:pt x="3681" y="2214"/>
                    </a:cubicBezTo>
                    <a:cubicBezTo>
                      <a:pt x="3757" y="2157"/>
                      <a:pt x="3827" y="2133"/>
                      <a:pt x="3893" y="2133"/>
                    </a:cubicBezTo>
                    <a:cubicBezTo>
                      <a:pt x="4318" y="2133"/>
                      <a:pt x="4544" y="3159"/>
                      <a:pt x="4544" y="3159"/>
                    </a:cubicBezTo>
                    <a:cubicBezTo>
                      <a:pt x="4858" y="3487"/>
                      <a:pt x="5064" y="3405"/>
                      <a:pt x="5488" y="3966"/>
                    </a:cubicBezTo>
                    <a:cubicBezTo>
                      <a:pt x="5488" y="3966"/>
                      <a:pt x="5502" y="3964"/>
                      <a:pt x="5528" y="3964"/>
                    </a:cubicBezTo>
                    <a:cubicBezTo>
                      <a:pt x="5698" y="3964"/>
                      <a:pt x="6352" y="4067"/>
                      <a:pt x="6459" y="5635"/>
                    </a:cubicBezTo>
                    <a:cubicBezTo>
                      <a:pt x="6459" y="5635"/>
                      <a:pt x="7185" y="5143"/>
                      <a:pt x="6432" y="2433"/>
                    </a:cubicBezTo>
                    <a:cubicBezTo>
                      <a:pt x="5921" y="606"/>
                      <a:pt x="4932" y="1"/>
                      <a:pt x="3897"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1310;g220ede23e87_0_6">
                <a:extLst>
                  <a:ext uri="{FF2B5EF4-FFF2-40B4-BE49-F238E27FC236}">
                    <a16:creationId xmlns:a16="http://schemas.microsoft.com/office/drawing/2014/main" id="{3D6B1F2D-0FA9-6B49-D5F4-4DF2C94FAB30}"/>
                  </a:ext>
                </a:extLst>
              </p:cNvPr>
              <p:cNvSpPr/>
              <p:nvPr/>
            </p:nvSpPr>
            <p:spPr>
              <a:xfrm>
                <a:off x="1220325" y="2178025"/>
                <a:ext cx="34575" cy="43650"/>
              </a:xfrm>
              <a:custGeom>
                <a:avLst/>
                <a:gdLst/>
                <a:ahLst/>
                <a:cxnLst/>
                <a:rect l="l" t="t" r="r" b="b"/>
                <a:pathLst>
                  <a:path w="1383" h="1746" extrusionOk="0">
                    <a:moveTo>
                      <a:pt x="668" y="0"/>
                    </a:moveTo>
                    <a:cubicBezTo>
                      <a:pt x="135" y="0"/>
                      <a:pt x="1" y="720"/>
                      <a:pt x="1" y="720"/>
                    </a:cubicBezTo>
                    <a:cubicBezTo>
                      <a:pt x="1" y="720"/>
                      <a:pt x="231" y="1745"/>
                      <a:pt x="639" y="1745"/>
                    </a:cubicBezTo>
                    <a:cubicBezTo>
                      <a:pt x="676" y="1745"/>
                      <a:pt x="714" y="1737"/>
                      <a:pt x="753" y="1719"/>
                    </a:cubicBezTo>
                    <a:cubicBezTo>
                      <a:pt x="1232" y="1486"/>
                      <a:pt x="1383" y="90"/>
                      <a:pt x="767" y="8"/>
                    </a:cubicBezTo>
                    <a:cubicBezTo>
                      <a:pt x="733" y="3"/>
                      <a:pt x="700" y="0"/>
                      <a:pt x="668" y="0"/>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1311;g220ede23e87_0_6">
                <a:extLst>
                  <a:ext uri="{FF2B5EF4-FFF2-40B4-BE49-F238E27FC236}">
                    <a16:creationId xmlns:a16="http://schemas.microsoft.com/office/drawing/2014/main" id="{B682B74F-82F6-C6C9-D15D-1629E555E60D}"/>
                  </a:ext>
                </a:extLst>
              </p:cNvPr>
              <p:cNvSpPr/>
              <p:nvPr/>
            </p:nvSpPr>
            <p:spPr>
              <a:xfrm>
                <a:off x="1196050" y="2218250"/>
                <a:ext cx="83825" cy="111050"/>
              </a:xfrm>
              <a:custGeom>
                <a:avLst/>
                <a:gdLst/>
                <a:ahLst/>
                <a:cxnLst/>
                <a:rect l="l" t="t" r="r" b="b"/>
                <a:pathLst>
                  <a:path w="3353" h="4442" extrusionOk="0">
                    <a:moveTo>
                      <a:pt x="1848" y="0"/>
                    </a:moveTo>
                    <a:cubicBezTo>
                      <a:pt x="1848" y="0"/>
                      <a:pt x="1464" y="2122"/>
                      <a:pt x="0" y="2956"/>
                    </a:cubicBezTo>
                    <a:cubicBezTo>
                      <a:pt x="0" y="2956"/>
                      <a:pt x="370" y="3504"/>
                      <a:pt x="137" y="4037"/>
                    </a:cubicBezTo>
                    <a:cubicBezTo>
                      <a:pt x="137" y="4037"/>
                      <a:pt x="513" y="4442"/>
                      <a:pt x="1121" y="4442"/>
                    </a:cubicBezTo>
                    <a:cubicBezTo>
                      <a:pt x="1697" y="4442"/>
                      <a:pt x="2481" y="4080"/>
                      <a:pt x="3353" y="2669"/>
                    </a:cubicBezTo>
                    <a:cubicBezTo>
                      <a:pt x="3353" y="2669"/>
                      <a:pt x="2039" y="1191"/>
                      <a:pt x="2149" y="479"/>
                    </a:cubicBezTo>
                    <a:cubicBezTo>
                      <a:pt x="2149" y="479"/>
                      <a:pt x="2039" y="124"/>
                      <a:pt x="1848" y="0"/>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1312;g220ede23e87_0_6">
                <a:extLst>
                  <a:ext uri="{FF2B5EF4-FFF2-40B4-BE49-F238E27FC236}">
                    <a16:creationId xmlns:a16="http://schemas.microsoft.com/office/drawing/2014/main" id="{34E7768C-DDE2-F7E2-2EAB-2ABD5B157050}"/>
                  </a:ext>
                </a:extLst>
              </p:cNvPr>
              <p:cNvSpPr/>
              <p:nvPr/>
            </p:nvSpPr>
            <p:spPr>
              <a:xfrm>
                <a:off x="1332550" y="2259800"/>
                <a:ext cx="76075" cy="144575"/>
              </a:xfrm>
              <a:custGeom>
                <a:avLst/>
                <a:gdLst/>
                <a:ahLst/>
                <a:cxnLst/>
                <a:rect l="l" t="t" r="r" b="b"/>
                <a:pathLst>
                  <a:path w="3043" h="5783" extrusionOk="0">
                    <a:moveTo>
                      <a:pt x="1534" y="1"/>
                    </a:moveTo>
                    <a:cubicBezTo>
                      <a:pt x="1374" y="1"/>
                      <a:pt x="1212" y="28"/>
                      <a:pt x="1054" y="90"/>
                    </a:cubicBezTo>
                    <a:cubicBezTo>
                      <a:pt x="123" y="446"/>
                      <a:pt x="0" y="911"/>
                      <a:pt x="247" y="2786"/>
                    </a:cubicBezTo>
                    <a:cubicBezTo>
                      <a:pt x="466" y="4647"/>
                      <a:pt x="1985" y="5783"/>
                      <a:pt x="1985" y="5783"/>
                    </a:cubicBezTo>
                    <a:cubicBezTo>
                      <a:pt x="233" y="1677"/>
                      <a:pt x="2860" y="897"/>
                      <a:pt x="2860" y="897"/>
                    </a:cubicBezTo>
                    <a:cubicBezTo>
                      <a:pt x="3042" y="647"/>
                      <a:pt x="2318" y="1"/>
                      <a:pt x="1534"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1313;g220ede23e87_0_6">
                <a:extLst>
                  <a:ext uri="{FF2B5EF4-FFF2-40B4-BE49-F238E27FC236}">
                    <a16:creationId xmlns:a16="http://schemas.microsoft.com/office/drawing/2014/main" id="{C36F2CBC-CBC2-9EDE-1316-EF8A0194C003}"/>
                  </a:ext>
                </a:extLst>
              </p:cNvPr>
              <p:cNvSpPr/>
              <p:nvPr/>
            </p:nvSpPr>
            <p:spPr>
              <a:xfrm>
                <a:off x="1096150" y="2304800"/>
                <a:ext cx="74600" cy="160475"/>
              </a:xfrm>
              <a:custGeom>
                <a:avLst/>
                <a:gdLst/>
                <a:ahLst/>
                <a:cxnLst/>
                <a:rect l="l" t="t" r="r" b="b"/>
                <a:pathLst>
                  <a:path w="2984" h="6419" extrusionOk="0">
                    <a:moveTo>
                      <a:pt x="2966" y="0"/>
                    </a:moveTo>
                    <a:cubicBezTo>
                      <a:pt x="2805" y="0"/>
                      <a:pt x="1575" y="48"/>
                      <a:pt x="821" y="1479"/>
                    </a:cubicBezTo>
                    <a:cubicBezTo>
                      <a:pt x="0" y="2998"/>
                      <a:pt x="301" y="4996"/>
                      <a:pt x="1766" y="6419"/>
                    </a:cubicBezTo>
                    <a:cubicBezTo>
                      <a:pt x="1766" y="6419"/>
                      <a:pt x="288" y="2190"/>
                      <a:pt x="2983" y="1"/>
                    </a:cubicBezTo>
                    <a:cubicBezTo>
                      <a:pt x="2983" y="1"/>
                      <a:pt x="2977" y="0"/>
                      <a:pt x="2966"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1314;g220ede23e87_0_6">
                <a:extLst>
                  <a:ext uri="{FF2B5EF4-FFF2-40B4-BE49-F238E27FC236}">
                    <a16:creationId xmlns:a16="http://schemas.microsoft.com/office/drawing/2014/main" id="{F425046F-5C94-0A55-1716-335E3083ED9F}"/>
                  </a:ext>
                </a:extLst>
              </p:cNvPr>
              <p:cNvSpPr/>
              <p:nvPr/>
            </p:nvSpPr>
            <p:spPr>
              <a:xfrm>
                <a:off x="1338350" y="2282050"/>
                <a:ext cx="342150" cy="438875"/>
              </a:xfrm>
              <a:custGeom>
                <a:avLst/>
                <a:gdLst/>
                <a:ahLst/>
                <a:cxnLst/>
                <a:rect l="l" t="t" r="r" b="b"/>
                <a:pathLst>
                  <a:path w="13686" h="17555" extrusionOk="0">
                    <a:moveTo>
                      <a:pt x="2758" y="1"/>
                    </a:moveTo>
                    <a:cubicBezTo>
                      <a:pt x="2713" y="1"/>
                      <a:pt x="2670" y="3"/>
                      <a:pt x="2628" y="7"/>
                    </a:cubicBezTo>
                    <a:cubicBezTo>
                      <a:pt x="1465" y="131"/>
                      <a:pt x="1" y="1951"/>
                      <a:pt x="1753" y="4893"/>
                    </a:cubicBezTo>
                    <a:cubicBezTo>
                      <a:pt x="2040" y="5372"/>
                      <a:pt x="4298" y="5016"/>
                      <a:pt x="5256" y="5290"/>
                    </a:cubicBezTo>
                    <a:cubicBezTo>
                      <a:pt x="6227" y="5577"/>
                      <a:pt x="6036" y="6521"/>
                      <a:pt x="10046" y="7835"/>
                    </a:cubicBezTo>
                    <a:cubicBezTo>
                      <a:pt x="10046" y="7835"/>
                      <a:pt x="9662" y="8670"/>
                      <a:pt x="9443" y="9299"/>
                    </a:cubicBezTo>
                    <a:cubicBezTo>
                      <a:pt x="9238" y="9874"/>
                      <a:pt x="8198" y="13418"/>
                      <a:pt x="7500" y="14390"/>
                    </a:cubicBezTo>
                    <a:cubicBezTo>
                      <a:pt x="7430" y="14410"/>
                      <a:pt x="7368" y="14418"/>
                      <a:pt x="7311" y="14418"/>
                    </a:cubicBezTo>
                    <a:cubicBezTo>
                      <a:pt x="6992" y="14418"/>
                      <a:pt x="6866" y="14147"/>
                      <a:pt x="6549" y="14147"/>
                    </a:cubicBezTo>
                    <a:cubicBezTo>
                      <a:pt x="6497" y="14147"/>
                      <a:pt x="6441" y="14154"/>
                      <a:pt x="6378" y="14171"/>
                    </a:cubicBezTo>
                    <a:cubicBezTo>
                      <a:pt x="5557" y="14390"/>
                      <a:pt x="5037" y="14759"/>
                      <a:pt x="4380" y="15348"/>
                    </a:cubicBezTo>
                    <a:cubicBezTo>
                      <a:pt x="4271" y="15444"/>
                      <a:pt x="4161" y="15608"/>
                      <a:pt x="4243" y="15731"/>
                    </a:cubicBezTo>
                    <a:cubicBezTo>
                      <a:pt x="4280" y="15793"/>
                      <a:pt x="4343" y="15816"/>
                      <a:pt x="4414" y="15816"/>
                    </a:cubicBezTo>
                    <a:cubicBezTo>
                      <a:pt x="4500" y="15816"/>
                      <a:pt x="4599" y="15782"/>
                      <a:pt x="4681" y="15745"/>
                    </a:cubicBezTo>
                    <a:cubicBezTo>
                      <a:pt x="5146" y="15526"/>
                      <a:pt x="5625" y="15307"/>
                      <a:pt x="6104" y="15074"/>
                    </a:cubicBezTo>
                    <a:lnTo>
                      <a:pt x="6104" y="15074"/>
                    </a:lnTo>
                    <a:cubicBezTo>
                      <a:pt x="5625" y="15307"/>
                      <a:pt x="5187" y="15622"/>
                      <a:pt x="4804" y="15991"/>
                    </a:cubicBezTo>
                    <a:cubicBezTo>
                      <a:pt x="4736" y="16059"/>
                      <a:pt x="4667" y="16128"/>
                      <a:pt x="4640" y="16224"/>
                    </a:cubicBezTo>
                    <a:cubicBezTo>
                      <a:pt x="4613" y="16319"/>
                      <a:pt x="4640" y="16429"/>
                      <a:pt x="4722" y="16484"/>
                    </a:cubicBezTo>
                    <a:cubicBezTo>
                      <a:pt x="5379" y="16388"/>
                      <a:pt x="5885" y="15772"/>
                      <a:pt x="6542" y="15690"/>
                    </a:cubicBezTo>
                    <a:lnTo>
                      <a:pt x="6542" y="15690"/>
                    </a:lnTo>
                    <a:cubicBezTo>
                      <a:pt x="6036" y="15923"/>
                      <a:pt x="5612" y="16292"/>
                      <a:pt x="5187" y="16675"/>
                    </a:cubicBezTo>
                    <a:cubicBezTo>
                      <a:pt x="5146" y="16716"/>
                      <a:pt x="5078" y="16771"/>
                      <a:pt x="5064" y="16839"/>
                    </a:cubicBezTo>
                    <a:cubicBezTo>
                      <a:pt x="4996" y="16976"/>
                      <a:pt x="5105" y="17141"/>
                      <a:pt x="5242" y="17195"/>
                    </a:cubicBezTo>
                    <a:cubicBezTo>
                      <a:pt x="5291" y="17213"/>
                      <a:pt x="5339" y="17221"/>
                      <a:pt x="5388" y="17221"/>
                    </a:cubicBezTo>
                    <a:cubicBezTo>
                      <a:pt x="5489" y="17221"/>
                      <a:pt x="5587" y="17187"/>
                      <a:pt x="5680" y="17141"/>
                    </a:cubicBezTo>
                    <a:cubicBezTo>
                      <a:pt x="5817" y="17058"/>
                      <a:pt x="5926" y="16949"/>
                      <a:pt x="6036" y="16853"/>
                    </a:cubicBezTo>
                    <a:cubicBezTo>
                      <a:pt x="6323" y="16620"/>
                      <a:pt x="6679" y="16456"/>
                      <a:pt x="7049" y="16374"/>
                    </a:cubicBezTo>
                    <a:lnTo>
                      <a:pt x="7049" y="16374"/>
                    </a:lnTo>
                    <a:cubicBezTo>
                      <a:pt x="6734" y="16634"/>
                      <a:pt x="6419" y="16908"/>
                      <a:pt x="6104" y="17168"/>
                    </a:cubicBezTo>
                    <a:cubicBezTo>
                      <a:pt x="6063" y="17195"/>
                      <a:pt x="6022" y="17223"/>
                      <a:pt x="6009" y="17264"/>
                    </a:cubicBezTo>
                    <a:cubicBezTo>
                      <a:pt x="5889" y="17490"/>
                      <a:pt x="5989" y="17555"/>
                      <a:pt x="6140" y="17555"/>
                    </a:cubicBezTo>
                    <a:cubicBezTo>
                      <a:pt x="6299" y="17555"/>
                      <a:pt x="6513" y="17483"/>
                      <a:pt x="6583" y="17455"/>
                    </a:cubicBezTo>
                    <a:cubicBezTo>
                      <a:pt x="6775" y="17373"/>
                      <a:pt x="6966" y="17291"/>
                      <a:pt x="7158" y="17223"/>
                    </a:cubicBezTo>
                    <a:cubicBezTo>
                      <a:pt x="7158" y="17223"/>
                      <a:pt x="7541" y="16935"/>
                      <a:pt x="8143" y="16306"/>
                    </a:cubicBezTo>
                    <a:cubicBezTo>
                      <a:pt x="8732" y="15676"/>
                      <a:pt x="8828" y="15129"/>
                      <a:pt x="8828" y="15129"/>
                    </a:cubicBezTo>
                    <a:cubicBezTo>
                      <a:pt x="8828" y="15129"/>
                      <a:pt x="10388" y="12789"/>
                      <a:pt x="11715" y="11242"/>
                    </a:cubicBezTo>
                    <a:cubicBezTo>
                      <a:pt x="12112" y="10764"/>
                      <a:pt x="13686" y="7903"/>
                      <a:pt x="13686" y="6781"/>
                    </a:cubicBezTo>
                    <a:cubicBezTo>
                      <a:pt x="13686" y="6289"/>
                      <a:pt x="11975" y="4920"/>
                      <a:pt x="10784" y="4236"/>
                    </a:cubicBezTo>
                    <a:cubicBezTo>
                      <a:pt x="9197" y="3319"/>
                      <a:pt x="7952" y="3073"/>
                      <a:pt x="7295" y="2525"/>
                    </a:cubicBezTo>
                    <a:cubicBezTo>
                      <a:pt x="6199" y="1575"/>
                      <a:pt x="3971" y="1"/>
                      <a:pt x="2758" y="1"/>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1315;g220ede23e87_0_6">
                <a:extLst>
                  <a:ext uri="{FF2B5EF4-FFF2-40B4-BE49-F238E27FC236}">
                    <a16:creationId xmlns:a16="http://schemas.microsoft.com/office/drawing/2014/main" id="{8164BAEA-6117-6A31-297E-3C93655F8872}"/>
                  </a:ext>
                </a:extLst>
              </p:cNvPr>
              <p:cNvSpPr/>
              <p:nvPr/>
            </p:nvSpPr>
            <p:spPr>
              <a:xfrm>
                <a:off x="1187825" y="2670400"/>
                <a:ext cx="48275" cy="82050"/>
              </a:xfrm>
              <a:custGeom>
                <a:avLst/>
                <a:gdLst/>
                <a:ahLst/>
                <a:cxnLst/>
                <a:rect l="l" t="t" r="r" b="b"/>
                <a:pathLst>
                  <a:path w="1931" h="3282" extrusionOk="0">
                    <a:moveTo>
                      <a:pt x="616" y="1"/>
                    </a:moveTo>
                    <a:cubicBezTo>
                      <a:pt x="521" y="1"/>
                      <a:pt x="268" y="94"/>
                      <a:pt x="220" y="252"/>
                    </a:cubicBezTo>
                    <a:cubicBezTo>
                      <a:pt x="124" y="484"/>
                      <a:pt x="329" y="772"/>
                      <a:pt x="329" y="772"/>
                    </a:cubicBezTo>
                    <a:cubicBezTo>
                      <a:pt x="329" y="772"/>
                      <a:pt x="42" y="772"/>
                      <a:pt x="69" y="1045"/>
                    </a:cubicBezTo>
                    <a:cubicBezTo>
                      <a:pt x="83" y="1251"/>
                      <a:pt x="192" y="1415"/>
                      <a:pt x="329" y="1538"/>
                    </a:cubicBezTo>
                    <a:cubicBezTo>
                      <a:pt x="288" y="1552"/>
                      <a:pt x="247" y="1579"/>
                      <a:pt x="206" y="1648"/>
                    </a:cubicBezTo>
                    <a:cubicBezTo>
                      <a:pt x="1" y="2003"/>
                      <a:pt x="220" y="2263"/>
                      <a:pt x="534" y="2428"/>
                    </a:cubicBezTo>
                    <a:cubicBezTo>
                      <a:pt x="521" y="2428"/>
                      <a:pt x="521" y="2441"/>
                      <a:pt x="521" y="2441"/>
                    </a:cubicBezTo>
                    <a:cubicBezTo>
                      <a:pt x="411" y="2510"/>
                      <a:pt x="398" y="2701"/>
                      <a:pt x="425" y="2824"/>
                    </a:cubicBezTo>
                    <a:cubicBezTo>
                      <a:pt x="493" y="3112"/>
                      <a:pt x="767" y="3180"/>
                      <a:pt x="1027" y="3249"/>
                    </a:cubicBezTo>
                    <a:cubicBezTo>
                      <a:pt x="1087" y="3271"/>
                      <a:pt x="1145" y="3281"/>
                      <a:pt x="1198" y="3281"/>
                    </a:cubicBezTo>
                    <a:cubicBezTo>
                      <a:pt x="1278" y="3281"/>
                      <a:pt x="1347" y="3257"/>
                      <a:pt x="1397" y="3208"/>
                    </a:cubicBezTo>
                    <a:cubicBezTo>
                      <a:pt x="1451" y="3153"/>
                      <a:pt x="1520" y="2961"/>
                      <a:pt x="1342" y="2838"/>
                    </a:cubicBezTo>
                    <a:cubicBezTo>
                      <a:pt x="1260" y="2783"/>
                      <a:pt x="1000" y="2701"/>
                      <a:pt x="972" y="2660"/>
                    </a:cubicBezTo>
                    <a:cubicBezTo>
                      <a:pt x="945" y="2647"/>
                      <a:pt x="918" y="2605"/>
                      <a:pt x="890" y="2578"/>
                    </a:cubicBezTo>
                    <a:lnTo>
                      <a:pt x="890" y="2578"/>
                    </a:lnTo>
                    <a:cubicBezTo>
                      <a:pt x="1000" y="2619"/>
                      <a:pt x="1109" y="2633"/>
                      <a:pt x="1191" y="2647"/>
                    </a:cubicBezTo>
                    <a:cubicBezTo>
                      <a:pt x="1268" y="2656"/>
                      <a:pt x="1336" y="2661"/>
                      <a:pt x="1395" y="2661"/>
                    </a:cubicBezTo>
                    <a:cubicBezTo>
                      <a:pt x="1600" y="2661"/>
                      <a:pt x="1701" y="2600"/>
                      <a:pt x="1711" y="2441"/>
                    </a:cubicBezTo>
                    <a:cubicBezTo>
                      <a:pt x="1711" y="2318"/>
                      <a:pt x="1657" y="2181"/>
                      <a:pt x="1369" y="2099"/>
                    </a:cubicBezTo>
                    <a:cubicBezTo>
                      <a:pt x="1205" y="2058"/>
                      <a:pt x="1068" y="1990"/>
                      <a:pt x="931" y="1908"/>
                    </a:cubicBezTo>
                    <a:cubicBezTo>
                      <a:pt x="918" y="1908"/>
                      <a:pt x="904" y="1894"/>
                      <a:pt x="890" y="1880"/>
                    </a:cubicBezTo>
                    <a:lnTo>
                      <a:pt x="890" y="1880"/>
                    </a:lnTo>
                    <a:cubicBezTo>
                      <a:pt x="945" y="1908"/>
                      <a:pt x="1013" y="1935"/>
                      <a:pt x="1082" y="1962"/>
                    </a:cubicBezTo>
                    <a:cubicBezTo>
                      <a:pt x="1082" y="1962"/>
                      <a:pt x="1198" y="1973"/>
                      <a:pt x="1339" y="1973"/>
                    </a:cubicBezTo>
                    <a:cubicBezTo>
                      <a:pt x="1516" y="1973"/>
                      <a:pt x="1731" y="1956"/>
                      <a:pt x="1807" y="1880"/>
                    </a:cubicBezTo>
                    <a:cubicBezTo>
                      <a:pt x="1876" y="1825"/>
                      <a:pt x="1930" y="1538"/>
                      <a:pt x="1574" y="1401"/>
                    </a:cubicBezTo>
                    <a:cubicBezTo>
                      <a:pt x="1410" y="1346"/>
                      <a:pt x="1095" y="1388"/>
                      <a:pt x="972" y="1305"/>
                    </a:cubicBezTo>
                    <a:cubicBezTo>
                      <a:pt x="877" y="1264"/>
                      <a:pt x="644" y="963"/>
                      <a:pt x="644" y="963"/>
                    </a:cubicBezTo>
                    <a:lnTo>
                      <a:pt x="644" y="963"/>
                    </a:lnTo>
                    <a:cubicBezTo>
                      <a:pt x="644" y="963"/>
                      <a:pt x="1260" y="1059"/>
                      <a:pt x="1369" y="1059"/>
                    </a:cubicBezTo>
                    <a:cubicBezTo>
                      <a:pt x="1698" y="1032"/>
                      <a:pt x="1862" y="977"/>
                      <a:pt x="1834" y="758"/>
                    </a:cubicBezTo>
                    <a:cubicBezTo>
                      <a:pt x="1821" y="635"/>
                      <a:pt x="1739" y="512"/>
                      <a:pt x="1438" y="484"/>
                    </a:cubicBezTo>
                    <a:cubicBezTo>
                      <a:pt x="794" y="430"/>
                      <a:pt x="877" y="101"/>
                      <a:pt x="644" y="5"/>
                    </a:cubicBezTo>
                    <a:cubicBezTo>
                      <a:pt x="638" y="2"/>
                      <a:pt x="628" y="1"/>
                      <a:pt x="616" y="1"/>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 name="Google Shape;1316;g220ede23e87_0_6">
              <a:extLst>
                <a:ext uri="{FF2B5EF4-FFF2-40B4-BE49-F238E27FC236}">
                  <a16:creationId xmlns:a16="http://schemas.microsoft.com/office/drawing/2014/main" id="{9B00DF76-9E53-6EF3-AE27-67FFA064284B}"/>
                </a:ext>
              </a:extLst>
            </p:cNvPr>
            <p:cNvGrpSpPr/>
            <p:nvPr/>
          </p:nvGrpSpPr>
          <p:grpSpPr>
            <a:xfrm>
              <a:off x="2624078" y="4378845"/>
              <a:ext cx="481594" cy="1247644"/>
              <a:chOff x="4187525" y="2234550"/>
              <a:chExt cx="548075" cy="1419875"/>
            </a:xfrm>
          </p:grpSpPr>
          <p:sp>
            <p:nvSpPr>
              <p:cNvPr id="223" name="Google Shape;1317;g220ede23e87_0_6">
                <a:extLst>
                  <a:ext uri="{FF2B5EF4-FFF2-40B4-BE49-F238E27FC236}">
                    <a16:creationId xmlns:a16="http://schemas.microsoft.com/office/drawing/2014/main" id="{FA7312EE-5685-D36D-6B4C-B1B3CDDC47A0}"/>
                  </a:ext>
                </a:extLst>
              </p:cNvPr>
              <p:cNvSpPr/>
              <p:nvPr/>
            </p:nvSpPr>
            <p:spPr>
              <a:xfrm>
                <a:off x="4309300" y="3096100"/>
                <a:ext cx="39725" cy="105750"/>
              </a:xfrm>
              <a:custGeom>
                <a:avLst/>
                <a:gdLst/>
                <a:ahLst/>
                <a:cxnLst/>
                <a:rect l="l" t="t" r="r" b="b"/>
                <a:pathLst>
                  <a:path w="1589" h="4230" extrusionOk="0">
                    <a:moveTo>
                      <a:pt x="918" y="1"/>
                    </a:moveTo>
                    <a:lnTo>
                      <a:pt x="1" y="261"/>
                    </a:lnTo>
                    <a:cubicBezTo>
                      <a:pt x="1" y="261"/>
                      <a:pt x="138" y="2820"/>
                      <a:pt x="233" y="3053"/>
                    </a:cubicBezTo>
                    <a:cubicBezTo>
                      <a:pt x="329" y="3285"/>
                      <a:pt x="685" y="4229"/>
                      <a:pt x="685" y="4229"/>
                    </a:cubicBezTo>
                    <a:lnTo>
                      <a:pt x="1588" y="2450"/>
                    </a:lnTo>
                    <a:lnTo>
                      <a:pt x="918" y="1"/>
                    </a:lnTo>
                    <a:close/>
                  </a:path>
                </a:pathLst>
              </a:custGeom>
              <a:solidFill>
                <a:srgbClr val="8745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1318;g220ede23e87_0_6">
                <a:extLst>
                  <a:ext uri="{FF2B5EF4-FFF2-40B4-BE49-F238E27FC236}">
                    <a16:creationId xmlns:a16="http://schemas.microsoft.com/office/drawing/2014/main" id="{8C590A4D-875A-3AFB-6E12-227814E5228D}"/>
                  </a:ext>
                </a:extLst>
              </p:cNvPr>
              <p:cNvSpPr/>
              <p:nvPr/>
            </p:nvSpPr>
            <p:spPr>
              <a:xfrm>
                <a:off x="4224125" y="2531975"/>
                <a:ext cx="118050" cy="581950"/>
              </a:xfrm>
              <a:custGeom>
                <a:avLst/>
                <a:gdLst/>
                <a:ahLst/>
                <a:cxnLst/>
                <a:rect l="l" t="t" r="r" b="b"/>
                <a:pathLst>
                  <a:path w="4722" h="23278" extrusionOk="0">
                    <a:moveTo>
                      <a:pt x="1875" y="0"/>
                    </a:moveTo>
                    <a:lnTo>
                      <a:pt x="1875" y="0"/>
                    </a:lnTo>
                    <a:cubicBezTo>
                      <a:pt x="0" y="2792"/>
                      <a:pt x="1273" y="2669"/>
                      <a:pt x="2381" y="11591"/>
                    </a:cubicBezTo>
                    <a:lnTo>
                      <a:pt x="3380" y="23278"/>
                    </a:lnTo>
                    <a:lnTo>
                      <a:pt x="4202" y="23209"/>
                    </a:lnTo>
                    <a:cubicBezTo>
                      <a:pt x="4202" y="23209"/>
                      <a:pt x="4722" y="12289"/>
                      <a:pt x="4503" y="11057"/>
                    </a:cubicBezTo>
                    <a:cubicBezTo>
                      <a:pt x="4284" y="9839"/>
                      <a:pt x="2874" y="1957"/>
                      <a:pt x="2874" y="1957"/>
                    </a:cubicBezTo>
                    <a:lnTo>
                      <a:pt x="1875" y="0"/>
                    </a:lnTo>
                    <a:close/>
                  </a:path>
                </a:pathLst>
              </a:custGeom>
              <a:solidFill>
                <a:srgbClr val="7D5E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1319;g220ede23e87_0_6">
                <a:extLst>
                  <a:ext uri="{FF2B5EF4-FFF2-40B4-BE49-F238E27FC236}">
                    <a16:creationId xmlns:a16="http://schemas.microsoft.com/office/drawing/2014/main" id="{FA6EB841-1855-CA9E-DC5B-0575DF0DA881}"/>
                  </a:ext>
                </a:extLst>
              </p:cNvPr>
              <p:cNvSpPr/>
              <p:nvPr/>
            </p:nvSpPr>
            <p:spPr>
              <a:xfrm>
                <a:off x="4235750" y="2515900"/>
                <a:ext cx="83875" cy="122200"/>
              </a:xfrm>
              <a:custGeom>
                <a:avLst/>
                <a:gdLst/>
                <a:ahLst/>
                <a:cxnLst/>
                <a:rect l="l" t="t" r="r" b="b"/>
                <a:pathLst>
                  <a:path w="3355" h="4888" extrusionOk="0">
                    <a:moveTo>
                      <a:pt x="1479" y="0"/>
                    </a:moveTo>
                    <a:cubicBezTo>
                      <a:pt x="1479" y="0"/>
                      <a:pt x="261" y="698"/>
                      <a:pt x="1" y="3572"/>
                    </a:cubicBezTo>
                    <a:cubicBezTo>
                      <a:pt x="1" y="3572"/>
                      <a:pt x="302" y="4256"/>
                      <a:pt x="1930" y="4844"/>
                    </a:cubicBezTo>
                    <a:cubicBezTo>
                      <a:pt x="2012" y="4873"/>
                      <a:pt x="2085" y="4887"/>
                      <a:pt x="2149" y="4887"/>
                    </a:cubicBezTo>
                    <a:cubicBezTo>
                      <a:pt x="3354" y="4887"/>
                      <a:pt x="1479" y="0"/>
                      <a:pt x="1479" y="0"/>
                    </a:cubicBezTo>
                    <a:close/>
                  </a:path>
                </a:pathLst>
              </a:custGeom>
              <a:solidFill>
                <a:srgbClr val="6FBE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1320;g220ede23e87_0_6">
                <a:extLst>
                  <a:ext uri="{FF2B5EF4-FFF2-40B4-BE49-F238E27FC236}">
                    <a16:creationId xmlns:a16="http://schemas.microsoft.com/office/drawing/2014/main" id="{0C003E9A-9F30-58BF-A458-D36B4440C037}"/>
                  </a:ext>
                </a:extLst>
              </p:cNvPr>
              <p:cNvSpPr/>
              <p:nvPr/>
            </p:nvSpPr>
            <p:spPr>
              <a:xfrm>
                <a:off x="4319575" y="2884750"/>
                <a:ext cx="148500" cy="366700"/>
              </a:xfrm>
              <a:custGeom>
                <a:avLst/>
                <a:gdLst/>
                <a:ahLst/>
                <a:cxnLst/>
                <a:rect l="l" t="t" r="r" b="b"/>
                <a:pathLst>
                  <a:path w="5940" h="14668" extrusionOk="0">
                    <a:moveTo>
                      <a:pt x="2652" y="1"/>
                    </a:moveTo>
                    <a:cubicBezTo>
                      <a:pt x="2211" y="1"/>
                      <a:pt x="1807" y="472"/>
                      <a:pt x="1506" y="1708"/>
                    </a:cubicBezTo>
                    <a:cubicBezTo>
                      <a:pt x="602" y="5417"/>
                      <a:pt x="41" y="9468"/>
                      <a:pt x="0" y="13272"/>
                    </a:cubicBezTo>
                    <a:cubicBezTo>
                      <a:pt x="0" y="13505"/>
                      <a:pt x="0" y="13751"/>
                      <a:pt x="96" y="13956"/>
                    </a:cubicBezTo>
                    <a:cubicBezTo>
                      <a:pt x="233" y="14244"/>
                      <a:pt x="534" y="14421"/>
                      <a:pt x="849" y="14517"/>
                    </a:cubicBezTo>
                    <a:cubicBezTo>
                      <a:pt x="1095" y="14599"/>
                      <a:pt x="1341" y="14654"/>
                      <a:pt x="1601" y="14668"/>
                    </a:cubicBezTo>
                    <a:lnTo>
                      <a:pt x="1998" y="14668"/>
                    </a:lnTo>
                    <a:cubicBezTo>
                      <a:pt x="2094" y="14654"/>
                      <a:pt x="2204" y="14640"/>
                      <a:pt x="2286" y="14599"/>
                    </a:cubicBezTo>
                    <a:cubicBezTo>
                      <a:pt x="2381" y="14545"/>
                      <a:pt x="2450" y="14476"/>
                      <a:pt x="2532" y="14394"/>
                    </a:cubicBezTo>
                    <a:cubicBezTo>
                      <a:pt x="3928" y="12875"/>
                      <a:pt x="4010" y="10508"/>
                      <a:pt x="4626" y="8578"/>
                    </a:cubicBezTo>
                    <a:cubicBezTo>
                      <a:pt x="4899" y="7702"/>
                      <a:pt x="5201" y="6827"/>
                      <a:pt x="5502" y="5964"/>
                    </a:cubicBezTo>
                    <a:cubicBezTo>
                      <a:pt x="5556" y="5786"/>
                      <a:pt x="5940" y="5075"/>
                      <a:pt x="5871" y="4883"/>
                    </a:cubicBezTo>
                    <a:cubicBezTo>
                      <a:pt x="5871" y="4883"/>
                      <a:pt x="4071" y="1"/>
                      <a:pt x="2652"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1321;g220ede23e87_0_6">
                <a:extLst>
                  <a:ext uri="{FF2B5EF4-FFF2-40B4-BE49-F238E27FC236}">
                    <a16:creationId xmlns:a16="http://schemas.microsoft.com/office/drawing/2014/main" id="{03330E17-9670-D372-6DA5-55111CBDDFAE}"/>
                  </a:ext>
                </a:extLst>
              </p:cNvPr>
              <p:cNvSpPr/>
              <p:nvPr/>
            </p:nvSpPr>
            <p:spPr>
              <a:xfrm>
                <a:off x="4395875" y="2804975"/>
                <a:ext cx="241200" cy="468550"/>
              </a:xfrm>
              <a:custGeom>
                <a:avLst/>
                <a:gdLst/>
                <a:ahLst/>
                <a:cxnLst/>
                <a:rect l="l" t="t" r="r" b="b"/>
                <a:pathLst>
                  <a:path w="9648" h="18742" extrusionOk="0">
                    <a:moveTo>
                      <a:pt x="0" y="0"/>
                    </a:moveTo>
                    <a:cubicBezTo>
                      <a:pt x="0" y="1"/>
                      <a:pt x="2819" y="7595"/>
                      <a:pt x="3175" y="7814"/>
                    </a:cubicBezTo>
                    <a:cubicBezTo>
                      <a:pt x="3750" y="8156"/>
                      <a:pt x="4489" y="12850"/>
                      <a:pt x="4489" y="12878"/>
                    </a:cubicBezTo>
                    <a:cubicBezTo>
                      <a:pt x="4667" y="13986"/>
                      <a:pt x="4790" y="15108"/>
                      <a:pt x="4872" y="16230"/>
                    </a:cubicBezTo>
                    <a:cubicBezTo>
                      <a:pt x="4940" y="17120"/>
                      <a:pt x="4858" y="18173"/>
                      <a:pt x="5830" y="18611"/>
                    </a:cubicBezTo>
                    <a:cubicBezTo>
                      <a:pt x="6022" y="18699"/>
                      <a:pt x="6234" y="18741"/>
                      <a:pt x="6446" y="18741"/>
                    </a:cubicBezTo>
                    <a:cubicBezTo>
                      <a:pt x="6866" y="18741"/>
                      <a:pt x="7290" y="18574"/>
                      <a:pt x="7581" y="18256"/>
                    </a:cubicBezTo>
                    <a:cubicBezTo>
                      <a:pt x="7814" y="18009"/>
                      <a:pt x="7951" y="17695"/>
                      <a:pt x="8074" y="17380"/>
                    </a:cubicBezTo>
                    <a:cubicBezTo>
                      <a:pt x="8498" y="16285"/>
                      <a:pt x="8717" y="15108"/>
                      <a:pt x="8786" y="13931"/>
                    </a:cubicBezTo>
                    <a:cubicBezTo>
                      <a:pt x="8813" y="13507"/>
                      <a:pt x="8813" y="13083"/>
                      <a:pt x="8799" y="12659"/>
                    </a:cubicBezTo>
                    <a:cubicBezTo>
                      <a:pt x="8786" y="11920"/>
                      <a:pt x="8594" y="11140"/>
                      <a:pt x="8649" y="10414"/>
                    </a:cubicBezTo>
                    <a:cubicBezTo>
                      <a:pt x="8704" y="9799"/>
                      <a:pt x="8758" y="9251"/>
                      <a:pt x="8731" y="8622"/>
                    </a:cubicBezTo>
                    <a:cubicBezTo>
                      <a:pt x="8717" y="8526"/>
                      <a:pt x="8717" y="8471"/>
                      <a:pt x="8717" y="8471"/>
                    </a:cubicBezTo>
                    <a:cubicBezTo>
                      <a:pt x="9648" y="3230"/>
                      <a:pt x="6103" y="274"/>
                      <a:pt x="6103" y="274"/>
                    </a:cubicBezTo>
                    <a:lnTo>
                      <a:pt x="0" y="0"/>
                    </a:ln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1322;g220ede23e87_0_6">
                <a:extLst>
                  <a:ext uri="{FF2B5EF4-FFF2-40B4-BE49-F238E27FC236}">
                    <a16:creationId xmlns:a16="http://schemas.microsoft.com/office/drawing/2014/main" id="{1DF2C5C6-051F-89E8-2E9F-6D6FD1DD29E8}"/>
                  </a:ext>
                </a:extLst>
              </p:cNvPr>
              <p:cNvSpPr/>
              <p:nvPr/>
            </p:nvSpPr>
            <p:spPr>
              <a:xfrm>
                <a:off x="4320600" y="2782725"/>
                <a:ext cx="333925" cy="332025"/>
              </a:xfrm>
              <a:custGeom>
                <a:avLst/>
                <a:gdLst/>
                <a:ahLst/>
                <a:cxnLst/>
                <a:rect l="l" t="t" r="r" b="b"/>
                <a:pathLst>
                  <a:path w="13357" h="13281" extrusionOk="0">
                    <a:moveTo>
                      <a:pt x="10031" y="1"/>
                    </a:moveTo>
                    <a:lnTo>
                      <a:pt x="1820" y="918"/>
                    </a:lnTo>
                    <a:cubicBezTo>
                      <a:pt x="1820" y="918"/>
                      <a:pt x="0" y="4777"/>
                      <a:pt x="151" y="11688"/>
                    </a:cubicBezTo>
                    <a:cubicBezTo>
                      <a:pt x="151" y="11688"/>
                      <a:pt x="2197" y="12553"/>
                      <a:pt x="3949" y="12553"/>
                    </a:cubicBezTo>
                    <a:cubicBezTo>
                      <a:pt x="4421" y="12553"/>
                      <a:pt x="4872" y="12491"/>
                      <a:pt x="5255" y="12331"/>
                    </a:cubicBezTo>
                    <a:lnTo>
                      <a:pt x="6254" y="10086"/>
                    </a:lnTo>
                    <a:lnTo>
                      <a:pt x="7253" y="13111"/>
                    </a:lnTo>
                    <a:cubicBezTo>
                      <a:pt x="7253" y="13111"/>
                      <a:pt x="8127" y="13280"/>
                      <a:pt x="9139" y="13280"/>
                    </a:cubicBezTo>
                    <a:cubicBezTo>
                      <a:pt x="10160" y="13280"/>
                      <a:pt x="11322" y="13107"/>
                      <a:pt x="11865" y="12413"/>
                    </a:cubicBezTo>
                    <a:cubicBezTo>
                      <a:pt x="11865" y="12413"/>
                      <a:pt x="13357" y="3737"/>
                      <a:pt x="10031" y="1"/>
                    </a:cubicBezTo>
                    <a:close/>
                  </a:path>
                </a:pathLst>
              </a:custGeom>
              <a:solidFill>
                <a:srgbClr val="02AD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1323;g220ede23e87_0_6">
                <a:extLst>
                  <a:ext uri="{FF2B5EF4-FFF2-40B4-BE49-F238E27FC236}">
                    <a16:creationId xmlns:a16="http://schemas.microsoft.com/office/drawing/2014/main" id="{0A275382-27A7-8EE1-027D-85687AA43963}"/>
                  </a:ext>
                </a:extLst>
              </p:cNvPr>
              <p:cNvSpPr/>
              <p:nvPr/>
            </p:nvSpPr>
            <p:spPr>
              <a:xfrm>
                <a:off x="4243275" y="2460200"/>
                <a:ext cx="328125" cy="361675"/>
              </a:xfrm>
              <a:custGeom>
                <a:avLst/>
                <a:gdLst/>
                <a:ahLst/>
                <a:cxnLst/>
                <a:rect l="l" t="t" r="r" b="b"/>
                <a:pathLst>
                  <a:path w="13125" h="14467" extrusionOk="0">
                    <a:moveTo>
                      <a:pt x="7091" y="1"/>
                    </a:moveTo>
                    <a:cubicBezTo>
                      <a:pt x="6504" y="1"/>
                      <a:pt x="5845" y="88"/>
                      <a:pt x="5091" y="271"/>
                    </a:cubicBezTo>
                    <a:cubicBezTo>
                      <a:pt x="3654" y="613"/>
                      <a:pt x="2697" y="1065"/>
                      <a:pt x="2081" y="1462"/>
                    </a:cubicBezTo>
                    <a:cubicBezTo>
                      <a:pt x="1205" y="2023"/>
                      <a:pt x="986" y="2488"/>
                      <a:pt x="986" y="2488"/>
                    </a:cubicBezTo>
                    <a:cubicBezTo>
                      <a:pt x="1" y="5772"/>
                      <a:pt x="1000" y="8222"/>
                      <a:pt x="2724" y="9536"/>
                    </a:cubicBezTo>
                    <a:cubicBezTo>
                      <a:pt x="4435" y="10849"/>
                      <a:pt x="4913" y="13819"/>
                      <a:pt x="4913" y="13819"/>
                    </a:cubicBezTo>
                    <a:cubicBezTo>
                      <a:pt x="6228" y="14290"/>
                      <a:pt x="7400" y="14466"/>
                      <a:pt x="8419" y="14466"/>
                    </a:cubicBezTo>
                    <a:cubicBezTo>
                      <a:pt x="11452" y="14466"/>
                      <a:pt x="13124" y="12902"/>
                      <a:pt x="13124" y="12902"/>
                    </a:cubicBezTo>
                    <a:cubicBezTo>
                      <a:pt x="12098" y="10945"/>
                      <a:pt x="10825" y="4308"/>
                      <a:pt x="10524" y="2488"/>
                    </a:cubicBezTo>
                    <a:cubicBezTo>
                      <a:pt x="10305" y="1133"/>
                      <a:pt x="9334" y="107"/>
                      <a:pt x="7431" y="11"/>
                    </a:cubicBezTo>
                    <a:cubicBezTo>
                      <a:pt x="7321" y="4"/>
                      <a:pt x="7207" y="1"/>
                      <a:pt x="7091" y="1"/>
                    </a:cubicBezTo>
                    <a:close/>
                  </a:path>
                </a:pathLst>
              </a:custGeom>
              <a:solidFill>
                <a:srgbClr val="6FBE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1324;g220ede23e87_0_6">
                <a:extLst>
                  <a:ext uri="{FF2B5EF4-FFF2-40B4-BE49-F238E27FC236}">
                    <a16:creationId xmlns:a16="http://schemas.microsoft.com/office/drawing/2014/main" id="{4A24F768-C1F2-05CD-0A50-B3F6D738E0BC}"/>
                  </a:ext>
                </a:extLst>
              </p:cNvPr>
              <p:cNvSpPr/>
              <p:nvPr/>
            </p:nvSpPr>
            <p:spPr>
              <a:xfrm>
                <a:off x="4303825" y="3080025"/>
                <a:ext cx="29800" cy="100950"/>
              </a:xfrm>
              <a:custGeom>
                <a:avLst/>
                <a:gdLst/>
                <a:ahLst/>
                <a:cxnLst/>
                <a:rect l="l" t="t" r="r" b="b"/>
                <a:pathLst>
                  <a:path w="1192" h="4038" extrusionOk="0">
                    <a:moveTo>
                      <a:pt x="726" y="1"/>
                    </a:moveTo>
                    <a:lnTo>
                      <a:pt x="165" y="1219"/>
                    </a:lnTo>
                    <a:cubicBezTo>
                      <a:pt x="165" y="1219"/>
                      <a:pt x="1" y="2396"/>
                      <a:pt x="179" y="2669"/>
                    </a:cubicBezTo>
                    <a:cubicBezTo>
                      <a:pt x="357" y="2957"/>
                      <a:pt x="754" y="3764"/>
                      <a:pt x="849" y="4038"/>
                    </a:cubicBezTo>
                    <a:cubicBezTo>
                      <a:pt x="849" y="4038"/>
                      <a:pt x="1178" y="3874"/>
                      <a:pt x="630" y="2888"/>
                    </a:cubicBezTo>
                    <a:cubicBezTo>
                      <a:pt x="630" y="2888"/>
                      <a:pt x="1191" y="1698"/>
                      <a:pt x="931" y="1041"/>
                    </a:cubicBezTo>
                    <a:cubicBezTo>
                      <a:pt x="767" y="644"/>
                      <a:pt x="726" y="1"/>
                      <a:pt x="726" y="1"/>
                    </a:cubicBezTo>
                    <a:close/>
                  </a:path>
                </a:pathLst>
              </a:custGeom>
              <a:solidFill>
                <a:srgbClr val="7D5E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1325;g220ede23e87_0_6">
                <a:extLst>
                  <a:ext uri="{FF2B5EF4-FFF2-40B4-BE49-F238E27FC236}">
                    <a16:creationId xmlns:a16="http://schemas.microsoft.com/office/drawing/2014/main" id="{7F7387A2-C273-023D-24BF-8D50C9DB988E}"/>
                  </a:ext>
                </a:extLst>
              </p:cNvPr>
              <p:cNvSpPr/>
              <p:nvPr/>
            </p:nvSpPr>
            <p:spPr>
              <a:xfrm>
                <a:off x="4295275" y="2460325"/>
                <a:ext cx="133800" cy="78850"/>
              </a:xfrm>
              <a:custGeom>
                <a:avLst/>
                <a:gdLst/>
                <a:ahLst/>
                <a:cxnLst/>
                <a:rect l="l" t="t" r="r" b="b"/>
                <a:pathLst>
                  <a:path w="5352" h="3154" extrusionOk="0">
                    <a:moveTo>
                      <a:pt x="5069" y="0"/>
                    </a:moveTo>
                    <a:cubicBezTo>
                      <a:pt x="4468" y="0"/>
                      <a:pt x="3790" y="77"/>
                      <a:pt x="3011" y="266"/>
                    </a:cubicBezTo>
                    <a:cubicBezTo>
                      <a:pt x="1574" y="622"/>
                      <a:pt x="617" y="1060"/>
                      <a:pt x="1" y="1457"/>
                    </a:cubicBezTo>
                    <a:cubicBezTo>
                      <a:pt x="55" y="1621"/>
                      <a:pt x="151" y="1854"/>
                      <a:pt x="288" y="2072"/>
                    </a:cubicBezTo>
                    <a:cubicBezTo>
                      <a:pt x="562" y="2524"/>
                      <a:pt x="1013" y="3003"/>
                      <a:pt x="1725" y="3140"/>
                    </a:cubicBezTo>
                    <a:cubicBezTo>
                      <a:pt x="1776" y="3149"/>
                      <a:pt x="1827" y="3153"/>
                      <a:pt x="1880" y="3153"/>
                    </a:cubicBezTo>
                    <a:cubicBezTo>
                      <a:pt x="2793" y="3153"/>
                      <a:pt x="3971" y="1852"/>
                      <a:pt x="4722" y="868"/>
                    </a:cubicBezTo>
                    <a:cubicBezTo>
                      <a:pt x="4996" y="512"/>
                      <a:pt x="5215" y="198"/>
                      <a:pt x="5351" y="6"/>
                    </a:cubicBezTo>
                    <a:cubicBezTo>
                      <a:pt x="5259" y="2"/>
                      <a:pt x="5165" y="0"/>
                      <a:pt x="5069" y="0"/>
                    </a:cubicBezTo>
                    <a:close/>
                  </a:path>
                </a:pathLst>
              </a:custGeom>
              <a:solidFill>
                <a:srgbClr val="7D5E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1326;g220ede23e87_0_6">
                <a:extLst>
                  <a:ext uri="{FF2B5EF4-FFF2-40B4-BE49-F238E27FC236}">
                    <a16:creationId xmlns:a16="http://schemas.microsoft.com/office/drawing/2014/main" id="{9C0E2D6C-ADF9-62C0-8F2C-8D51A963ABDD}"/>
                  </a:ext>
                </a:extLst>
              </p:cNvPr>
              <p:cNvSpPr/>
              <p:nvPr/>
            </p:nvSpPr>
            <p:spPr>
              <a:xfrm>
                <a:off x="4295275" y="2460325"/>
                <a:ext cx="133800" cy="62775"/>
              </a:xfrm>
              <a:custGeom>
                <a:avLst/>
                <a:gdLst/>
                <a:ahLst/>
                <a:cxnLst/>
                <a:rect l="l" t="t" r="r" b="b"/>
                <a:pathLst>
                  <a:path w="5352" h="2511" extrusionOk="0">
                    <a:moveTo>
                      <a:pt x="5069" y="0"/>
                    </a:moveTo>
                    <a:cubicBezTo>
                      <a:pt x="4468" y="0"/>
                      <a:pt x="3790" y="77"/>
                      <a:pt x="3011" y="266"/>
                    </a:cubicBezTo>
                    <a:cubicBezTo>
                      <a:pt x="1574" y="622"/>
                      <a:pt x="617" y="1060"/>
                      <a:pt x="1" y="1457"/>
                    </a:cubicBezTo>
                    <a:cubicBezTo>
                      <a:pt x="55" y="1635"/>
                      <a:pt x="151" y="1854"/>
                      <a:pt x="288" y="2072"/>
                    </a:cubicBezTo>
                    <a:cubicBezTo>
                      <a:pt x="556" y="2142"/>
                      <a:pt x="932" y="2232"/>
                      <a:pt x="1342" y="2232"/>
                    </a:cubicBezTo>
                    <a:cubicBezTo>
                      <a:pt x="1414" y="2232"/>
                      <a:pt x="1487" y="2229"/>
                      <a:pt x="1561" y="2223"/>
                    </a:cubicBezTo>
                    <a:lnTo>
                      <a:pt x="1848" y="2510"/>
                    </a:lnTo>
                    <a:lnTo>
                      <a:pt x="2190" y="2100"/>
                    </a:lnTo>
                    <a:cubicBezTo>
                      <a:pt x="2190" y="2100"/>
                      <a:pt x="3655" y="1457"/>
                      <a:pt x="4722" y="868"/>
                    </a:cubicBezTo>
                    <a:cubicBezTo>
                      <a:pt x="4996" y="512"/>
                      <a:pt x="5215" y="198"/>
                      <a:pt x="5351" y="6"/>
                    </a:cubicBezTo>
                    <a:cubicBezTo>
                      <a:pt x="5259" y="2"/>
                      <a:pt x="5165" y="0"/>
                      <a:pt x="5069" y="0"/>
                    </a:cubicBezTo>
                    <a:close/>
                  </a:path>
                </a:pathLst>
              </a:custGeom>
              <a:solidFill>
                <a:srgbClr val="7D5E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1327;g220ede23e87_0_6">
                <a:extLst>
                  <a:ext uri="{FF2B5EF4-FFF2-40B4-BE49-F238E27FC236}">
                    <a16:creationId xmlns:a16="http://schemas.microsoft.com/office/drawing/2014/main" id="{C9BC38E1-ABC2-2042-E624-BA80748A3053}"/>
                  </a:ext>
                </a:extLst>
              </p:cNvPr>
              <p:cNvSpPr/>
              <p:nvPr/>
            </p:nvSpPr>
            <p:spPr>
              <a:xfrm>
                <a:off x="4187525" y="2348950"/>
                <a:ext cx="120100" cy="88825"/>
              </a:xfrm>
              <a:custGeom>
                <a:avLst/>
                <a:gdLst/>
                <a:ahLst/>
                <a:cxnLst/>
                <a:rect l="l" t="t" r="r" b="b"/>
                <a:pathLst>
                  <a:path w="4804" h="3553" extrusionOk="0">
                    <a:moveTo>
                      <a:pt x="1532" y="0"/>
                    </a:moveTo>
                    <a:cubicBezTo>
                      <a:pt x="1370" y="0"/>
                      <a:pt x="1209" y="39"/>
                      <a:pt x="1054" y="123"/>
                    </a:cubicBezTo>
                    <a:cubicBezTo>
                      <a:pt x="0" y="712"/>
                      <a:pt x="1259" y="3024"/>
                      <a:pt x="3216" y="3517"/>
                    </a:cubicBezTo>
                    <a:cubicBezTo>
                      <a:pt x="3311" y="3541"/>
                      <a:pt x="3396" y="3552"/>
                      <a:pt x="3472" y="3552"/>
                    </a:cubicBezTo>
                    <a:cubicBezTo>
                      <a:pt x="4804" y="3552"/>
                      <a:pt x="3095" y="0"/>
                      <a:pt x="1532" y="0"/>
                    </a:cubicBezTo>
                    <a:close/>
                  </a:path>
                </a:pathLst>
              </a:custGeom>
              <a:solidFill>
                <a:srgbClr val="2632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1328;g220ede23e87_0_6">
                <a:extLst>
                  <a:ext uri="{FF2B5EF4-FFF2-40B4-BE49-F238E27FC236}">
                    <a16:creationId xmlns:a16="http://schemas.microsoft.com/office/drawing/2014/main" id="{BE90E4D9-A94B-28A7-043D-C86E91D451EF}"/>
                  </a:ext>
                </a:extLst>
              </p:cNvPr>
              <p:cNvSpPr/>
              <p:nvPr/>
            </p:nvSpPr>
            <p:spPr>
              <a:xfrm>
                <a:off x="4206675" y="2294775"/>
                <a:ext cx="170825" cy="177800"/>
              </a:xfrm>
              <a:custGeom>
                <a:avLst/>
                <a:gdLst/>
                <a:ahLst/>
                <a:cxnLst/>
                <a:rect l="l" t="t" r="r" b="b"/>
                <a:pathLst>
                  <a:path w="6833" h="7112" extrusionOk="0">
                    <a:moveTo>
                      <a:pt x="3866" y="1"/>
                    </a:moveTo>
                    <a:cubicBezTo>
                      <a:pt x="3819" y="1"/>
                      <a:pt x="3771" y="2"/>
                      <a:pt x="3723" y="5"/>
                    </a:cubicBezTo>
                    <a:cubicBezTo>
                      <a:pt x="3723" y="5"/>
                      <a:pt x="0" y="771"/>
                      <a:pt x="657" y="3316"/>
                    </a:cubicBezTo>
                    <a:cubicBezTo>
                      <a:pt x="1184" y="5411"/>
                      <a:pt x="2563" y="7112"/>
                      <a:pt x="3797" y="7112"/>
                    </a:cubicBezTo>
                    <a:cubicBezTo>
                      <a:pt x="4070" y="7112"/>
                      <a:pt x="4337" y="7028"/>
                      <a:pt x="4585" y="6847"/>
                    </a:cubicBezTo>
                    <a:cubicBezTo>
                      <a:pt x="6484" y="5460"/>
                      <a:pt x="6832" y="1"/>
                      <a:pt x="3866" y="1"/>
                    </a:cubicBezTo>
                    <a:close/>
                  </a:path>
                </a:pathLst>
              </a:custGeom>
              <a:solidFill>
                <a:srgbClr val="7D5E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1329;g220ede23e87_0_6">
                <a:extLst>
                  <a:ext uri="{FF2B5EF4-FFF2-40B4-BE49-F238E27FC236}">
                    <a16:creationId xmlns:a16="http://schemas.microsoft.com/office/drawing/2014/main" id="{23CE6CEE-45C9-B95F-9051-B4599F002130}"/>
                  </a:ext>
                </a:extLst>
              </p:cNvPr>
              <p:cNvSpPr/>
              <p:nvPr/>
            </p:nvSpPr>
            <p:spPr>
              <a:xfrm>
                <a:off x="4262450" y="2359525"/>
                <a:ext cx="18475" cy="6325"/>
              </a:xfrm>
              <a:custGeom>
                <a:avLst/>
                <a:gdLst/>
                <a:ahLst/>
                <a:cxnLst/>
                <a:rect l="l" t="t" r="r" b="b"/>
                <a:pathLst>
                  <a:path w="739" h="253" extrusionOk="0">
                    <a:moveTo>
                      <a:pt x="415" y="0"/>
                    </a:moveTo>
                    <a:cubicBezTo>
                      <a:pt x="207" y="0"/>
                      <a:pt x="51" y="115"/>
                      <a:pt x="41" y="124"/>
                    </a:cubicBezTo>
                    <a:cubicBezTo>
                      <a:pt x="14" y="138"/>
                      <a:pt x="0" y="193"/>
                      <a:pt x="27" y="220"/>
                    </a:cubicBezTo>
                    <a:cubicBezTo>
                      <a:pt x="42" y="243"/>
                      <a:pt x="62" y="253"/>
                      <a:pt x="83" y="253"/>
                    </a:cubicBezTo>
                    <a:cubicBezTo>
                      <a:pt x="100" y="253"/>
                      <a:pt x="118" y="246"/>
                      <a:pt x="137" y="234"/>
                    </a:cubicBezTo>
                    <a:cubicBezTo>
                      <a:pt x="137" y="234"/>
                      <a:pt x="260" y="147"/>
                      <a:pt x="422" y="147"/>
                    </a:cubicBezTo>
                    <a:cubicBezTo>
                      <a:pt x="482" y="147"/>
                      <a:pt x="549" y="159"/>
                      <a:pt x="616" y="193"/>
                    </a:cubicBezTo>
                    <a:cubicBezTo>
                      <a:pt x="630" y="200"/>
                      <a:pt x="643" y="203"/>
                      <a:pt x="655" y="203"/>
                    </a:cubicBezTo>
                    <a:cubicBezTo>
                      <a:pt x="667" y="203"/>
                      <a:pt x="677" y="200"/>
                      <a:pt x="684" y="193"/>
                    </a:cubicBezTo>
                    <a:cubicBezTo>
                      <a:pt x="698" y="193"/>
                      <a:pt x="712" y="179"/>
                      <a:pt x="725" y="165"/>
                    </a:cubicBezTo>
                    <a:cubicBezTo>
                      <a:pt x="739" y="124"/>
                      <a:pt x="725" y="83"/>
                      <a:pt x="684" y="70"/>
                    </a:cubicBezTo>
                    <a:cubicBezTo>
                      <a:pt x="590" y="19"/>
                      <a:pt x="498" y="0"/>
                      <a:pt x="415"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1330;g220ede23e87_0_6">
                <a:extLst>
                  <a:ext uri="{FF2B5EF4-FFF2-40B4-BE49-F238E27FC236}">
                    <a16:creationId xmlns:a16="http://schemas.microsoft.com/office/drawing/2014/main" id="{FEB410C2-E61B-8FC8-655C-B5E152A8D91A}"/>
                  </a:ext>
                </a:extLst>
              </p:cNvPr>
              <p:cNvSpPr/>
              <p:nvPr/>
            </p:nvSpPr>
            <p:spPr>
              <a:xfrm>
                <a:off x="4223100" y="2373050"/>
                <a:ext cx="17125" cy="9575"/>
              </a:xfrm>
              <a:custGeom>
                <a:avLst/>
                <a:gdLst/>
                <a:ahLst/>
                <a:cxnLst/>
                <a:rect l="l" t="t" r="r" b="b"/>
                <a:pathLst>
                  <a:path w="685" h="383" extrusionOk="0">
                    <a:moveTo>
                      <a:pt x="527" y="1"/>
                    </a:moveTo>
                    <a:cubicBezTo>
                      <a:pt x="212" y="1"/>
                      <a:pt x="27" y="255"/>
                      <a:pt x="14" y="268"/>
                    </a:cubicBezTo>
                    <a:cubicBezTo>
                      <a:pt x="0" y="295"/>
                      <a:pt x="0" y="350"/>
                      <a:pt x="41" y="363"/>
                    </a:cubicBezTo>
                    <a:cubicBezTo>
                      <a:pt x="54" y="376"/>
                      <a:pt x="71" y="382"/>
                      <a:pt x="89" y="382"/>
                    </a:cubicBezTo>
                    <a:cubicBezTo>
                      <a:pt x="110" y="382"/>
                      <a:pt x="130" y="372"/>
                      <a:pt x="137" y="350"/>
                    </a:cubicBezTo>
                    <a:cubicBezTo>
                      <a:pt x="150" y="350"/>
                      <a:pt x="289" y="153"/>
                      <a:pt x="524" y="153"/>
                    </a:cubicBezTo>
                    <a:cubicBezTo>
                      <a:pt x="545" y="153"/>
                      <a:pt x="567" y="155"/>
                      <a:pt x="589" y="158"/>
                    </a:cubicBezTo>
                    <a:cubicBezTo>
                      <a:pt x="593" y="163"/>
                      <a:pt x="598" y="164"/>
                      <a:pt x="603" y="164"/>
                    </a:cubicBezTo>
                    <a:cubicBezTo>
                      <a:pt x="613" y="164"/>
                      <a:pt x="625" y="158"/>
                      <a:pt x="643" y="158"/>
                    </a:cubicBezTo>
                    <a:cubicBezTo>
                      <a:pt x="657" y="144"/>
                      <a:pt x="671" y="117"/>
                      <a:pt x="671" y="103"/>
                    </a:cubicBezTo>
                    <a:cubicBezTo>
                      <a:pt x="685" y="62"/>
                      <a:pt x="657" y="21"/>
                      <a:pt x="616" y="8"/>
                    </a:cubicBezTo>
                    <a:cubicBezTo>
                      <a:pt x="585" y="3"/>
                      <a:pt x="556" y="1"/>
                      <a:pt x="527"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1331;g220ede23e87_0_6">
                <a:extLst>
                  <a:ext uri="{FF2B5EF4-FFF2-40B4-BE49-F238E27FC236}">
                    <a16:creationId xmlns:a16="http://schemas.microsoft.com/office/drawing/2014/main" id="{CE3FA105-CA6B-D3F7-DEDE-31153A7F42A2}"/>
                  </a:ext>
                </a:extLst>
              </p:cNvPr>
              <p:cNvSpPr/>
              <p:nvPr/>
            </p:nvSpPr>
            <p:spPr>
              <a:xfrm>
                <a:off x="4266550" y="2424550"/>
                <a:ext cx="32850" cy="22150"/>
              </a:xfrm>
              <a:custGeom>
                <a:avLst/>
                <a:gdLst/>
                <a:ahLst/>
                <a:cxnLst/>
                <a:rect l="l" t="t" r="r" b="b"/>
                <a:pathLst>
                  <a:path w="1314" h="886" extrusionOk="0">
                    <a:moveTo>
                      <a:pt x="1314" y="0"/>
                    </a:moveTo>
                    <a:cubicBezTo>
                      <a:pt x="709" y="679"/>
                      <a:pt x="127" y="712"/>
                      <a:pt x="18" y="712"/>
                    </a:cubicBezTo>
                    <a:cubicBezTo>
                      <a:pt x="6" y="712"/>
                      <a:pt x="0" y="712"/>
                      <a:pt x="0" y="712"/>
                    </a:cubicBezTo>
                    <a:lnTo>
                      <a:pt x="0" y="712"/>
                    </a:lnTo>
                    <a:cubicBezTo>
                      <a:pt x="0" y="712"/>
                      <a:pt x="47" y="885"/>
                      <a:pt x="333" y="885"/>
                    </a:cubicBezTo>
                    <a:cubicBezTo>
                      <a:pt x="424" y="885"/>
                      <a:pt x="539" y="868"/>
                      <a:pt x="684" y="821"/>
                    </a:cubicBezTo>
                    <a:cubicBezTo>
                      <a:pt x="1273" y="643"/>
                      <a:pt x="1314" y="0"/>
                      <a:pt x="1314"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1332;g220ede23e87_0_6">
                <a:extLst>
                  <a:ext uri="{FF2B5EF4-FFF2-40B4-BE49-F238E27FC236}">
                    <a16:creationId xmlns:a16="http://schemas.microsoft.com/office/drawing/2014/main" id="{31C51392-9178-531F-74C1-996233DBD905}"/>
                  </a:ext>
                </a:extLst>
              </p:cNvPr>
              <p:cNvSpPr/>
              <p:nvPr/>
            </p:nvSpPr>
            <p:spPr>
              <a:xfrm>
                <a:off x="4285025" y="2313400"/>
                <a:ext cx="110525" cy="102275"/>
              </a:xfrm>
              <a:custGeom>
                <a:avLst/>
                <a:gdLst/>
                <a:ahLst/>
                <a:cxnLst/>
                <a:rect l="l" t="t" r="r" b="b"/>
                <a:pathLst>
                  <a:path w="4421" h="4091" extrusionOk="0">
                    <a:moveTo>
                      <a:pt x="1955" y="1"/>
                    </a:moveTo>
                    <a:cubicBezTo>
                      <a:pt x="1304" y="1"/>
                      <a:pt x="562" y="333"/>
                      <a:pt x="0" y="1107"/>
                    </a:cubicBezTo>
                    <a:cubicBezTo>
                      <a:pt x="0" y="1107"/>
                      <a:pt x="1246" y="1600"/>
                      <a:pt x="1889" y="2790"/>
                    </a:cubicBezTo>
                    <a:cubicBezTo>
                      <a:pt x="1889" y="2790"/>
                      <a:pt x="1991" y="2146"/>
                      <a:pt x="2359" y="2146"/>
                    </a:cubicBezTo>
                    <a:cubicBezTo>
                      <a:pt x="2436" y="2146"/>
                      <a:pt x="2525" y="2174"/>
                      <a:pt x="2628" y="2243"/>
                    </a:cubicBezTo>
                    <a:cubicBezTo>
                      <a:pt x="3230" y="2640"/>
                      <a:pt x="2614" y="4090"/>
                      <a:pt x="2614" y="4090"/>
                    </a:cubicBezTo>
                    <a:cubicBezTo>
                      <a:pt x="2614" y="4090"/>
                      <a:pt x="4420" y="3160"/>
                      <a:pt x="3312" y="765"/>
                    </a:cubicBezTo>
                    <a:cubicBezTo>
                      <a:pt x="3082" y="285"/>
                      <a:pt x="2557" y="1"/>
                      <a:pt x="1955" y="1"/>
                    </a:cubicBezTo>
                    <a:close/>
                  </a:path>
                </a:pathLst>
              </a:custGeom>
              <a:solidFill>
                <a:srgbClr val="2632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1333;g220ede23e87_0_6">
                <a:extLst>
                  <a:ext uri="{FF2B5EF4-FFF2-40B4-BE49-F238E27FC236}">
                    <a16:creationId xmlns:a16="http://schemas.microsoft.com/office/drawing/2014/main" id="{A2607B2F-CC0A-C246-C729-51FB3CC7CC74}"/>
                  </a:ext>
                </a:extLst>
              </p:cNvPr>
              <p:cNvSpPr/>
              <p:nvPr/>
            </p:nvSpPr>
            <p:spPr>
              <a:xfrm>
                <a:off x="4310000" y="2401975"/>
                <a:ext cx="75625" cy="109100"/>
              </a:xfrm>
              <a:custGeom>
                <a:avLst/>
                <a:gdLst/>
                <a:ahLst/>
                <a:cxnLst/>
                <a:rect l="l" t="t" r="r" b="b"/>
                <a:pathLst>
                  <a:path w="3025" h="4364" extrusionOk="0">
                    <a:moveTo>
                      <a:pt x="1697" y="0"/>
                    </a:moveTo>
                    <a:cubicBezTo>
                      <a:pt x="1631" y="131"/>
                      <a:pt x="1553" y="171"/>
                      <a:pt x="1482" y="171"/>
                    </a:cubicBezTo>
                    <a:cubicBezTo>
                      <a:pt x="1375" y="171"/>
                      <a:pt x="1287" y="82"/>
                      <a:pt x="1287" y="82"/>
                    </a:cubicBezTo>
                    <a:lnTo>
                      <a:pt x="1287" y="82"/>
                    </a:lnTo>
                    <a:cubicBezTo>
                      <a:pt x="1423" y="862"/>
                      <a:pt x="1150" y="2504"/>
                      <a:pt x="0" y="2751"/>
                    </a:cubicBezTo>
                    <a:cubicBezTo>
                      <a:pt x="0" y="2751"/>
                      <a:pt x="507" y="3161"/>
                      <a:pt x="301" y="3736"/>
                    </a:cubicBezTo>
                    <a:cubicBezTo>
                      <a:pt x="301" y="3736"/>
                      <a:pt x="364" y="4363"/>
                      <a:pt x="932" y="4363"/>
                    </a:cubicBezTo>
                    <a:cubicBezTo>
                      <a:pt x="1066" y="4363"/>
                      <a:pt x="1228" y="4328"/>
                      <a:pt x="1423" y="4242"/>
                    </a:cubicBezTo>
                    <a:cubicBezTo>
                      <a:pt x="2710" y="3668"/>
                      <a:pt x="3024" y="2737"/>
                      <a:pt x="3024" y="2737"/>
                    </a:cubicBezTo>
                    <a:cubicBezTo>
                      <a:pt x="1820" y="1875"/>
                      <a:pt x="1697" y="0"/>
                      <a:pt x="1697" y="0"/>
                    </a:cubicBezTo>
                    <a:close/>
                  </a:path>
                </a:pathLst>
              </a:custGeom>
              <a:solidFill>
                <a:srgbClr val="7D5E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1334;g220ede23e87_0_6">
                <a:extLst>
                  <a:ext uri="{FF2B5EF4-FFF2-40B4-BE49-F238E27FC236}">
                    <a16:creationId xmlns:a16="http://schemas.microsoft.com/office/drawing/2014/main" id="{4584AD71-0FDC-ED44-7C89-648125CDCEB2}"/>
                  </a:ext>
                </a:extLst>
              </p:cNvPr>
              <p:cNvSpPr/>
              <p:nvPr/>
            </p:nvSpPr>
            <p:spPr>
              <a:xfrm>
                <a:off x="4275450" y="2382200"/>
                <a:ext cx="11975" cy="13900"/>
              </a:xfrm>
              <a:custGeom>
                <a:avLst/>
                <a:gdLst/>
                <a:ahLst/>
                <a:cxnLst/>
                <a:rect l="l" t="t" r="r" b="b"/>
                <a:pathLst>
                  <a:path w="479" h="556" extrusionOk="0">
                    <a:moveTo>
                      <a:pt x="163" y="0"/>
                    </a:moveTo>
                    <a:cubicBezTo>
                      <a:pt x="144" y="0"/>
                      <a:pt x="126" y="4"/>
                      <a:pt x="110" y="11"/>
                    </a:cubicBezTo>
                    <a:cubicBezTo>
                      <a:pt x="14" y="66"/>
                      <a:pt x="0" y="216"/>
                      <a:pt x="82" y="367"/>
                    </a:cubicBezTo>
                    <a:cubicBezTo>
                      <a:pt x="139" y="480"/>
                      <a:pt x="242" y="555"/>
                      <a:pt x="322" y="555"/>
                    </a:cubicBezTo>
                    <a:cubicBezTo>
                      <a:pt x="339" y="555"/>
                      <a:pt x="355" y="552"/>
                      <a:pt x="370" y="545"/>
                    </a:cubicBezTo>
                    <a:cubicBezTo>
                      <a:pt x="465" y="490"/>
                      <a:pt x="479" y="339"/>
                      <a:pt x="411" y="189"/>
                    </a:cubicBezTo>
                    <a:cubicBezTo>
                      <a:pt x="354" y="76"/>
                      <a:pt x="251" y="0"/>
                      <a:pt x="163"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1335;g220ede23e87_0_6">
                <a:extLst>
                  <a:ext uri="{FF2B5EF4-FFF2-40B4-BE49-F238E27FC236}">
                    <a16:creationId xmlns:a16="http://schemas.microsoft.com/office/drawing/2014/main" id="{2C4A292E-9351-F638-A76C-C6C289C1241F}"/>
                  </a:ext>
                </a:extLst>
              </p:cNvPr>
              <p:cNvSpPr/>
              <p:nvPr/>
            </p:nvSpPr>
            <p:spPr>
              <a:xfrm>
                <a:off x="4265850" y="2377575"/>
                <a:ext cx="21575" cy="11425"/>
              </a:xfrm>
              <a:custGeom>
                <a:avLst/>
                <a:gdLst/>
                <a:ahLst/>
                <a:cxnLst/>
                <a:rect l="l" t="t" r="r" b="b"/>
                <a:pathLst>
                  <a:path w="863" h="457" extrusionOk="0">
                    <a:moveTo>
                      <a:pt x="852" y="281"/>
                    </a:moveTo>
                    <a:lnTo>
                      <a:pt x="852" y="281"/>
                    </a:lnTo>
                    <a:cubicBezTo>
                      <a:pt x="858" y="288"/>
                      <a:pt x="862" y="292"/>
                      <a:pt x="863" y="292"/>
                    </a:cubicBezTo>
                    <a:cubicBezTo>
                      <a:pt x="863" y="292"/>
                      <a:pt x="859" y="288"/>
                      <a:pt x="852" y="281"/>
                    </a:cubicBezTo>
                    <a:close/>
                    <a:moveTo>
                      <a:pt x="498" y="1"/>
                    </a:moveTo>
                    <a:cubicBezTo>
                      <a:pt x="487" y="1"/>
                      <a:pt x="477" y="2"/>
                      <a:pt x="466" y="4"/>
                    </a:cubicBezTo>
                    <a:cubicBezTo>
                      <a:pt x="275" y="46"/>
                      <a:pt x="247" y="388"/>
                      <a:pt x="247" y="388"/>
                    </a:cubicBezTo>
                    <a:lnTo>
                      <a:pt x="1" y="429"/>
                    </a:lnTo>
                    <a:lnTo>
                      <a:pt x="288" y="456"/>
                    </a:lnTo>
                    <a:cubicBezTo>
                      <a:pt x="288" y="456"/>
                      <a:pt x="357" y="128"/>
                      <a:pt x="480" y="73"/>
                    </a:cubicBezTo>
                    <a:cubicBezTo>
                      <a:pt x="490" y="68"/>
                      <a:pt x="501" y="66"/>
                      <a:pt x="513" y="66"/>
                    </a:cubicBezTo>
                    <a:cubicBezTo>
                      <a:pt x="621" y="66"/>
                      <a:pt x="806" y="237"/>
                      <a:pt x="852" y="281"/>
                    </a:cubicBezTo>
                    <a:lnTo>
                      <a:pt x="852" y="281"/>
                    </a:lnTo>
                    <a:cubicBezTo>
                      <a:pt x="809" y="229"/>
                      <a:pt x="648" y="1"/>
                      <a:pt x="498"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1336;g220ede23e87_0_6">
                <a:extLst>
                  <a:ext uri="{FF2B5EF4-FFF2-40B4-BE49-F238E27FC236}">
                    <a16:creationId xmlns:a16="http://schemas.microsoft.com/office/drawing/2014/main" id="{D18DE029-CFAA-DD13-625B-CE27787DDDDA}"/>
                  </a:ext>
                </a:extLst>
              </p:cNvPr>
              <p:cNvSpPr/>
              <p:nvPr/>
            </p:nvSpPr>
            <p:spPr>
              <a:xfrm>
                <a:off x="4240200" y="2396075"/>
                <a:ext cx="12000" cy="13725"/>
              </a:xfrm>
              <a:custGeom>
                <a:avLst/>
                <a:gdLst/>
                <a:ahLst/>
                <a:cxnLst/>
                <a:rect l="l" t="t" r="r" b="b"/>
                <a:pathLst>
                  <a:path w="480" h="549" extrusionOk="0">
                    <a:moveTo>
                      <a:pt x="175" y="0"/>
                    </a:moveTo>
                    <a:cubicBezTo>
                      <a:pt x="152" y="0"/>
                      <a:pt x="130" y="6"/>
                      <a:pt x="110" y="17"/>
                    </a:cubicBezTo>
                    <a:cubicBezTo>
                      <a:pt x="14" y="58"/>
                      <a:pt x="1" y="209"/>
                      <a:pt x="69" y="359"/>
                    </a:cubicBezTo>
                    <a:cubicBezTo>
                      <a:pt x="135" y="481"/>
                      <a:pt x="228" y="549"/>
                      <a:pt x="312" y="549"/>
                    </a:cubicBezTo>
                    <a:cubicBezTo>
                      <a:pt x="332" y="549"/>
                      <a:pt x="352" y="545"/>
                      <a:pt x="370" y="537"/>
                    </a:cubicBezTo>
                    <a:cubicBezTo>
                      <a:pt x="466" y="496"/>
                      <a:pt x="479" y="332"/>
                      <a:pt x="411" y="195"/>
                    </a:cubicBezTo>
                    <a:cubicBezTo>
                      <a:pt x="357" y="76"/>
                      <a:pt x="261" y="0"/>
                      <a:pt x="175"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1337;g220ede23e87_0_6">
                <a:extLst>
                  <a:ext uri="{FF2B5EF4-FFF2-40B4-BE49-F238E27FC236}">
                    <a16:creationId xmlns:a16="http://schemas.microsoft.com/office/drawing/2014/main" id="{50099486-5702-442C-ACC4-8E331E5D8189}"/>
                  </a:ext>
                </a:extLst>
              </p:cNvPr>
              <p:cNvSpPr/>
              <p:nvPr/>
            </p:nvSpPr>
            <p:spPr>
              <a:xfrm>
                <a:off x="4230275" y="2391275"/>
                <a:ext cx="21575" cy="11750"/>
              </a:xfrm>
              <a:custGeom>
                <a:avLst/>
                <a:gdLst/>
                <a:ahLst/>
                <a:cxnLst/>
                <a:rect l="l" t="t" r="r" b="b"/>
                <a:pathLst>
                  <a:path w="863" h="470" extrusionOk="0">
                    <a:moveTo>
                      <a:pt x="510" y="0"/>
                    </a:moveTo>
                    <a:cubicBezTo>
                      <a:pt x="500" y="0"/>
                      <a:pt x="490" y="2"/>
                      <a:pt x="480" y="4"/>
                    </a:cubicBezTo>
                    <a:cubicBezTo>
                      <a:pt x="288" y="45"/>
                      <a:pt x="261" y="401"/>
                      <a:pt x="261" y="401"/>
                    </a:cubicBezTo>
                    <a:lnTo>
                      <a:pt x="1" y="428"/>
                    </a:lnTo>
                    <a:lnTo>
                      <a:pt x="302" y="469"/>
                    </a:lnTo>
                    <a:cubicBezTo>
                      <a:pt x="302" y="469"/>
                      <a:pt x="370" y="141"/>
                      <a:pt x="493" y="86"/>
                    </a:cubicBezTo>
                    <a:cubicBezTo>
                      <a:pt x="505" y="79"/>
                      <a:pt x="518" y="75"/>
                      <a:pt x="533" y="75"/>
                    </a:cubicBezTo>
                    <a:cubicBezTo>
                      <a:pt x="655" y="75"/>
                      <a:pt x="863" y="305"/>
                      <a:pt x="863" y="305"/>
                    </a:cubicBezTo>
                    <a:cubicBezTo>
                      <a:pt x="863" y="305"/>
                      <a:pt x="680" y="0"/>
                      <a:pt x="510"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1338;g220ede23e87_0_6">
                <a:extLst>
                  <a:ext uri="{FF2B5EF4-FFF2-40B4-BE49-F238E27FC236}">
                    <a16:creationId xmlns:a16="http://schemas.microsoft.com/office/drawing/2014/main" id="{C0865AFE-B3E2-71C8-1712-CFB00DD2BEE2}"/>
                  </a:ext>
                </a:extLst>
              </p:cNvPr>
              <p:cNvSpPr/>
              <p:nvPr/>
            </p:nvSpPr>
            <p:spPr>
              <a:xfrm>
                <a:off x="4247725" y="2411875"/>
                <a:ext cx="14725" cy="17825"/>
              </a:xfrm>
              <a:custGeom>
                <a:avLst/>
                <a:gdLst/>
                <a:ahLst/>
                <a:cxnLst/>
                <a:rect l="l" t="t" r="r" b="b"/>
                <a:pathLst>
                  <a:path w="589" h="713" fill="none" extrusionOk="0">
                    <a:moveTo>
                      <a:pt x="589" y="1"/>
                    </a:moveTo>
                    <a:cubicBezTo>
                      <a:pt x="589" y="1"/>
                      <a:pt x="220" y="138"/>
                      <a:pt x="110" y="316"/>
                    </a:cubicBezTo>
                    <a:cubicBezTo>
                      <a:pt x="1" y="507"/>
                      <a:pt x="589" y="713"/>
                      <a:pt x="589" y="713"/>
                    </a:cubicBezTo>
                  </a:path>
                </a:pathLst>
              </a:custGeom>
              <a:noFill/>
              <a:ln w="9525" cap="flat" cmpd="sng">
                <a:solidFill>
                  <a:srgbClr val="003A48"/>
                </a:solidFill>
                <a:prstDash val="solid"/>
                <a:miter lim="13684"/>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1339;g220ede23e87_0_6">
                <a:extLst>
                  <a:ext uri="{FF2B5EF4-FFF2-40B4-BE49-F238E27FC236}">
                    <a16:creationId xmlns:a16="http://schemas.microsoft.com/office/drawing/2014/main" id="{0A7B8ECE-62E3-26BF-54DA-F1E044F534B3}"/>
                  </a:ext>
                </a:extLst>
              </p:cNvPr>
              <p:cNvSpPr/>
              <p:nvPr/>
            </p:nvSpPr>
            <p:spPr>
              <a:xfrm>
                <a:off x="4193000" y="2271925"/>
                <a:ext cx="195350" cy="111175"/>
              </a:xfrm>
              <a:custGeom>
                <a:avLst/>
                <a:gdLst/>
                <a:ahLst/>
                <a:cxnLst/>
                <a:rect l="l" t="t" r="r" b="b"/>
                <a:pathLst>
                  <a:path w="7814" h="4447" extrusionOk="0">
                    <a:moveTo>
                      <a:pt x="5322" y="0"/>
                    </a:moveTo>
                    <a:cubicBezTo>
                      <a:pt x="5204" y="0"/>
                      <a:pt x="5081" y="6"/>
                      <a:pt x="4954" y="16"/>
                    </a:cubicBezTo>
                    <a:cubicBezTo>
                      <a:pt x="4342" y="62"/>
                      <a:pt x="4132" y="222"/>
                      <a:pt x="3788" y="222"/>
                    </a:cubicBezTo>
                    <a:cubicBezTo>
                      <a:pt x="3624" y="222"/>
                      <a:pt x="3430" y="185"/>
                      <a:pt x="3147" y="84"/>
                    </a:cubicBezTo>
                    <a:cubicBezTo>
                      <a:pt x="3010" y="37"/>
                      <a:pt x="2872" y="15"/>
                      <a:pt x="2736" y="15"/>
                    </a:cubicBezTo>
                    <a:cubicBezTo>
                      <a:pt x="2005" y="15"/>
                      <a:pt x="1330" y="650"/>
                      <a:pt x="1122" y="1411"/>
                    </a:cubicBezTo>
                    <a:cubicBezTo>
                      <a:pt x="876" y="2301"/>
                      <a:pt x="219" y="1685"/>
                      <a:pt x="109" y="2657"/>
                    </a:cubicBezTo>
                    <a:cubicBezTo>
                      <a:pt x="0" y="3642"/>
                      <a:pt x="753" y="3697"/>
                      <a:pt x="753" y="3697"/>
                    </a:cubicBezTo>
                    <a:cubicBezTo>
                      <a:pt x="753" y="3697"/>
                      <a:pt x="1010" y="3058"/>
                      <a:pt x="1668" y="3058"/>
                    </a:cubicBezTo>
                    <a:cubicBezTo>
                      <a:pt x="1737" y="3058"/>
                      <a:pt x="1810" y="3065"/>
                      <a:pt x="1889" y="3081"/>
                    </a:cubicBezTo>
                    <a:cubicBezTo>
                      <a:pt x="1957" y="3096"/>
                      <a:pt x="2021" y="3103"/>
                      <a:pt x="2082" y="3103"/>
                    </a:cubicBezTo>
                    <a:cubicBezTo>
                      <a:pt x="2576" y="3103"/>
                      <a:pt x="2832" y="2660"/>
                      <a:pt x="3078" y="2660"/>
                    </a:cubicBezTo>
                    <a:cubicBezTo>
                      <a:pt x="3159" y="2660"/>
                      <a:pt x="3239" y="2708"/>
                      <a:pt x="3325" y="2835"/>
                    </a:cubicBezTo>
                    <a:cubicBezTo>
                      <a:pt x="3722" y="3409"/>
                      <a:pt x="5515" y="3505"/>
                      <a:pt x="5515" y="3505"/>
                    </a:cubicBezTo>
                    <a:cubicBezTo>
                      <a:pt x="5984" y="4189"/>
                      <a:pt x="6370" y="4446"/>
                      <a:pt x="6680" y="4446"/>
                    </a:cubicBezTo>
                    <a:cubicBezTo>
                      <a:pt x="7321" y="4446"/>
                      <a:pt x="7640" y="3348"/>
                      <a:pt x="7704" y="2629"/>
                    </a:cubicBezTo>
                    <a:cubicBezTo>
                      <a:pt x="7814" y="1562"/>
                      <a:pt x="6651" y="1740"/>
                      <a:pt x="6596" y="905"/>
                    </a:cubicBezTo>
                    <a:cubicBezTo>
                      <a:pt x="6549" y="201"/>
                      <a:pt x="6030" y="0"/>
                      <a:pt x="5322"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1340;g220ede23e87_0_6">
                <a:extLst>
                  <a:ext uri="{FF2B5EF4-FFF2-40B4-BE49-F238E27FC236}">
                    <a16:creationId xmlns:a16="http://schemas.microsoft.com/office/drawing/2014/main" id="{0EF46163-9CC7-35C2-B22C-D87135FCE4F7}"/>
                  </a:ext>
                </a:extLst>
              </p:cNvPr>
              <p:cNvSpPr/>
              <p:nvPr/>
            </p:nvSpPr>
            <p:spPr>
              <a:xfrm>
                <a:off x="4332225" y="2234550"/>
                <a:ext cx="155000" cy="195275"/>
              </a:xfrm>
              <a:custGeom>
                <a:avLst/>
                <a:gdLst/>
                <a:ahLst/>
                <a:cxnLst/>
                <a:rect l="l" t="t" r="r" b="b"/>
                <a:pathLst>
                  <a:path w="6200" h="7811" extrusionOk="0">
                    <a:moveTo>
                      <a:pt x="2331" y="0"/>
                    </a:moveTo>
                    <a:cubicBezTo>
                      <a:pt x="2175" y="0"/>
                      <a:pt x="1993" y="27"/>
                      <a:pt x="1780" y="87"/>
                    </a:cubicBezTo>
                    <a:cubicBezTo>
                      <a:pt x="1" y="594"/>
                      <a:pt x="356" y="2605"/>
                      <a:pt x="356" y="2605"/>
                    </a:cubicBezTo>
                    <a:cubicBezTo>
                      <a:pt x="356" y="2605"/>
                      <a:pt x="1474" y="3796"/>
                      <a:pt x="1626" y="3796"/>
                    </a:cubicBezTo>
                    <a:cubicBezTo>
                      <a:pt x="1636" y="3796"/>
                      <a:pt x="1641" y="3792"/>
                      <a:pt x="1643" y="3782"/>
                    </a:cubicBezTo>
                    <a:cubicBezTo>
                      <a:pt x="1657" y="3693"/>
                      <a:pt x="2077" y="3567"/>
                      <a:pt x="2452" y="3567"/>
                    </a:cubicBezTo>
                    <a:cubicBezTo>
                      <a:pt x="2827" y="3567"/>
                      <a:pt x="3155" y="3693"/>
                      <a:pt x="2984" y="4111"/>
                    </a:cubicBezTo>
                    <a:cubicBezTo>
                      <a:pt x="2656" y="4959"/>
                      <a:pt x="2902" y="6177"/>
                      <a:pt x="4106" y="6464"/>
                    </a:cubicBezTo>
                    <a:cubicBezTo>
                      <a:pt x="5310" y="6738"/>
                      <a:pt x="4489" y="6683"/>
                      <a:pt x="4913" y="7463"/>
                    </a:cubicBezTo>
                    <a:cubicBezTo>
                      <a:pt x="5055" y="7723"/>
                      <a:pt x="5224" y="7810"/>
                      <a:pt x="5386" y="7810"/>
                    </a:cubicBezTo>
                    <a:cubicBezTo>
                      <a:pt x="5710" y="7810"/>
                      <a:pt x="6008" y="7463"/>
                      <a:pt x="6008" y="7463"/>
                    </a:cubicBezTo>
                    <a:cubicBezTo>
                      <a:pt x="6008" y="7463"/>
                      <a:pt x="5078" y="7381"/>
                      <a:pt x="5639" y="6505"/>
                    </a:cubicBezTo>
                    <a:cubicBezTo>
                      <a:pt x="6200" y="5630"/>
                      <a:pt x="5611" y="4836"/>
                      <a:pt x="4804" y="4494"/>
                    </a:cubicBezTo>
                    <a:cubicBezTo>
                      <a:pt x="3997" y="4138"/>
                      <a:pt x="4968" y="3686"/>
                      <a:pt x="4804" y="2852"/>
                    </a:cubicBezTo>
                    <a:cubicBezTo>
                      <a:pt x="4640" y="2017"/>
                      <a:pt x="3846" y="2318"/>
                      <a:pt x="3518" y="1880"/>
                    </a:cubicBezTo>
                    <a:cubicBezTo>
                      <a:pt x="3216" y="1482"/>
                      <a:pt x="3489" y="0"/>
                      <a:pt x="2331"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1341;g220ede23e87_0_6">
                <a:extLst>
                  <a:ext uri="{FF2B5EF4-FFF2-40B4-BE49-F238E27FC236}">
                    <a16:creationId xmlns:a16="http://schemas.microsoft.com/office/drawing/2014/main" id="{1B20A750-5863-A183-E65B-31A7DDBFB94A}"/>
                  </a:ext>
                </a:extLst>
              </p:cNvPr>
              <p:cNvSpPr/>
              <p:nvPr/>
            </p:nvSpPr>
            <p:spPr>
              <a:xfrm>
                <a:off x="4531000" y="3212925"/>
                <a:ext cx="82825" cy="193175"/>
              </a:xfrm>
              <a:custGeom>
                <a:avLst/>
                <a:gdLst/>
                <a:ahLst/>
                <a:cxnLst/>
                <a:rect l="l" t="t" r="r" b="b"/>
                <a:pathLst>
                  <a:path w="3313" h="7727" extrusionOk="0">
                    <a:moveTo>
                      <a:pt x="2691" y="1"/>
                    </a:moveTo>
                    <a:cubicBezTo>
                      <a:pt x="2613" y="1"/>
                      <a:pt x="2538" y="82"/>
                      <a:pt x="2477" y="268"/>
                    </a:cubicBezTo>
                    <a:cubicBezTo>
                      <a:pt x="2217" y="1103"/>
                      <a:pt x="1834" y="2061"/>
                      <a:pt x="863" y="2143"/>
                    </a:cubicBezTo>
                    <a:cubicBezTo>
                      <a:pt x="825" y="2147"/>
                      <a:pt x="790" y="2148"/>
                      <a:pt x="756" y="2148"/>
                    </a:cubicBezTo>
                    <a:cubicBezTo>
                      <a:pt x="417" y="2148"/>
                      <a:pt x="247" y="1979"/>
                      <a:pt x="247" y="1979"/>
                    </a:cubicBezTo>
                    <a:lnTo>
                      <a:pt x="247" y="1979"/>
                    </a:lnTo>
                    <a:cubicBezTo>
                      <a:pt x="247" y="1979"/>
                      <a:pt x="644" y="3156"/>
                      <a:pt x="260" y="3799"/>
                    </a:cubicBezTo>
                    <a:cubicBezTo>
                      <a:pt x="0" y="4223"/>
                      <a:pt x="384" y="6577"/>
                      <a:pt x="589" y="7425"/>
                    </a:cubicBezTo>
                    <a:cubicBezTo>
                      <a:pt x="630" y="7603"/>
                      <a:pt x="794" y="7726"/>
                      <a:pt x="972" y="7726"/>
                    </a:cubicBezTo>
                    <a:lnTo>
                      <a:pt x="1944" y="7699"/>
                    </a:lnTo>
                    <a:cubicBezTo>
                      <a:pt x="2081" y="7699"/>
                      <a:pt x="2204" y="7617"/>
                      <a:pt x="2272" y="7494"/>
                    </a:cubicBezTo>
                    <a:cubicBezTo>
                      <a:pt x="2477" y="7124"/>
                      <a:pt x="2902" y="6248"/>
                      <a:pt x="3080" y="5304"/>
                    </a:cubicBezTo>
                    <a:cubicBezTo>
                      <a:pt x="3312" y="4045"/>
                      <a:pt x="2861" y="3114"/>
                      <a:pt x="3107" y="1938"/>
                    </a:cubicBezTo>
                    <a:cubicBezTo>
                      <a:pt x="3288" y="1019"/>
                      <a:pt x="2970" y="1"/>
                      <a:pt x="2691"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1342;g220ede23e87_0_6">
                <a:extLst>
                  <a:ext uri="{FF2B5EF4-FFF2-40B4-BE49-F238E27FC236}">
                    <a16:creationId xmlns:a16="http://schemas.microsoft.com/office/drawing/2014/main" id="{233474C9-5BCD-420E-4108-9319159CCCFB}"/>
                  </a:ext>
                </a:extLst>
              </p:cNvPr>
              <p:cNvSpPr/>
              <p:nvPr/>
            </p:nvSpPr>
            <p:spPr>
              <a:xfrm>
                <a:off x="4505000" y="3393875"/>
                <a:ext cx="90000" cy="260550"/>
              </a:xfrm>
              <a:custGeom>
                <a:avLst/>
                <a:gdLst/>
                <a:ahLst/>
                <a:cxnLst/>
                <a:rect l="l" t="t" r="r" b="b"/>
                <a:pathLst>
                  <a:path w="3600" h="10422" extrusionOk="0">
                    <a:moveTo>
                      <a:pt x="2472" y="0"/>
                    </a:moveTo>
                    <a:cubicBezTo>
                      <a:pt x="2277" y="0"/>
                      <a:pt x="2042" y="39"/>
                      <a:pt x="1766" y="146"/>
                    </a:cubicBezTo>
                    <a:cubicBezTo>
                      <a:pt x="1766" y="146"/>
                      <a:pt x="1684" y="1405"/>
                      <a:pt x="1807" y="1733"/>
                    </a:cubicBezTo>
                    <a:lnTo>
                      <a:pt x="1944" y="2062"/>
                    </a:lnTo>
                    <a:cubicBezTo>
                      <a:pt x="1944" y="2062"/>
                      <a:pt x="1615" y="5004"/>
                      <a:pt x="1738" y="5291"/>
                    </a:cubicBezTo>
                    <a:cubicBezTo>
                      <a:pt x="1848" y="5579"/>
                      <a:pt x="2423" y="6687"/>
                      <a:pt x="2559" y="7426"/>
                    </a:cubicBezTo>
                    <a:cubicBezTo>
                      <a:pt x="2696" y="8165"/>
                      <a:pt x="2081" y="9780"/>
                      <a:pt x="1862" y="9903"/>
                    </a:cubicBezTo>
                    <a:cubicBezTo>
                      <a:pt x="1656" y="10040"/>
                      <a:pt x="0" y="10095"/>
                      <a:pt x="0" y="10095"/>
                    </a:cubicBezTo>
                    <a:lnTo>
                      <a:pt x="69" y="10409"/>
                    </a:lnTo>
                    <a:cubicBezTo>
                      <a:pt x="69" y="10409"/>
                      <a:pt x="920" y="10422"/>
                      <a:pt x="1561" y="10422"/>
                    </a:cubicBezTo>
                    <a:cubicBezTo>
                      <a:pt x="1881" y="10422"/>
                      <a:pt x="2149" y="10419"/>
                      <a:pt x="2231" y="10409"/>
                    </a:cubicBezTo>
                    <a:cubicBezTo>
                      <a:pt x="2477" y="10396"/>
                      <a:pt x="3517" y="8288"/>
                      <a:pt x="3558" y="7536"/>
                    </a:cubicBezTo>
                    <a:cubicBezTo>
                      <a:pt x="3600" y="6783"/>
                      <a:pt x="2874" y="5332"/>
                      <a:pt x="2820" y="5018"/>
                    </a:cubicBezTo>
                    <a:cubicBezTo>
                      <a:pt x="2751" y="4717"/>
                      <a:pt x="3216" y="256"/>
                      <a:pt x="3216" y="256"/>
                    </a:cubicBezTo>
                    <a:cubicBezTo>
                      <a:pt x="3216" y="256"/>
                      <a:pt x="2975" y="0"/>
                      <a:pt x="2472" y="0"/>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1343;g220ede23e87_0_6">
                <a:extLst>
                  <a:ext uri="{FF2B5EF4-FFF2-40B4-BE49-F238E27FC236}">
                    <a16:creationId xmlns:a16="http://schemas.microsoft.com/office/drawing/2014/main" id="{42AD5D56-EBB6-4FD5-8E1C-CD641E49AC81}"/>
                  </a:ext>
                </a:extLst>
              </p:cNvPr>
              <p:cNvSpPr/>
              <p:nvPr/>
            </p:nvSpPr>
            <p:spPr>
              <a:xfrm>
                <a:off x="4300750" y="3203950"/>
                <a:ext cx="104225" cy="182850"/>
              </a:xfrm>
              <a:custGeom>
                <a:avLst/>
                <a:gdLst/>
                <a:ahLst/>
                <a:cxnLst/>
                <a:rect l="l" t="t" r="r" b="b"/>
                <a:pathLst>
                  <a:path w="4169" h="7314" extrusionOk="0">
                    <a:moveTo>
                      <a:pt x="3791" y="1"/>
                    </a:moveTo>
                    <a:cubicBezTo>
                      <a:pt x="3720" y="1"/>
                      <a:pt x="3636" y="66"/>
                      <a:pt x="3545" y="217"/>
                    </a:cubicBezTo>
                    <a:cubicBezTo>
                      <a:pt x="3117" y="909"/>
                      <a:pt x="2584" y="1671"/>
                      <a:pt x="1745" y="1671"/>
                    </a:cubicBezTo>
                    <a:cubicBezTo>
                      <a:pt x="1672" y="1671"/>
                      <a:pt x="1597" y="1665"/>
                      <a:pt x="1520" y="1653"/>
                    </a:cubicBezTo>
                    <a:lnTo>
                      <a:pt x="1533" y="1653"/>
                    </a:lnTo>
                    <a:cubicBezTo>
                      <a:pt x="1109" y="1585"/>
                      <a:pt x="959" y="1352"/>
                      <a:pt x="959" y="1352"/>
                    </a:cubicBezTo>
                    <a:lnTo>
                      <a:pt x="959" y="1352"/>
                    </a:lnTo>
                    <a:cubicBezTo>
                      <a:pt x="959" y="1353"/>
                      <a:pt x="1068" y="2584"/>
                      <a:pt x="548" y="3118"/>
                    </a:cubicBezTo>
                    <a:cubicBezTo>
                      <a:pt x="192" y="3473"/>
                      <a:pt x="1" y="5841"/>
                      <a:pt x="1" y="6717"/>
                    </a:cubicBezTo>
                    <a:cubicBezTo>
                      <a:pt x="1" y="6908"/>
                      <a:pt x="124" y="7059"/>
                      <a:pt x="302" y="7100"/>
                    </a:cubicBezTo>
                    <a:lnTo>
                      <a:pt x="1246" y="7305"/>
                    </a:lnTo>
                    <a:cubicBezTo>
                      <a:pt x="1273" y="7311"/>
                      <a:pt x="1301" y="7313"/>
                      <a:pt x="1328" y="7313"/>
                    </a:cubicBezTo>
                    <a:cubicBezTo>
                      <a:pt x="1436" y="7313"/>
                      <a:pt x="1539" y="7270"/>
                      <a:pt x="1615" y="7182"/>
                    </a:cubicBezTo>
                    <a:cubicBezTo>
                      <a:pt x="1903" y="6867"/>
                      <a:pt x="2532" y="6115"/>
                      <a:pt x="2929" y="5239"/>
                    </a:cubicBezTo>
                    <a:cubicBezTo>
                      <a:pt x="3449" y="4089"/>
                      <a:pt x="3244" y="3063"/>
                      <a:pt x="3750" y="1982"/>
                    </a:cubicBezTo>
                    <a:cubicBezTo>
                      <a:pt x="4168" y="1102"/>
                      <a:pt x="4082" y="1"/>
                      <a:pt x="3791"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1344;g220ede23e87_0_6">
                <a:extLst>
                  <a:ext uri="{FF2B5EF4-FFF2-40B4-BE49-F238E27FC236}">
                    <a16:creationId xmlns:a16="http://schemas.microsoft.com/office/drawing/2014/main" id="{34EE0A05-C58A-DCF0-426F-FAD8E69266FB}"/>
                  </a:ext>
                </a:extLst>
              </p:cNvPr>
              <p:cNvSpPr/>
              <p:nvPr/>
            </p:nvSpPr>
            <p:spPr>
              <a:xfrm>
                <a:off x="4198800" y="3371950"/>
                <a:ext cx="142000" cy="282175"/>
              </a:xfrm>
              <a:custGeom>
                <a:avLst/>
                <a:gdLst/>
                <a:ahLst/>
                <a:cxnLst/>
                <a:rect l="l" t="t" r="r" b="b"/>
                <a:pathLst>
                  <a:path w="5680" h="11287" extrusionOk="0">
                    <a:moveTo>
                      <a:pt x="4476" y="1"/>
                    </a:moveTo>
                    <a:cubicBezTo>
                      <a:pt x="4398" y="1"/>
                      <a:pt x="4316" y="4"/>
                      <a:pt x="4229" y="10"/>
                    </a:cubicBezTo>
                    <a:cubicBezTo>
                      <a:pt x="4229" y="10"/>
                      <a:pt x="3846" y="1201"/>
                      <a:pt x="3901" y="1543"/>
                    </a:cubicBezTo>
                    <a:lnTo>
                      <a:pt x="3942" y="1885"/>
                    </a:lnTo>
                    <a:cubicBezTo>
                      <a:pt x="3942" y="1885"/>
                      <a:pt x="2929" y="4677"/>
                      <a:pt x="2970" y="4978"/>
                    </a:cubicBezTo>
                    <a:cubicBezTo>
                      <a:pt x="3025" y="5293"/>
                      <a:pt x="4065" y="7318"/>
                      <a:pt x="4024" y="8071"/>
                    </a:cubicBezTo>
                    <a:cubicBezTo>
                      <a:pt x="3983" y="8810"/>
                      <a:pt x="3176" y="10000"/>
                      <a:pt x="2943" y="10178"/>
                    </a:cubicBezTo>
                    <a:cubicBezTo>
                      <a:pt x="2751" y="10329"/>
                      <a:pt x="1314" y="10821"/>
                      <a:pt x="110" y="10972"/>
                    </a:cubicBezTo>
                    <a:cubicBezTo>
                      <a:pt x="28" y="10985"/>
                      <a:pt x="1" y="11286"/>
                      <a:pt x="83" y="11286"/>
                    </a:cubicBezTo>
                    <a:cubicBezTo>
                      <a:pt x="1424" y="11286"/>
                      <a:pt x="3353" y="10547"/>
                      <a:pt x="3504" y="10465"/>
                    </a:cubicBezTo>
                    <a:cubicBezTo>
                      <a:pt x="3791" y="10301"/>
                      <a:pt x="4749" y="9124"/>
                      <a:pt x="4968" y="8399"/>
                    </a:cubicBezTo>
                    <a:cubicBezTo>
                      <a:pt x="5173" y="7687"/>
                      <a:pt x="4079" y="5293"/>
                      <a:pt x="4092" y="4978"/>
                    </a:cubicBezTo>
                    <a:cubicBezTo>
                      <a:pt x="4092" y="4677"/>
                      <a:pt x="5680" y="394"/>
                      <a:pt x="5680" y="394"/>
                    </a:cubicBezTo>
                    <a:cubicBezTo>
                      <a:pt x="5680" y="394"/>
                      <a:pt x="5356" y="1"/>
                      <a:pt x="4476" y="1"/>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1345;g220ede23e87_0_6">
                <a:extLst>
                  <a:ext uri="{FF2B5EF4-FFF2-40B4-BE49-F238E27FC236}">
                    <a16:creationId xmlns:a16="http://schemas.microsoft.com/office/drawing/2014/main" id="{129598E6-0DDD-8E24-6B2F-D987D5D4F04C}"/>
                  </a:ext>
                </a:extLst>
              </p:cNvPr>
              <p:cNvSpPr/>
              <p:nvPr/>
            </p:nvSpPr>
            <p:spPr>
              <a:xfrm>
                <a:off x="4465325" y="2465950"/>
                <a:ext cx="270275" cy="326100"/>
              </a:xfrm>
              <a:custGeom>
                <a:avLst/>
                <a:gdLst/>
                <a:ahLst/>
                <a:cxnLst/>
                <a:rect l="l" t="t" r="r" b="b"/>
                <a:pathLst>
                  <a:path w="10811" h="13044" extrusionOk="0">
                    <a:moveTo>
                      <a:pt x="780" y="0"/>
                    </a:moveTo>
                    <a:cubicBezTo>
                      <a:pt x="780" y="0"/>
                      <a:pt x="0" y="1451"/>
                      <a:pt x="712" y="2792"/>
                    </a:cubicBezTo>
                    <a:cubicBezTo>
                      <a:pt x="1023" y="3368"/>
                      <a:pt x="1317" y="3532"/>
                      <a:pt x="1551" y="3532"/>
                    </a:cubicBezTo>
                    <a:cubicBezTo>
                      <a:pt x="1862" y="3532"/>
                      <a:pt x="2066" y="3243"/>
                      <a:pt x="2066" y="3243"/>
                    </a:cubicBezTo>
                    <a:lnTo>
                      <a:pt x="7759" y="4803"/>
                    </a:lnTo>
                    <a:cubicBezTo>
                      <a:pt x="7759" y="4803"/>
                      <a:pt x="7403" y="5282"/>
                      <a:pt x="6555" y="6883"/>
                    </a:cubicBezTo>
                    <a:cubicBezTo>
                      <a:pt x="5542" y="8799"/>
                      <a:pt x="4133" y="11906"/>
                      <a:pt x="3928" y="12508"/>
                    </a:cubicBezTo>
                    <a:cubicBezTo>
                      <a:pt x="3749" y="12998"/>
                      <a:pt x="4388" y="13044"/>
                      <a:pt x="4631" y="13044"/>
                    </a:cubicBezTo>
                    <a:cubicBezTo>
                      <a:pt x="4687" y="13044"/>
                      <a:pt x="4721" y="13041"/>
                      <a:pt x="4721" y="13041"/>
                    </a:cubicBezTo>
                    <a:cubicBezTo>
                      <a:pt x="4721" y="13041"/>
                      <a:pt x="7130" y="10113"/>
                      <a:pt x="8553" y="8115"/>
                    </a:cubicBezTo>
                    <a:cubicBezTo>
                      <a:pt x="9867" y="6268"/>
                      <a:pt x="10811" y="4694"/>
                      <a:pt x="10660" y="4393"/>
                    </a:cubicBezTo>
                    <a:cubicBezTo>
                      <a:pt x="9976" y="3024"/>
                      <a:pt x="7677" y="2080"/>
                      <a:pt x="5187" y="1410"/>
                    </a:cubicBezTo>
                    <a:cubicBezTo>
                      <a:pt x="2696" y="753"/>
                      <a:pt x="2244" y="178"/>
                      <a:pt x="780" y="0"/>
                    </a:cubicBezTo>
                    <a:close/>
                  </a:path>
                </a:pathLst>
              </a:custGeom>
              <a:solidFill>
                <a:srgbClr val="7D5E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1346;g220ede23e87_0_6">
                <a:extLst>
                  <a:ext uri="{FF2B5EF4-FFF2-40B4-BE49-F238E27FC236}">
                    <a16:creationId xmlns:a16="http://schemas.microsoft.com/office/drawing/2014/main" id="{D34AF6B8-FC4D-6692-C51E-59C11116EB98}"/>
                  </a:ext>
                </a:extLst>
              </p:cNvPr>
              <p:cNvSpPr/>
              <p:nvPr/>
            </p:nvSpPr>
            <p:spPr>
              <a:xfrm>
                <a:off x="4558375" y="2764950"/>
                <a:ext cx="73925" cy="56950"/>
              </a:xfrm>
              <a:custGeom>
                <a:avLst/>
                <a:gdLst/>
                <a:ahLst/>
                <a:cxnLst/>
                <a:rect l="l" t="t" r="r" b="b"/>
                <a:pathLst>
                  <a:path w="2957" h="2278" extrusionOk="0">
                    <a:moveTo>
                      <a:pt x="479" y="0"/>
                    </a:moveTo>
                    <a:lnTo>
                      <a:pt x="479" y="14"/>
                    </a:lnTo>
                    <a:cubicBezTo>
                      <a:pt x="479" y="14"/>
                      <a:pt x="0" y="507"/>
                      <a:pt x="82" y="1013"/>
                    </a:cubicBezTo>
                    <a:cubicBezTo>
                      <a:pt x="174" y="1509"/>
                      <a:pt x="1334" y="2278"/>
                      <a:pt x="1822" y="2278"/>
                    </a:cubicBezTo>
                    <a:cubicBezTo>
                      <a:pt x="1846" y="2278"/>
                      <a:pt x="1868" y="2276"/>
                      <a:pt x="1889" y="2272"/>
                    </a:cubicBezTo>
                    <a:cubicBezTo>
                      <a:pt x="2313" y="2176"/>
                      <a:pt x="2956" y="1314"/>
                      <a:pt x="2956" y="1314"/>
                    </a:cubicBezTo>
                    <a:cubicBezTo>
                      <a:pt x="2956" y="1314"/>
                      <a:pt x="2874" y="1256"/>
                      <a:pt x="2758" y="1256"/>
                    </a:cubicBezTo>
                    <a:cubicBezTo>
                      <a:pt x="2664" y="1256"/>
                      <a:pt x="2547" y="1295"/>
                      <a:pt x="2436" y="1437"/>
                    </a:cubicBezTo>
                    <a:lnTo>
                      <a:pt x="2204" y="1738"/>
                    </a:lnTo>
                    <a:lnTo>
                      <a:pt x="2491" y="657"/>
                    </a:lnTo>
                    <a:cubicBezTo>
                      <a:pt x="2491" y="657"/>
                      <a:pt x="2416" y="623"/>
                      <a:pt x="2337" y="623"/>
                    </a:cubicBezTo>
                    <a:cubicBezTo>
                      <a:pt x="2258" y="623"/>
                      <a:pt x="2176" y="657"/>
                      <a:pt x="2162" y="794"/>
                    </a:cubicBezTo>
                    <a:cubicBezTo>
                      <a:pt x="2149" y="1068"/>
                      <a:pt x="1902" y="1287"/>
                      <a:pt x="1902" y="1287"/>
                    </a:cubicBezTo>
                    <a:cubicBezTo>
                      <a:pt x="1902" y="1287"/>
                      <a:pt x="1670" y="931"/>
                      <a:pt x="1423" y="657"/>
                    </a:cubicBezTo>
                    <a:cubicBezTo>
                      <a:pt x="1177" y="370"/>
                      <a:pt x="479" y="0"/>
                      <a:pt x="479" y="0"/>
                    </a:cubicBezTo>
                    <a:close/>
                  </a:path>
                </a:pathLst>
              </a:custGeom>
              <a:solidFill>
                <a:srgbClr val="7D5E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1347;g220ede23e87_0_6">
                <a:extLst>
                  <a:ext uri="{FF2B5EF4-FFF2-40B4-BE49-F238E27FC236}">
                    <a16:creationId xmlns:a16="http://schemas.microsoft.com/office/drawing/2014/main" id="{36985076-C132-27DB-5643-0E2F7E502C15}"/>
                  </a:ext>
                </a:extLst>
              </p:cNvPr>
              <p:cNvSpPr/>
              <p:nvPr/>
            </p:nvSpPr>
            <p:spPr>
              <a:xfrm>
                <a:off x="4554600" y="2759475"/>
                <a:ext cx="58875" cy="62275"/>
              </a:xfrm>
              <a:custGeom>
                <a:avLst/>
                <a:gdLst/>
                <a:ahLst/>
                <a:cxnLst/>
                <a:rect l="l" t="t" r="r" b="b"/>
                <a:pathLst>
                  <a:path w="2355" h="2491" extrusionOk="0">
                    <a:moveTo>
                      <a:pt x="684" y="0"/>
                    </a:moveTo>
                    <a:cubicBezTo>
                      <a:pt x="676" y="0"/>
                      <a:pt x="671" y="0"/>
                      <a:pt x="671" y="0"/>
                    </a:cubicBezTo>
                    <a:cubicBezTo>
                      <a:pt x="671" y="0"/>
                      <a:pt x="165" y="630"/>
                      <a:pt x="83" y="904"/>
                    </a:cubicBezTo>
                    <a:cubicBezTo>
                      <a:pt x="1" y="1177"/>
                      <a:pt x="97" y="1506"/>
                      <a:pt x="658" y="1944"/>
                    </a:cubicBezTo>
                    <a:cubicBezTo>
                      <a:pt x="1205" y="2381"/>
                      <a:pt x="1766" y="2491"/>
                      <a:pt x="2040" y="2491"/>
                    </a:cubicBezTo>
                    <a:cubicBezTo>
                      <a:pt x="2313" y="2477"/>
                      <a:pt x="2355" y="2135"/>
                      <a:pt x="2259" y="1957"/>
                    </a:cubicBezTo>
                    <a:cubicBezTo>
                      <a:pt x="2163" y="1779"/>
                      <a:pt x="1465" y="1547"/>
                      <a:pt x="1465" y="1547"/>
                    </a:cubicBezTo>
                    <a:cubicBezTo>
                      <a:pt x="1465" y="1547"/>
                      <a:pt x="1725" y="1123"/>
                      <a:pt x="1492" y="548"/>
                    </a:cubicBezTo>
                    <a:cubicBezTo>
                      <a:pt x="1280" y="23"/>
                      <a:pt x="771" y="0"/>
                      <a:pt x="684" y="0"/>
                    </a:cubicBezTo>
                    <a:close/>
                  </a:path>
                </a:pathLst>
              </a:custGeom>
              <a:solidFill>
                <a:srgbClr val="A860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1348;g220ede23e87_0_6">
                <a:extLst>
                  <a:ext uri="{FF2B5EF4-FFF2-40B4-BE49-F238E27FC236}">
                    <a16:creationId xmlns:a16="http://schemas.microsoft.com/office/drawing/2014/main" id="{729032F6-4A48-7337-7A99-BA1421D7B52F}"/>
                  </a:ext>
                </a:extLst>
              </p:cNvPr>
              <p:cNvSpPr/>
              <p:nvPr/>
            </p:nvSpPr>
            <p:spPr>
              <a:xfrm>
                <a:off x="4429050" y="2458575"/>
                <a:ext cx="121125" cy="123025"/>
              </a:xfrm>
              <a:custGeom>
                <a:avLst/>
                <a:gdLst/>
                <a:ahLst/>
                <a:cxnLst/>
                <a:rect l="l" t="t" r="r" b="b"/>
                <a:pathLst>
                  <a:path w="4845" h="4921" extrusionOk="0">
                    <a:moveTo>
                      <a:pt x="1015" y="1"/>
                    </a:moveTo>
                    <a:cubicBezTo>
                      <a:pt x="676" y="1"/>
                      <a:pt x="343" y="26"/>
                      <a:pt x="0" y="76"/>
                    </a:cubicBezTo>
                    <a:cubicBezTo>
                      <a:pt x="0" y="76"/>
                      <a:pt x="657" y="1540"/>
                      <a:pt x="1218" y="2991"/>
                    </a:cubicBezTo>
                    <a:cubicBezTo>
                      <a:pt x="1779" y="4441"/>
                      <a:pt x="3340" y="4920"/>
                      <a:pt x="3340" y="4920"/>
                    </a:cubicBezTo>
                    <a:cubicBezTo>
                      <a:pt x="3983" y="3675"/>
                      <a:pt x="4845" y="788"/>
                      <a:pt x="4845" y="788"/>
                    </a:cubicBezTo>
                    <a:cubicBezTo>
                      <a:pt x="3188" y="249"/>
                      <a:pt x="2071" y="1"/>
                      <a:pt x="1015" y="1"/>
                    </a:cubicBezTo>
                    <a:close/>
                  </a:path>
                </a:pathLst>
              </a:custGeom>
              <a:solidFill>
                <a:srgbClr val="6FBE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 name="Google Shape;1349;g220ede23e87_0_6">
              <a:extLst>
                <a:ext uri="{FF2B5EF4-FFF2-40B4-BE49-F238E27FC236}">
                  <a16:creationId xmlns:a16="http://schemas.microsoft.com/office/drawing/2014/main" id="{CADF991E-67BA-24BF-8821-8E92C19FBAC1}"/>
                </a:ext>
              </a:extLst>
            </p:cNvPr>
            <p:cNvGrpSpPr/>
            <p:nvPr/>
          </p:nvGrpSpPr>
          <p:grpSpPr>
            <a:xfrm>
              <a:off x="3753644" y="4216262"/>
              <a:ext cx="517401" cy="1410270"/>
              <a:chOff x="4957950" y="2049525"/>
              <a:chExt cx="588825" cy="1604950"/>
            </a:xfrm>
          </p:grpSpPr>
          <p:sp>
            <p:nvSpPr>
              <p:cNvPr id="192" name="Google Shape;1350;g220ede23e87_0_6">
                <a:extLst>
                  <a:ext uri="{FF2B5EF4-FFF2-40B4-BE49-F238E27FC236}">
                    <a16:creationId xmlns:a16="http://schemas.microsoft.com/office/drawing/2014/main" id="{103A71B2-DDE3-2F16-A7DE-EC27D080F239}"/>
                  </a:ext>
                </a:extLst>
              </p:cNvPr>
              <p:cNvSpPr/>
              <p:nvPr/>
            </p:nvSpPr>
            <p:spPr>
              <a:xfrm>
                <a:off x="5012700" y="2640425"/>
                <a:ext cx="77350" cy="1004450"/>
              </a:xfrm>
              <a:custGeom>
                <a:avLst/>
                <a:gdLst/>
                <a:ahLst/>
                <a:cxnLst/>
                <a:rect l="l" t="t" r="r" b="b"/>
                <a:pathLst>
                  <a:path w="3094" h="40178" fill="none" extrusionOk="0">
                    <a:moveTo>
                      <a:pt x="3093" y="0"/>
                    </a:moveTo>
                    <a:lnTo>
                      <a:pt x="685" y="11208"/>
                    </a:lnTo>
                    <a:lnTo>
                      <a:pt x="1" y="40178"/>
                    </a:lnTo>
                  </a:path>
                </a:pathLst>
              </a:custGeom>
              <a:noFill/>
              <a:ln w="19150" cap="flat" cmpd="sng">
                <a:solidFill>
                  <a:srgbClr val="003A48"/>
                </a:solidFill>
                <a:prstDash val="solid"/>
                <a:miter lim="13684"/>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351;g220ede23e87_0_6">
                <a:extLst>
                  <a:ext uri="{FF2B5EF4-FFF2-40B4-BE49-F238E27FC236}">
                    <a16:creationId xmlns:a16="http://schemas.microsoft.com/office/drawing/2014/main" id="{0D2D64F1-F03C-F80A-E5F2-140E5974A930}"/>
                  </a:ext>
                </a:extLst>
              </p:cNvPr>
              <p:cNvSpPr/>
              <p:nvPr/>
            </p:nvSpPr>
            <p:spPr>
              <a:xfrm>
                <a:off x="4959325" y="2819025"/>
                <a:ext cx="74275" cy="89550"/>
              </a:xfrm>
              <a:custGeom>
                <a:avLst/>
                <a:gdLst/>
                <a:ahLst/>
                <a:cxnLst/>
                <a:rect l="l" t="t" r="r" b="b"/>
                <a:pathLst>
                  <a:path w="2971" h="3582" extrusionOk="0">
                    <a:moveTo>
                      <a:pt x="2045" y="0"/>
                    </a:moveTo>
                    <a:cubicBezTo>
                      <a:pt x="1876" y="0"/>
                      <a:pt x="1679" y="62"/>
                      <a:pt x="1451" y="218"/>
                    </a:cubicBezTo>
                    <a:cubicBezTo>
                      <a:pt x="1027" y="520"/>
                      <a:pt x="699" y="848"/>
                      <a:pt x="480" y="1176"/>
                    </a:cubicBezTo>
                    <a:cubicBezTo>
                      <a:pt x="138" y="1669"/>
                      <a:pt x="1" y="2107"/>
                      <a:pt x="14" y="2340"/>
                    </a:cubicBezTo>
                    <a:cubicBezTo>
                      <a:pt x="28" y="2723"/>
                      <a:pt x="151" y="2832"/>
                      <a:pt x="302" y="3079"/>
                    </a:cubicBezTo>
                    <a:cubicBezTo>
                      <a:pt x="439" y="3311"/>
                      <a:pt x="808" y="3339"/>
                      <a:pt x="808" y="3339"/>
                    </a:cubicBezTo>
                    <a:cubicBezTo>
                      <a:pt x="1082" y="3516"/>
                      <a:pt x="1574" y="3516"/>
                      <a:pt x="1574" y="3516"/>
                    </a:cubicBezTo>
                    <a:cubicBezTo>
                      <a:pt x="1648" y="3561"/>
                      <a:pt x="1738" y="3582"/>
                      <a:pt x="1835" y="3582"/>
                    </a:cubicBezTo>
                    <a:cubicBezTo>
                      <a:pt x="2064" y="3582"/>
                      <a:pt x="2332" y="3467"/>
                      <a:pt x="2505" y="3284"/>
                    </a:cubicBezTo>
                    <a:cubicBezTo>
                      <a:pt x="2669" y="3106"/>
                      <a:pt x="2861" y="2449"/>
                      <a:pt x="2943" y="1778"/>
                    </a:cubicBezTo>
                    <a:cubicBezTo>
                      <a:pt x="2970" y="1477"/>
                      <a:pt x="2970" y="1163"/>
                      <a:pt x="2943" y="903"/>
                    </a:cubicBezTo>
                    <a:cubicBezTo>
                      <a:pt x="2943" y="903"/>
                      <a:pt x="2694" y="0"/>
                      <a:pt x="2045" y="0"/>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352;g220ede23e87_0_6">
                <a:extLst>
                  <a:ext uri="{FF2B5EF4-FFF2-40B4-BE49-F238E27FC236}">
                    <a16:creationId xmlns:a16="http://schemas.microsoft.com/office/drawing/2014/main" id="{1E200378-9AC7-D7FF-3E4D-28177D99053E}"/>
                  </a:ext>
                </a:extLst>
              </p:cNvPr>
              <p:cNvSpPr/>
              <p:nvPr/>
            </p:nvSpPr>
            <p:spPr>
              <a:xfrm>
                <a:off x="4985325" y="2567550"/>
                <a:ext cx="100625" cy="282275"/>
              </a:xfrm>
              <a:custGeom>
                <a:avLst/>
                <a:gdLst/>
                <a:ahLst/>
                <a:cxnLst/>
                <a:rect l="l" t="t" r="r" b="b"/>
                <a:pathLst>
                  <a:path w="4025" h="11291" extrusionOk="0">
                    <a:moveTo>
                      <a:pt x="1903" y="0"/>
                    </a:moveTo>
                    <a:cubicBezTo>
                      <a:pt x="972" y="698"/>
                      <a:pt x="1" y="10702"/>
                      <a:pt x="1" y="10702"/>
                    </a:cubicBezTo>
                    <a:lnTo>
                      <a:pt x="1876" y="11290"/>
                    </a:lnTo>
                    <a:cubicBezTo>
                      <a:pt x="1971" y="8717"/>
                      <a:pt x="3723" y="5515"/>
                      <a:pt x="3887" y="4379"/>
                    </a:cubicBezTo>
                    <a:cubicBezTo>
                      <a:pt x="4024" y="3490"/>
                      <a:pt x="3956" y="1711"/>
                      <a:pt x="3942" y="1451"/>
                    </a:cubicBezTo>
                    <a:lnTo>
                      <a:pt x="1903" y="0"/>
                    </a:ln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353;g220ede23e87_0_6">
                <a:extLst>
                  <a:ext uri="{FF2B5EF4-FFF2-40B4-BE49-F238E27FC236}">
                    <a16:creationId xmlns:a16="http://schemas.microsoft.com/office/drawing/2014/main" id="{F6926F8C-73B6-09FC-6CE6-E8DE5F107A13}"/>
                  </a:ext>
                </a:extLst>
              </p:cNvPr>
              <p:cNvSpPr/>
              <p:nvPr/>
            </p:nvSpPr>
            <p:spPr>
              <a:xfrm>
                <a:off x="4966175" y="2848425"/>
                <a:ext cx="66725" cy="60150"/>
              </a:xfrm>
              <a:custGeom>
                <a:avLst/>
                <a:gdLst/>
                <a:ahLst/>
                <a:cxnLst/>
                <a:rect l="l" t="t" r="r" b="b"/>
                <a:pathLst>
                  <a:path w="2669" h="2406" extrusionOk="0">
                    <a:moveTo>
                      <a:pt x="206" y="0"/>
                    </a:moveTo>
                    <a:cubicBezTo>
                      <a:pt x="151" y="96"/>
                      <a:pt x="110" y="165"/>
                      <a:pt x="69" y="274"/>
                    </a:cubicBezTo>
                    <a:cubicBezTo>
                      <a:pt x="41" y="397"/>
                      <a:pt x="28" y="520"/>
                      <a:pt x="14" y="644"/>
                    </a:cubicBezTo>
                    <a:cubicBezTo>
                      <a:pt x="0" y="808"/>
                      <a:pt x="0" y="986"/>
                      <a:pt x="14" y="1150"/>
                    </a:cubicBezTo>
                    <a:cubicBezTo>
                      <a:pt x="28" y="1232"/>
                      <a:pt x="28" y="1314"/>
                      <a:pt x="41" y="1410"/>
                    </a:cubicBezTo>
                    <a:cubicBezTo>
                      <a:pt x="55" y="1560"/>
                      <a:pt x="69" y="1725"/>
                      <a:pt x="137" y="1861"/>
                    </a:cubicBezTo>
                    <a:cubicBezTo>
                      <a:pt x="178" y="1985"/>
                      <a:pt x="288" y="2149"/>
                      <a:pt x="425" y="2163"/>
                    </a:cubicBezTo>
                    <a:cubicBezTo>
                      <a:pt x="445" y="2169"/>
                      <a:pt x="466" y="2169"/>
                      <a:pt x="488" y="2169"/>
                    </a:cubicBezTo>
                    <a:cubicBezTo>
                      <a:pt x="510" y="2169"/>
                      <a:pt x="534" y="2169"/>
                      <a:pt x="561" y="2176"/>
                    </a:cubicBezTo>
                    <a:cubicBezTo>
                      <a:pt x="630" y="2204"/>
                      <a:pt x="685" y="2245"/>
                      <a:pt x="739" y="2258"/>
                    </a:cubicBezTo>
                    <a:cubicBezTo>
                      <a:pt x="917" y="2313"/>
                      <a:pt x="1109" y="2340"/>
                      <a:pt x="1300" y="2340"/>
                    </a:cubicBezTo>
                    <a:cubicBezTo>
                      <a:pt x="1374" y="2385"/>
                      <a:pt x="1464" y="2406"/>
                      <a:pt x="1561" y="2406"/>
                    </a:cubicBezTo>
                    <a:cubicBezTo>
                      <a:pt x="1790" y="2406"/>
                      <a:pt x="2058" y="2291"/>
                      <a:pt x="2231" y="2108"/>
                    </a:cubicBezTo>
                    <a:cubicBezTo>
                      <a:pt x="2395" y="1930"/>
                      <a:pt x="2601" y="1273"/>
                      <a:pt x="2669" y="602"/>
                    </a:cubicBezTo>
                    <a:cubicBezTo>
                      <a:pt x="2573" y="589"/>
                      <a:pt x="2450" y="575"/>
                      <a:pt x="2313" y="548"/>
                    </a:cubicBezTo>
                    <a:cubicBezTo>
                      <a:pt x="2012" y="479"/>
                      <a:pt x="1684" y="28"/>
                      <a:pt x="1684" y="28"/>
                    </a:cubicBezTo>
                    <a:lnTo>
                      <a:pt x="1519" y="28"/>
                    </a:lnTo>
                    <a:cubicBezTo>
                      <a:pt x="1082" y="14"/>
                      <a:pt x="644" y="28"/>
                      <a:pt x="206" y="0"/>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354;g220ede23e87_0_6">
                <a:extLst>
                  <a:ext uri="{FF2B5EF4-FFF2-40B4-BE49-F238E27FC236}">
                    <a16:creationId xmlns:a16="http://schemas.microsoft.com/office/drawing/2014/main" id="{CCFEEC32-6161-FE9A-EA28-591A7EBFDC81}"/>
                  </a:ext>
                </a:extLst>
              </p:cNvPr>
              <p:cNvSpPr/>
              <p:nvPr/>
            </p:nvSpPr>
            <p:spPr>
              <a:xfrm>
                <a:off x="5012025" y="2287025"/>
                <a:ext cx="106075" cy="335625"/>
              </a:xfrm>
              <a:custGeom>
                <a:avLst/>
                <a:gdLst/>
                <a:ahLst/>
                <a:cxnLst/>
                <a:rect l="l" t="t" r="r" b="b"/>
                <a:pathLst>
                  <a:path w="4243" h="13425" extrusionOk="0">
                    <a:moveTo>
                      <a:pt x="2901" y="0"/>
                    </a:moveTo>
                    <a:cubicBezTo>
                      <a:pt x="479" y="684"/>
                      <a:pt x="219" y="2012"/>
                      <a:pt x="301" y="3736"/>
                    </a:cubicBezTo>
                    <a:cubicBezTo>
                      <a:pt x="370" y="5447"/>
                      <a:pt x="411" y="8252"/>
                      <a:pt x="301" y="8868"/>
                    </a:cubicBezTo>
                    <a:cubicBezTo>
                      <a:pt x="178" y="9470"/>
                      <a:pt x="671" y="10181"/>
                      <a:pt x="479" y="10400"/>
                    </a:cubicBezTo>
                    <a:cubicBezTo>
                      <a:pt x="288" y="10633"/>
                      <a:pt x="438" y="11221"/>
                      <a:pt x="438" y="11221"/>
                    </a:cubicBezTo>
                    <a:cubicBezTo>
                      <a:pt x="438" y="11221"/>
                      <a:pt x="151" y="11755"/>
                      <a:pt x="69" y="11974"/>
                    </a:cubicBezTo>
                    <a:cubicBezTo>
                      <a:pt x="0" y="12193"/>
                      <a:pt x="301" y="12549"/>
                      <a:pt x="301" y="12549"/>
                    </a:cubicBezTo>
                    <a:cubicBezTo>
                      <a:pt x="301" y="12549"/>
                      <a:pt x="424" y="12523"/>
                      <a:pt x="635" y="12523"/>
                    </a:cubicBezTo>
                    <a:cubicBezTo>
                      <a:pt x="1094" y="12523"/>
                      <a:pt x="1972" y="12645"/>
                      <a:pt x="2901" y="13425"/>
                    </a:cubicBezTo>
                    <a:cubicBezTo>
                      <a:pt x="2901" y="13425"/>
                      <a:pt x="3312" y="13233"/>
                      <a:pt x="3202" y="12973"/>
                    </a:cubicBezTo>
                    <a:cubicBezTo>
                      <a:pt x="3093" y="12713"/>
                      <a:pt x="3052" y="10619"/>
                      <a:pt x="3640" y="10209"/>
                    </a:cubicBezTo>
                    <a:cubicBezTo>
                      <a:pt x="4242" y="9812"/>
                      <a:pt x="3640" y="3120"/>
                      <a:pt x="3640" y="3120"/>
                    </a:cubicBezTo>
                    <a:lnTo>
                      <a:pt x="2901" y="0"/>
                    </a:lnTo>
                    <a:close/>
                  </a:path>
                </a:pathLst>
              </a:custGeom>
              <a:solidFill>
                <a:srgbClr val="E3212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355;g220ede23e87_0_6">
                <a:extLst>
                  <a:ext uri="{FF2B5EF4-FFF2-40B4-BE49-F238E27FC236}">
                    <a16:creationId xmlns:a16="http://schemas.microsoft.com/office/drawing/2014/main" id="{6824376C-EB91-3750-E797-A1FC5CD7C7AF}"/>
                  </a:ext>
                </a:extLst>
              </p:cNvPr>
              <p:cNvSpPr/>
              <p:nvPr/>
            </p:nvSpPr>
            <p:spPr>
              <a:xfrm>
                <a:off x="5354825" y="3517925"/>
                <a:ext cx="132075" cy="132100"/>
              </a:xfrm>
              <a:custGeom>
                <a:avLst/>
                <a:gdLst/>
                <a:ahLst/>
                <a:cxnLst/>
                <a:rect l="l" t="t" r="r" b="b"/>
                <a:pathLst>
                  <a:path w="5283" h="5284" extrusionOk="0">
                    <a:moveTo>
                      <a:pt x="1574" y="1"/>
                    </a:moveTo>
                    <a:lnTo>
                      <a:pt x="1273" y="1287"/>
                    </a:lnTo>
                    <a:cubicBezTo>
                      <a:pt x="1273" y="1287"/>
                      <a:pt x="1382" y="3354"/>
                      <a:pt x="561" y="3792"/>
                    </a:cubicBezTo>
                    <a:cubicBezTo>
                      <a:pt x="69" y="4052"/>
                      <a:pt x="0" y="4531"/>
                      <a:pt x="41" y="4886"/>
                    </a:cubicBezTo>
                    <a:cubicBezTo>
                      <a:pt x="55" y="5119"/>
                      <a:pt x="110" y="5283"/>
                      <a:pt x="110" y="5283"/>
                    </a:cubicBezTo>
                    <a:lnTo>
                      <a:pt x="4708" y="5283"/>
                    </a:lnTo>
                    <a:cubicBezTo>
                      <a:pt x="4762" y="5146"/>
                      <a:pt x="4804" y="5023"/>
                      <a:pt x="4831" y="4886"/>
                    </a:cubicBezTo>
                    <a:cubicBezTo>
                      <a:pt x="5283" y="2683"/>
                      <a:pt x="1574" y="1"/>
                      <a:pt x="1574" y="1"/>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356;g220ede23e87_0_6">
                <a:extLst>
                  <a:ext uri="{FF2B5EF4-FFF2-40B4-BE49-F238E27FC236}">
                    <a16:creationId xmlns:a16="http://schemas.microsoft.com/office/drawing/2014/main" id="{10DD4855-D4A0-D38B-A1F2-24F49A6BC512}"/>
                  </a:ext>
                </a:extLst>
              </p:cNvPr>
              <p:cNvSpPr/>
              <p:nvPr/>
            </p:nvSpPr>
            <p:spPr>
              <a:xfrm>
                <a:off x="5355850" y="3640075"/>
                <a:ext cx="119750" cy="9950"/>
              </a:xfrm>
              <a:custGeom>
                <a:avLst/>
                <a:gdLst/>
                <a:ahLst/>
                <a:cxnLst/>
                <a:rect l="l" t="t" r="r" b="b"/>
                <a:pathLst>
                  <a:path w="4790" h="398" extrusionOk="0">
                    <a:moveTo>
                      <a:pt x="0" y="0"/>
                    </a:moveTo>
                    <a:cubicBezTo>
                      <a:pt x="14" y="233"/>
                      <a:pt x="69" y="397"/>
                      <a:pt x="69" y="397"/>
                    </a:cubicBezTo>
                    <a:lnTo>
                      <a:pt x="4667" y="397"/>
                    </a:lnTo>
                    <a:cubicBezTo>
                      <a:pt x="4721" y="260"/>
                      <a:pt x="4763" y="137"/>
                      <a:pt x="4790"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357;g220ede23e87_0_6">
                <a:extLst>
                  <a:ext uri="{FF2B5EF4-FFF2-40B4-BE49-F238E27FC236}">
                    <a16:creationId xmlns:a16="http://schemas.microsoft.com/office/drawing/2014/main" id="{33C2BEC0-76B3-EF8E-6327-79D9AE5BDE3A}"/>
                  </a:ext>
                </a:extLst>
              </p:cNvPr>
              <p:cNvSpPr/>
              <p:nvPr/>
            </p:nvSpPr>
            <p:spPr>
              <a:xfrm>
                <a:off x="5373975" y="3596250"/>
                <a:ext cx="70500" cy="15450"/>
              </a:xfrm>
              <a:custGeom>
                <a:avLst/>
                <a:gdLst/>
                <a:ahLst/>
                <a:cxnLst/>
                <a:rect l="l" t="t" r="r" b="b"/>
                <a:pathLst>
                  <a:path w="2820" h="618" extrusionOk="0">
                    <a:moveTo>
                      <a:pt x="1445" y="1"/>
                    </a:moveTo>
                    <a:cubicBezTo>
                      <a:pt x="977" y="1"/>
                      <a:pt x="457" y="117"/>
                      <a:pt x="1" y="494"/>
                    </a:cubicBezTo>
                    <a:cubicBezTo>
                      <a:pt x="1" y="494"/>
                      <a:pt x="726" y="326"/>
                      <a:pt x="1491" y="326"/>
                    </a:cubicBezTo>
                    <a:cubicBezTo>
                      <a:pt x="1977" y="326"/>
                      <a:pt x="2479" y="394"/>
                      <a:pt x="2820" y="618"/>
                    </a:cubicBezTo>
                    <a:lnTo>
                      <a:pt x="2820" y="303"/>
                    </a:lnTo>
                    <a:cubicBezTo>
                      <a:pt x="2820" y="303"/>
                      <a:pt x="2200" y="1"/>
                      <a:pt x="1445"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1358;g220ede23e87_0_6">
                <a:extLst>
                  <a:ext uri="{FF2B5EF4-FFF2-40B4-BE49-F238E27FC236}">
                    <a16:creationId xmlns:a16="http://schemas.microsoft.com/office/drawing/2014/main" id="{B3815F37-9EA1-2563-2A3B-1C844E7772C1}"/>
                  </a:ext>
                </a:extLst>
              </p:cNvPr>
              <p:cNvSpPr/>
              <p:nvPr/>
            </p:nvSpPr>
            <p:spPr>
              <a:xfrm>
                <a:off x="5383550" y="3583975"/>
                <a:ext cx="60925" cy="12325"/>
              </a:xfrm>
              <a:custGeom>
                <a:avLst/>
                <a:gdLst/>
                <a:ahLst/>
                <a:cxnLst/>
                <a:rect l="l" t="t" r="r" b="b"/>
                <a:pathLst>
                  <a:path w="2437" h="493" extrusionOk="0">
                    <a:moveTo>
                      <a:pt x="1321" y="1"/>
                    </a:moveTo>
                    <a:cubicBezTo>
                      <a:pt x="886" y="1"/>
                      <a:pt x="386" y="108"/>
                      <a:pt x="1" y="493"/>
                    </a:cubicBezTo>
                    <a:cubicBezTo>
                      <a:pt x="1" y="493"/>
                      <a:pt x="548" y="237"/>
                      <a:pt x="1270" y="237"/>
                    </a:cubicBezTo>
                    <a:cubicBezTo>
                      <a:pt x="1631" y="237"/>
                      <a:pt x="2035" y="301"/>
                      <a:pt x="2437" y="493"/>
                    </a:cubicBezTo>
                    <a:lnTo>
                      <a:pt x="2300" y="164"/>
                    </a:lnTo>
                    <a:cubicBezTo>
                      <a:pt x="2300" y="164"/>
                      <a:pt x="1860" y="1"/>
                      <a:pt x="1321"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1359;g220ede23e87_0_6">
                <a:extLst>
                  <a:ext uri="{FF2B5EF4-FFF2-40B4-BE49-F238E27FC236}">
                    <a16:creationId xmlns:a16="http://schemas.microsoft.com/office/drawing/2014/main" id="{D9DA54E2-2B52-1AD3-91DB-959923DFEFB1}"/>
                  </a:ext>
                </a:extLst>
              </p:cNvPr>
              <p:cNvSpPr/>
              <p:nvPr/>
            </p:nvSpPr>
            <p:spPr>
              <a:xfrm>
                <a:off x="5123200" y="2752975"/>
                <a:ext cx="355150" cy="851200"/>
              </a:xfrm>
              <a:custGeom>
                <a:avLst/>
                <a:gdLst/>
                <a:ahLst/>
                <a:cxnLst/>
                <a:rect l="l" t="t" r="r" b="b"/>
                <a:pathLst>
                  <a:path w="14206" h="34048" extrusionOk="0">
                    <a:moveTo>
                      <a:pt x="11701" y="0"/>
                    </a:moveTo>
                    <a:cubicBezTo>
                      <a:pt x="11701" y="1"/>
                      <a:pt x="11701" y="1"/>
                      <a:pt x="11701" y="1"/>
                    </a:cubicBezTo>
                    <a:lnTo>
                      <a:pt x="11701" y="1"/>
                    </a:lnTo>
                    <a:lnTo>
                      <a:pt x="11715" y="0"/>
                    </a:lnTo>
                    <a:close/>
                    <a:moveTo>
                      <a:pt x="11701" y="1"/>
                    </a:moveTo>
                    <a:lnTo>
                      <a:pt x="1" y="425"/>
                    </a:lnTo>
                    <a:cubicBezTo>
                      <a:pt x="384" y="3969"/>
                      <a:pt x="493" y="7568"/>
                      <a:pt x="699" y="11126"/>
                    </a:cubicBezTo>
                    <a:cubicBezTo>
                      <a:pt x="794" y="12782"/>
                      <a:pt x="890" y="14451"/>
                      <a:pt x="986" y="16107"/>
                    </a:cubicBezTo>
                    <a:cubicBezTo>
                      <a:pt x="1041" y="17038"/>
                      <a:pt x="1205" y="17968"/>
                      <a:pt x="1492" y="18844"/>
                    </a:cubicBezTo>
                    <a:cubicBezTo>
                      <a:pt x="1698" y="19515"/>
                      <a:pt x="2149" y="19720"/>
                      <a:pt x="2587" y="20185"/>
                    </a:cubicBezTo>
                    <a:cubicBezTo>
                      <a:pt x="3449" y="21102"/>
                      <a:pt x="3969" y="21868"/>
                      <a:pt x="5242" y="22060"/>
                    </a:cubicBezTo>
                    <a:cubicBezTo>
                      <a:pt x="5374" y="22079"/>
                      <a:pt x="5514" y="22096"/>
                      <a:pt x="5650" y="22096"/>
                    </a:cubicBezTo>
                    <a:cubicBezTo>
                      <a:pt x="5894" y="22096"/>
                      <a:pt x="6129" y="22044"/>
                      <a:pt x="6296" y="21868"/>
                    </a:cubicBezTo>
                    <a:cubicBezTo>
                      <a:pt x="6378" y="21786"/>
                      <a:pt x="6432" y="21663"/>
                      <a:pt x="6542" y="21595"/>
                    </a:cubicBezTo>
                    <a:cubicBezTo>
                      <a:pt x="6624" y="21526"/>
                      <a:pt x="6747" y="21512"/>
                      <a:pt x="6843" y="21471"/>
                    </a:cubicBezTo>
                    <a:cubicBezTo>
                      <a:pt x="7336" y="21307"/>
                      <a:pt x="7514" y="20732"/>
                      <a:pt x="7623" y="20240"/>
                    </a:cubicBezTo>
                    <a:cubicBezTo>
                      <a:pt x="7637" y="20144"/>
                      <a:pt x="7664" y="20062"/>
                      <a:pt x="7637" y="19966"/>
                    </a:cubicBezTo>
                    <a:cubicBezTo>
                      <a:pt x="7609" y="19857"/>
                      <a:pt x="7541" y="19775"/>
                      <a:pt x="7473" y="19692"/>
                    </a:cubicBezTo>
                    <a:cubicBezTo>
                      <a:pt x="7103" y="19213"/>
                      <a:pt x="6966" y="18584"/>
                      <a:pt x="6706" y="18050"/>
                    </a:cubicBezTo>
                    <a:cubicBezTo>
                      <a:pt x="6501" y="17653"/>
                      <a:pt x="6063" y="17243"/>
                      <a:pt x="6008" y="16791"/>
                    </a:cubicBezTo>
                    <a:cubicBezTo>
                      <a:pt x="5981" y="16613"/>
                      <a:pt x="6172" y="16435"/>
                      <a:pt x="6063" y="16258"/>
                    </a:cubicBezTo>
                    <a:cubicBezTo>
                      <a:pt x="6008" y="16148"/>
                      <a:pt x="5858" y="16107"/>
                      <a:pt x="5762" y="16039"/>
                    </a:cubicBezTo>
                    <a:cubicBezTo>
                      <a:pt x="5652" y="15970"/>
                      <a:pt x="5598" y="15779"/>
                      <a:pt x="5707" y="15724"/>
                    </a:cubicBezTo>
                    <a:lnTo>
                      <a:pt x="5707" y="15724"/>
                    </a:lnTo>
                    <a:cubicBezTo>
                      <a:pt x="5732" y="15734"/>
                      <a:pt x="5757" y="15739"/>
                      <a:pt x="5781" y="15739"/>
                    </a:cubicBezTo>
                    <a:cubicBezTo>
                      <a:pt x="5917" y="15739"/>
                      <a:pt x="6036" y="15588"/>
                      <a:pt x="6036" y="15437"/>
                    </a:cubicBezTo>
                    <a:cubicBezTo>
                      <a:pt x="6036" y="15272"/>
                      <a:pt x="5954" y="15108"/>
                      <a:pt x="5899" y="14944"/>
                    </a:cubicBezTo>
                    <a:cubicBezTo>
                      <a:pt x="5803" y="14615"/>
                      <a:pt x="5844" y="14260"/>
                      <a:pt x="5885" y="13904"/>
                    </a:cubicBezTo>
                    <a:cubicBezTo>
                      <a:pt x="5940" y="13534"/>
                      <a:pt x="6159" y="5789"/>
                      <a:pt x="5611" y="5693"/>
                    </a:cubicBezTo>
                    <a:lnTo>
                      <a:pt x="5611" y="5693"/>
                    </a:lnTo>
                    <a:cubicBezTo>
                      <a:pt x="5612" y="5693"/>
                      <a:pt x="6008" y="5762"/>
                      <a:pt x="6008" y="5762"/>
                    </a:cubicBezTo>
                    <a:cubicBezTo>
                      <a:pt x="6008" y="5762"/>
                      <a:pt x="10004" y="26836"/>
                      <a:pt x="9457" y="27821"/>
                    </a:cubicBezTo>
                    <a:lnTo>
                      <a:pt x="10237" y="30065"/>
                    </a:lnTo>
                    <a:lnTo>
                      <a:pt x="9813" y="31598"/>
                    </a:lnTo>
                    <a:lnTo>
                      <a:pt x="10374" y="33541"/>
                    </a:lnTo>
                    <a:cubicBezTo>
                      <a:pt x="10735" y="33158"/>
                      <a:pt x="11172" y="33018"/>
                      <a:pt x="11617" y="33018"/>
                    </a:cubicBezTo>
                    <a:cubicBezTo>
                      <a:pt x="12825" y="33018"/>
                      <a:pt x="14096" y="34047"/>
                      <a:pt x="14096" y="34047"/>
                    </a:cubicBezTo>
                    <a:cubicBezTo>
                      <a:pt x="14096" y="34047"/>
                      <a:pt x="14205" y="31844"/>
                      <a:pt x="13781" y="29381"/>
                    </a:cubicBezTo>
                    <a:cubicBezTo>
                      <a:pt x="13384" y="27096"/>
                      <a:pt x="13549" y="23374"/>
                      <a:pt x="13261" y="21225"/>
                    </a:cubicBezTo>
                    <a:cubicBezTo>
                      <a:pt x="13111" y="20103"/>
                      <a:pt x="11701" y="4353"/>
                      <a:pt x="11701" y="1"/>
                    </a:cubicBezTo>
                    <a:close/>
                  </a:path>
                </a:pathLst>
              </a:custGeom>
              <a:solidFill>
                <a:srgbClr val="6FBE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1360;g220ede23e87_0_6">
                <a:extLst>
                  <a:ext uri="{FF2B5EF4-FFF2-40B4-BE49-F238E27FC236}">
                    <a16:creationId xmlns:a16="http://schemas.microsoft.com/office/drawing/2014/main" id="{CE204B3D-11CA-2720-23E1-8F60A8C2FC47}"/>
                  </a:ext>
                </a:extLst>
              </p:cNvPr>
              <p:cNvSpPr/>
              <p:nvPr/>
            </p:nvSpPr>
            <p:spPr>
              <a:xfrm>
                <a:off x="5028100" y="2279625"/>
                <a:ext cx="396200" cy="526500"/>
              </a:xfrm>
              <a:custGeom>
                <a:avLst/>
                <a:gdLst/>
                <a:ahLst/>
                <a:cxnLst/>
                <a:rect l="l" t="t" r="r" b="b"/>
                <a:pathLst>
                  <a:path w="15848" h="21060" extrusionOk="0">
                    <a:moveTo>
                      <a:pt x="4604" y="1"/>
                    </a:moveTo>
                    <a:cubicBezTo>
                      <a:pt x="1488" y="1"/>
                      <a:pt x="186" y="1248"/>
                      <a:pt x="82" y="1993"/>
                    </a:cubicBezTo>
                    <a:cubicBezTo>
                      <a:pt x="0" y="2458"/>
                      <a:pt x="438" y="4648"/>
                      <a:pt x="999" y="6919"/>
                    </a:cubicBezTo>
                    <a:cubicBezTo>
                      <a:pt x="1615" y="9424"/>
                      <a:pt x="2368" y="12051"/>
                      <a:pt x="2765" y="12626"/>
                    </a:cubicBezTo>
                    <a:cubicBezTo>
                      <a:pt x="3504" y="13721"/>
                      <a:pt x="3285" y="16964"/>
                      <a:pt x="3531" y="17361"/>
                    </a:cubicBezTo>
                    <a:cubicBezTo>
                      <a:pt x="3777" y="17758"/>
                      <a:pt x="3134" y="20029"/>
                      <a:pt x="3134" y="20029"/>
                    </a:cubicBezTo>
                    <a:cubicBezTo>
                      <a:pt x="4687" y="20793"/>
                      <a:pt x="6460" y="21060"/>
                      <a:pt x="8180" y="21060"/>
                    </a:cubicBezTo>
                    <a:cubicBezTo>
                      <a:pt x="12158" y="21060"/>
                      <a:pt x="15847" y="19632"/>
                      <a:pt x="15847" y="19632"/>
                    </a:cubicBezTo>
                    <a:cubicBezTo>
                      <a:pt x="15847" y="19632"/>
                      <a:pt x="14903" y="16594"/>
                      <a:pt x="15204" y="15910"/>
                    </a:cubicBezTo>
                    <a:cubicBezTo>
                      <a:pt x="15396" y="15472"/>
                      <a:pt x="15190" y="12831"/>
                      <a:pt x="14889" y="10587"/>
                    </a:cubicBezTo>
                    <a:cubicBezTo>
                      <a:pt x="14739" y="9342"/>
                      <a:pt x="14547" y="8219"/>
                      <a:pt x="14383" y="7645"/>
                    </a:cubicBezTo>
                    <a:cubicBezTo>
                      <a:pt x="13945" y="5989"/>
                      <a:pt x="13945" y="1760"/>
                      <a:pt x="8197" y="447"/>
                    </a:cubicBezTo>
                    <a:cubicBezTo>
                      <a:pt x="6798" y="130"/>
                      <a:pt x="5607" y="1"/>
                      <a:pt x="4604" y="1"/>
                    </a:cubicBezTo>
                    <a:close/>
                  </a:path>
                </a:pathLst>
              </a:custGeom>
              <a:solidFill>
                <a:srgbClr val="E3212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1361;g220ede23e87_0_6">
                <a:extLst>
                  <a:ext uri="{FF2B5EF4-FFF2-40B4-BE49-F238E27FC236}">
                    <a16:creationId xmlns:a16="http://schemas.microsoft.com/office/drawing/2014/main" id="{5AAFA5EA-B7B3-826C-535A-04694D4894A6}"/>
                  </a:ext>
                </a:extLst>
              </p:cNvPr>
              <p:cNvSpPr/>
              <p:nvPr/>
            </p:nvSpPr>
            <p:spPr>
              <a:xfrm>
                <a:off x="4999700" y="2605025"/>
                <a:ext cx="101300" cy="106925"/>
              </a:xfrm>
              <a:custGeom>
                <a:avLst/>
                <a:gdLst/>
                <a:ahLst/>
                <a:cxnLst/>
                <a:rect l="l" t="t" r="r" b="b"/>
                <a:pathLst>
                  <a:path w="4052" h="4277" extrusionOk="0">
                    <a:moveTo>
                      <a:pt x="1761" y="0"/>
                    </a:moveTo>
                    <a:cubicBezTo>
                      <a:pt x="1230" y="0"/>
                      <a:pt x="713" y="157"/>
                      <a:pt x="329" y="486"/>
                    </a:cubicBezTo>
                    <a:cubicBezTo>
                      <a:pt x="288" y="513"/>
                      <a:pt x="261" y="568"/>
                      <a:pt x="261" y="622"/>
                    </a:cubicBezTo>
                    <a:lnTo>
                      <a:pt x="14" y="2853"/>
                    </a:lnTo>
                    <a:cubicBezTo>
                      <a:pt x="1" y="3031"/>
                      <a:pt x="42" y="3195"/>
                      <a:pt x="137" y="3332"/>
                    </a:cubicBezTo>
                    <a:cubicBezTo>
                      <a:pt x="137" y="3332"/>
                      <a:pt x="485" y="2820"/>
                      <a:pt x="1210" y="2820"/>
                    </a:cubicBezTo>
                    <a:cubicBezTo>
                      <a:pt x="1372" y="2820"/>
                      <a:pt x="1552" y="2845"/>
                      <a:pt x="1752" y="2908"/>
                    </a:cubicBezTo>
                    <a:cubicBezTo>
                      <a:pt x="2861" y="3236"/>
                      <a:pt x="3394" y="4276"/>
                      <a:pt x="3394" y="4276"/>
                    </a:cubicBezTo>
                    <a:lnTo>
                      <a:pt x="3586" y="4016"/>
                    </a:lnTo>
                    <a:cubicBezTo>
                      <a:pt x="3641" y="3948"/>
                      <a:pt x="3668" y="3866"/>
                      <a:pt x="3682" y="3784"/>
                    </a:cubicBezTo>
                    <a:lnTo>
                      <a:pt x="4037" y="1539"/>
                    </a:lnTo>
                    <a:cubicBezTo>
                      <a:pt x="4051" y="1457"/>
                      <a:pt x="4037" y="1375"/>
                      <a:pt x="4010" y="1293"/>
                    </a:cubicBezTo>
                    <a:cubicBezTo>
                      <a:pt x="3613" y="456"/>
                      <a:pt x="2667" y="0"/>
                      <a:pt x="1761"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1362;g220ede23e87_0_6">
                <a:extLst>
                  <a:ext uri="{FF2B5EF4-FFF2-40B4-BE49-F238E27FC236}">
                    <a16:creationId xmlns:a16="http://schemas.microsoft.com/office/drawing/2014/main" id="{0EC2785E-0832-7EFE-077C-AD8F56270C2E}"/>
                  </a:ext>
                </a:extLst>
              </p:cNvPr>
              <p:cNvSpPr/>
              <p:nvPr/>
            </p:nvSpPr>
            <p:spPr>
              <a:xfrm>
                <a:off x="4957950" y="2869975"/>
                <a:ext cx="78375" cy="20200"/>
              </a:xfrm>
              <a:custGeom>
                <a:avLst/>
                <a:gdLst/>
                <a:ahLst/>
                <a:cxnLst/>
                <a:rect l="l" t="t" r="r" b="b"/>
                <a:pathLst>
                  <a:path w="3135" h="808" fill="none" extrusionOk="0">
                    <a:moveTo>
                      <a:pt x="3135" y="808"/>
                    </a:moveTo>
                    <a:lnTo>
                      <a:pt x="1" y="0"/>
                    </a:lnTo>
                  </a:path>
                </a:pathLst>
              </a:custGeom>
              <a:noFill/>
              <a:ln w="19150" cap="rnd" cmpd="sng">
                <a:solidFill>
                  <a:srgbClr val="003A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1363;g220ede23e87_0_6">
                <a:extLst>
                  <a:ext uri="{FF2B5EF4-FFF2-40B4-BE49-F238E27FC236}">
                    <a16:creationId xmlns:a16="http://schemas.microsoft.com/office/drawing/2014/main" id="{4E987A45-E29E-24DB-4845-4D5297DA8DB9}"/>
                  </a:ext>
                </a:extLst>
              </p:cNvPr>
              <p:cNvSpPr/>
              <p:nvPr/>
            </p:nvSpPr>
            <p:spPr>
              <a:xfrm>
                <a:off x="4965150" y="2825850"/>
                <a:ext cx="58175" cy="65400"/>
              </a:xfrm>
              <a:custGeom>
                <a:avLst/>
                <a:gdLst/>
                <a:ahLst/>
                <a:cxnLst/>
                <a:rect l="l" t="t" r="r" b="b"/>
                <a:pathLst>
                  <a:path w="2327" h="2616" extrusionOk="0">
                    <a:moveTo>
                      <a:pt x="972" y="0"/>
                    </a:moveTo>
                    <a:cubicBezTo>
                      <a:pt x="972" y="0"/>
                      <a:pt x="110" y="698"/>
                      <a:pt x="69" y="931"/>
                    </a:cubicBezTo>
                    <a:cubicBezTo>
                      <a:pt x="41" y="1163"/>
                      <a:pt x="0" y="1601"/>
                      <a:pt x="206" y="1807"/>
                    </a:cubicBezTo>
                    <a:cubicBezTo>
                      <a:pt x="404" y="2019"/>
                      <a:pt x="590" y="2616"/>
                      <a:pt x="751" y="2616"/>
                    </a:cubicBezTo>
                    <a:cubicBezTo>
                      <a:pt x="756" y="2616"/>
                      <a:pt x="762" y="2615"/>
                      <a:pt x="767" y="2614"/>
                    </a:cubicBezTo>
                    <a:cubicBezTo>
                      <a:pt x="945" y="2587"/>
                      <a:pt x="972" y="2450"/>
                      <a:pt x="972" y="2272"/>
                    </a:cubicBezTo>
                    <a:cubicBezTo>
                      <a:pt x="972" y="2080"/>
                      <a:pt x="739" y="1615"/>
                      <a:pt x="958" y="1451"/>
                    </a:cubicBezTo>
                    <a:cubicBezTo>
                      <a:pt x="1164" y="1287"/>
                      <a:pt x="2327" y="1218"/>
                      <a:pt x="2163" y="808"/>
                    </a:cubicBezTo>
                    <a:cubicBezTo>
                      <a:pt x="1998" y="424"/>
                      <a:pt x="972" y="0"/>
                      <a:pt x="972" y="0"/>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1364;g220ede23e87_0_6">
                <a:extLst>
                  <a:ext uri="{FF2B5EF4-FFF2-40B4-BE49-F238E27FC236}">
                    <a16:creationId xmlns:a16="http://schemas.microsoft.com/office/drawing/2014/main" id="{ADD12228-98E5-C21D-324A-75FF950C6E51}"/>
                  </a:ext>
                </a:extLst>
              </p:cNvPr>
              <p:cNvSpPr/>
              <p:nvPr/>
            </p:nvSpPr>
            <p:spPr>
              <a:xfrm>
                <a:off x="4966850" y="2876800"/>
                <a:ext cx="62975" cy="33450"/>
              </a:xfrm>
              <a:custGeom>
                <a:avLst/>
                <a:gdLst/>
                <a:ahLst/>
                <a:cxnLst/>
                <a:rect l="l" t="t" r="r" b="b"/>
                <a:pathLst>
                  <a:path w="2519" h="1338" extrusionOk="0">
                    <a:moveTo>
                      <a:pt x="1523" y="1"/>
                    </a:moveTo>
                    <a:cubicBezTo>
                      <a:pt x="1381" y="1"/>
                      <a:pt x="1094" y="249"/>
                      <a:pt x="1041" y="316"/>
                    </a:cubicBezTo>
                    <a:cubicBezTo>
                      <a:pt x="1000" y="398"/>
                      <a:pt x="274" y="631"/>
                      <a:pt x="274" y="631"/>
                    </a:cubicBezTo>
                    <a:cubicBezTo>
                      <a:pt x="165" y="603"/>
                      <a:pt x="1" y="138"/>
                      <a:pt x="1" y="138"/>
                    </a:cubicBezTo>
                    <a:lnTo>
                      <a:pt x="1" y="768"/>
                    </a:lnTo>
                    <a:cubicBezTo>
                      <a:pt x="1" y="768"/>
                      <a:pt x="138" y="986"/>
                      <a:pt x="288" y="1069"/>
                    </a:cubicBezTo>
                    <a:cubicBezTo>
                      <a:pt x="439" y="1137"/>
                      <a:pt x="794" y="1151"/>
                      <a:pt x="794" y="1151"/>
                    </a:cubicBezTo>
                    <a:cubicBezTo>
                      <a:pt x="794" y="1151"/>
                      <a:pt x="978" y="1237"/>
                      <a:pt x="1106" y="1237"/>
                    </a:cubicBezTo>
                    <a:cubicBezTo>
                      <a:pt x="1122" y="1237"/>
                      <a:pt x="1137" y="1236"/>
                      <a:pt x="1150" y="1233"/>
                    </a:cubicBezTo>
                    <a:cubicBezTo>
                      <a:pt x="1159" y="1232"/>
                      <a:pt x="1166" y="1231"/>
                      <a:pt x="1173" y="1231"/>
                    </a:cubicBezTo>
                    <a:cubicBezTo>
                      <a:pt x="1260" y="1231"/>
                      <a:pt x="1268" y="1303"/>
                      <a:pt x="1369" y="1329"/>
                    </a:cubicBezTo>
                    <a:cubicBezTo>
                      <a:pt x="1383" y="1335"/>
                      <a:pt x="1400" y="1337"/>
                      <a:pt x="1420" y="1337"/>
                    </a:cubicBezTo>
                    <a:cubicBezTo>
                      <a:pt x="1520" y="1337"/>
                      <a:pt x="1681" y="1270"/>
                      <a:pt x="1774" y="1270"/>
                    </a:cubicBezTo>
                    <a:cubicBezTo>
                      <a:pt x="1786" y="1270"/>
                      <a:pt x="1797" y="1271"/>
                      <a:pt x="1807" y="1274"/>
                    </a:cubicBezTo>
                    <a:cubicBezTo>
                      <a:pt x="1814" y="1276"/>
                      <a:pt x="1822" y="1276"/>
                      <a:pt x="1830" y="1276"/>
                    </a:cubicBezTo>
                    <a:cubicBezTo>
                      <a:pt x="1958" y="1276"/>
                      <a:pt x="2265" y="1091"/>
                      <a:pt x="2355" y="1014"/>
                    </a:cubicBezTo>
                    <a:cubicBezTo>
                      <a:pt x="2464" y="918"/>
                      <a:pt x="2519" y="658"/>
                      <a:pt x="2396" y="562"/>
                    </a:cubicBezTo>
                    <a:cubicBezTo>
                      <a:pt x="2385" y="555"/>
                      <a:pt x="2376" y="552"/>
                      <a:pt x="2366" y="552"/>
                    </a:cubicBezTo>
                    <a:cubicBezTo>
                      <a:pt x="2337" y="552"/>
                      <a:pt x="2307" y="583"/>
                      <a:pt x="2245" y="644"/>
                    </a:cubicBezTo>
                    <a:cubicBezTo>
                      <a:pt x="2245" y="644"/>
                      <a:pt x="2231" y="343"/>
                      <a:pt x="2095" y="330"/>
                    </a:cubicBezTo>
                    <a:cubicBezTo>
                      <a:pt x="1958" y="330"/>
                      <a:pt x="1903" y="453"/>
                      <a:pt x="1903" y="453"/>
                    </a:cubicBezTo>
                    <a:cubicBezTo>
                      <a:pt x="1903" y="453"/>
                      <a:pt x="1985" y="111"/>
                      <a:pt x="1889" y="97"/>
                    </a:cubicBezTo>
                    <a:cubicBezTo>
                      <a:pt x="1876" y="94"/>
                      <a:pt x="1863" y="92"/>
                      <a:pt x="1849" y="92"/>
                    </a:cubicBezTo>
                    <a:cubicBezTo>
                      <a:pt x="1700" y="92"/>
                      <a:pt x="1561" y="289"/>
                      <a:pt x="1561" y="289"/>
                    </a:cubicBezTo>
                    <a:cubicBezTo>
                      <a:pt x="1561" y="289"/>
                      <a:pt x="1670" y="29"/>
                      <a:pt x="1533" y="1"/>
                    </a:cubicBezTo>
                    <a:cubicBezTo>
                      <a:pt x="1530" y="1"/>
                      <a:pt x="1526" y="1"/>
                      <a:pt x="1523" y="1"/>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1365;g220ede23e87_0_6">
                <a:extLst>
                  <a:ext uri="{FF2B5EF4-FFF2-40B4-BE49-F238E27FC236}">
                    <a16:creationId xmlns:a16="http://schemas.microsoft.com/office/drawing/2014/main" id="{67FA5120-7EDE-EA62-EE26-4E3B886B8ADD}"/>
                  </a:ext>
                </a:extLst>
              </p:cNvPr>
              <p:cNvSpPr/>
              <p:nvPr/>
            </p:nvSpPr>
            <p:spPr>
              <a:xfrm>
                <a:off x="5001075" y="3623300"/>
                <a:ext cx="23275" cy="31175"/>
              </a:xfrm>
              <a:custGeom>
                <a:avLst/>
                <a:gdLst/>
                <a:ahLst/>
                <a:cxnLst/>
                <a:rect l="l" t="t" r="r" b="b"/>
                <a:pathLst>
                  <a:path w="931" h="1247" extrusionOk="0">
                    <a:moveTo>
                      <a:pt x="82" y="1"/>
                    </a:moveTo>
                    <a:cubicBezTo>
                      <a:pt x="41" y="1"/>
                      <a:pt x="0" y="42"/>
                      <a:pt x="0" y="83"/>
                    </a:cubicBezTo>
                    <a:lnTo>
                      <a:pt x="0" y="1150"/>
                    </a:lnTo>
                    <a:cubicBezTo>
                      <a:pt x="0" y="1205"/>
                      <a:pt x="41" y="1246"/>
                      <a:pt x="82" y="1246"/>
                    </a:cubicBezTo>
                    <a:lnTo>
                      <a:pt x="849" y="1246"/>
                    </a:lnTo>
                    <a:cubicBezTo>
                      <a:pt x="903" y="1246"/>
                      <a:pt x="931" y="1205"/>
                      <a:pt x="931" y="1150"/>
                    </a:cubicBezTo>
                    <a:lnTo>
                      <a:pt x="931" y="83"/>
                    </a:lnTo>
                    <a:cubicBezTo>
                      <a:pt x="931" y="42"/>
                      <a:pt x="903" y="1"/>
                      <a:pt x="849" y="1"/>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1366;g220ede23e87_0_6">
                <a:extLst>
                  <a:ext uri="{FF2B5EF4-FFF2-40B4-BE49-F238E27FC236}">
                    <a16:creationId xmlns:a16="http://schemas.microsoft.com/office/drawing/2014/main" id="{286F8C27-BB19-F35B-F0AB-0B3246F9E1DA}"/>
                  </a:ext>
                </a:extLst>
              </p:cNvPr>
              <p:cNvSpPr/>
              <p:nvPr/>
            </p:nvSpPr>
            <p:spPr>
              <a:xfrm>
                <a:off x="5028100" y="2279775"/>
                <a:ext cx="372250" cy="271125"/>
              </a:xfrm>
              <a:custGeom>
                <a:avLst/>
                <a:gdLst/>
                <a:ahLst/>
                <a:cxnLst/>
                <a:rect l="l" t="t" r="r" b="b"/>
                <a:pathLst>
                  <a:path w="14890" h="10845" extrusionOk="0">
                    <a:moveTo>
                      <a:pt x="4582" y="1"/>
                    </a:moveTo>
                    <a:cubicBezTo>
                      <a:pt x="1482" y="1"/>
                      <a:pt x="186" y="1243"/>
                      <a:pt x="82" y="1987"/>
                    </a:cubicBezTo>
                    <a:cubicBezTo>
                      <a:pt x="0" y="2452"/>
                      <a:pt x="438" y="4642"/>
                      <a:pt x="999" y="6913"/>
                    </a:cubicBezTo>
                    <a:cubicBezTo>
                      <a:pt x="1848" y="3396"/>
                      <a:pt x="4845" y="1262"/>
                      <a:pt x="4845" y="1262"/>
                    </a:cubicBezTo>
                    <a:lnTo>
                      <a:pt x="7007" y="1686"/>
                    </a:lnTo>
                    <a:cubicBezTo>
                      <a:pt x="8709" y="3931"/>
                      <a:pt x="12812" y="10845"/>
                      <a:pt x="14447" y="10845"/>
                    </a:cubicBezTo>
                    <a:cubicBezTo>
                      <a:pt x="14626" y="10845"/>
                      <a:pt x="14776" y="10762"/>
                      <a:pt x="14889" y="10581"/>
                    </a:cubicBezTo>
                    <a:cubicBezTo>
                      <a:pt x="14739" y="9336"/>
                      <a:pt x="14547" y="8213"/>
                      <a:pt x="14383" y="7639"/>
                    </a:cubicBezTo>
                    <a:cubicBezTo>
                      <a:pt x="13945" y="5983"/>
                      <a:pt x="13945" y="1754"/>
                      <a:pt x="8197" y="454"/>
                    </a:cubicBezTo>
                    <a:cubicBezTo>
                      <a:pt x="6788" y="132"/>
                      <a:pt x="5590" y="1"/>
                      <a:pt x="4582" y="1"/>
                    </a:cubicBezTo>
                    <a:close/>
                  </a:path>
                </a:pathLst>
              </a:custGeom>
              <a:solidFill>
                <a:srgbClr val="E3212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1367;g220ede23e87_0_6">
                <a:extLst>
                  <a:ext uri="{FF2B5EF4-FFF2-40B4-BE49-F238E27FC236}">
                    <a16:creationId xmlns:a16="http://schemas.microsoft.com/office/drawing/2014/main" id="{16D13E69-7466-6B72-E0F1-CDABCFEBA3E3}"/>
                  </a:ext>
                </a:extLst>
              </p:cNvPr>
              <p:cNvSpPr/>
              <p:nvPr/>
            </p:nvSpPr>
            <p:spPr>
              <a:xfrm>
                <a:off x="5112950" y="2278175"/>
                <a:ext cx="147725" cy="52000"/>
              </a:xfrm>
              <a:custGeom>
                <a:avLst/>
                <a:gdLst/>
                <a:ahLst/>
                <a:cxnLst/>
                <a:rect l="l" t="t" r="r" b="b"/>
                <a:pathLst>
                  <a:path w="5909" h="2080" extrusionOk="0">
                    <a:moveTo>
                      <a:pt x="2642" y="0"/>
                    </a:moveTo>
                    <a:cubicBezTo>
                      <a:pt x="1330" y="0"/>
                      <a:pt x="455" y="245"/>
                      <a:pt x="260" y="518"/>
                    </a:cubicBezTo>
                    <a:cubicBezTo>
                      <a:pt x="0" y="888"/>
                      <a:pt x="1013" y="1955"/>
                      <a:pt x="2395" y="2065"/>
                    </a:cubicBezTo>
                    <a:cubicBezTo>
                      <a:pt x="2522" y="2075"/>
                      <a:pt x="2657" y="2080"/>
                      <a:pt x="2795" y="2080"/>
                    </a:cubicBezTo>
                    <a:cubicBezTo>
                      <a:pt x="4145" y="2080"/>
                      <a:pt x="5908" y="1609"/>
                      <a:pt x="5871" y="901"/>
                    </a:cubicBezTo>
                    <a:cubicBezTo>
                      <a:pt x="5857" y="655"/>
                      <a:pt x="4680" y="176"/>
                      <a:pt x="4434" y="135"/>
                    </a:cubicBezTo>
                    <a:cubicBezTo>
                      <a:pt x="3776" y="41"/>
                      <a:pt x="3173" y="0"/>
                      <a:pt x="2642" y="0"/>
                    </a:cubicBezTo>
                    <a:close/>
                  </a:path>
                </a:pathLst>
              </a:custGeom>
              <a:solidFill>
                <a:srgbClr val="00AE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1368;g220ede23e87_0_6">
                <a:extLst>
                  <a:ext uri="{FF2B5EF4-FFF2-40B4-BE49-F238E27FC236}">
                    <a16:creationId xmlns:a16="http://schemas.microsoft.com/office/drawing/2014/main" id="{294C43E7-BC1D-51A6-E889-30F86C6743F8}"/>
                  </a:ext>
                </a:extLst>
              </p:cNvPr>
              <p:cNvSpPr/>
              <p:nvPr/>
            </p:nvSpPr>
            <p:spPr>
              <a:xfrm>
                <a:off x="5349350" y="2479275"/>
                <a:ext cx="197425" cy="346600"/>
              </a:xfrm>
              <a:custGeom>
                <a:avLst/>
                <a:gdLst/>
                <a:ahLst/>
                <a:cxnLst/>
                <a:rect l="l" t="t" r="r" b="b"/>
                <a:pathLst>
                  <a:path w="7897" h="13864" extrusionOk="0">
                    <a:moveTo>
                      <a:pt x="4763" y="1"/>
                    </a:moveTo>
                    <a:lnTo>
                      <a:pt x="1971" y="2067"/>
                    </a:lnTo>
                    <a:lnTo>
                      <a:pt x="4092" y="4352"/>
                    </a:lnTo>
                    <a:cubicBezTo>
                      <a:pt x="4092" y="4352"/>
                      <a:pt x="2942" y="6925"/>
                      <a:pt x="2600" y="7924"/>
                    </a:cubicBezTo>
                    <a:cubicBezTo>
                      <a:pt x="2272" y="8923"/>
                      <a:pt x="1081" y="11249"/>
                      <a:pt x="671" y="11701"/>
                    </a:cubicBezTo>
                    <a:cubicBezTo>
                      <a:pt x="260" y="12153"/>
                      <a:pt x="0" y="13069"/>
                      <a:pt x="0" y="13069"/>
                    </a:cubicBezTo>
                    <a:cubicBezTo>
                      <a:pt x="999" y="13808"/>
                      <a:pt x="2464" y="13863"/>
                      <a:pt x="2464" y="13863"/>
                    </a:cubicBezTo>
                    <a:lnTo>
                      <a:pt x="2710" y="12823"/>
                    </a:lnTo>
                    <a:cubicBezTo>
                      <a:pt x="2710" y="12823"/>
                      <a:pt x="7896" y="5105"/>
                      <a:pt x="7664" y="4530"/>
                    </a:cubicBezTo>
                    <a:cubicBezTo>
                      <a:pt x="7431" y="3956"/>
                      <a:pt x="4763" y="1"/>
                      <a:pt x="4763" y="1"/>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1369;g220ede23e87_0_6">
                <a:extLst>
                  <a:ext uri="{FF2B5EF4-FFF2-40B4-BE49-F238E27FC236}">
                    <a16:creationId xmlns:a16="http://schemas.microsoft.com/office/drawing/2014/main" id="{8BCB7530-BE68-E69B-B42F-00C75F2C3012}"/>
                  </a:ext>
                </a:extLst>
              </p:cNvPr>
              <p:cNvSpPr/>
              <p:nvPr/>
            </p:nvSpPr>
            <p:spPr>
              <a:xfrm>
                <a:off x="5233025" y="2290775"/>
                <a:ext cx="280175" cy="300200"/>
              </a:xfrm>
              <a:custGeom>
                <a:avLst/>
                <a:gdLst/>
                <a:ahLst/>
                <a:cxnLst/>
                <a:rect l="l" t="t" r="r" b="b"/>
                <a:pathLst>
                  <a:path w="11207" h="12008" extrusionOk="0">
                    <a:moveTo>
                      <a:pt x="0" y="1"/>
                    </a:moveTo>
                    <a:lnTo>
                      <a:pt x="0" y="14"/>
                    </a:lnTo>
                    <a:cubicBezTo>
                      <a:pt x="0" y="14"/>
                      <a:pt x="3" y="15"/>
                      <a:pt x="8" y="16"/>
                    </a:cubicBezTo>
                    <a:lnTo>
                      <a:pt x="8" y="16"/>
                    </a:lnTo>
                    <a:cubicBezTo>
                      <a:pt x="6" y="11"/>
                      <a:pt x="3" y="6"/>
                      <a:pt x="0" y="1"/>
                    </a:cubicBezTo>
                    <a:close/>
                    <a:moveTo>
                      <a:pt x="8" y="16"/>
                    </a:moveTo>
                    <a:cubicBezTo>
                      <a:pt x="197" y="380"/>
                      <a:pt x="373" y="731"/>
                      <a:pt x="562" y="1095"/>
                    </a:cubicBezTo>
                    <a:cubicBezTo>
                      <a:pt x="1342" y="2587"/>
                      <a:pt x="2122" y="4092"/>
                      <a:pt x="2970" y="5543"/>
                    </a:cubicBezTo>
                    <a:cubicBezTo>
                      <a:pt x="3298" y="6118"/>
                      <a:pt x="3613" y="6802"/>
                      <a:pt x="4106" y="7253"/>
                    </a:cubicBezTo>
                    <a:cubicBezTo>
                      <a:pt x="4297" y="7445"/>
                      <a:pt x="4434" y="7678"/>
                      <a:pt x="4612" y="7869"/>
                    </a:cubicBezTo>
                    <a:cubicBezTo>
                      <a:pt x="4817" y="8088"/>
                      <a:pt x="5036" y="8293"/>
                      <a:pt x="5255" y="8485"/>
                    </a:cubicBezTo>
                    <a:cubicBezTo>
                      <a:pt x="5693" y="8854"/>
                      <a:pt x="6159" y="9224"/>
                      <a:pt x="6473" y="9717"/>
                    </a:cubicBezTo>
                    <a:cubicBezTo>
                      <a:pt x="6733" y="10127"/>
                      <a:pt x="6898" y="10620"/>
                      <a:pt x="7267" y="10935"/>
                    </a:cubicBezTo>
                    <a:cubicBezTo>
                      <a:pt x="7322" y="10976"/>
                      <a:pt x="7377" y="11017"/>
                      <a:pt x="7390" y="11085"/>
                    </a:cubicBezTo>
                    <a:cubicBezTo>
                      <a:pt x="7418" y="11140"/>
                      <a:pt x="7404" y="11195"/>
                      <a:pt x="7418" y="11249"/>
                    </a:cubicBezTo>
                    <a:cubicBezTo>
                      <a:pt x="7459" y="11359"/>
                      <a:pt x="7554" y="11427"/>
                      <a:pt x="7664" y="11455"/>
                    </a:cubicBezTo>
                    <a:cubicBezTo>
                      <a:pt x="7773" y="11496"/>
                      <a:pt x="7883" y="11496"/>
                      <a:pt x="7992" y="11523"/>
                    </a:cubicBezTo>
                    <a:cubicBezTo>
                      <a:pt x="8047" y="11537"/>
                      <a:pt x="8088" y="11564"/>
                      <a:pt x="8102" y="11605"/>
                    </a:cubicBezTo>
                    <a:cubicBezTo>
                      <a:pt x="8115" y="11632"/>
                      <a:pt x="8102" y="11673"/>
                      <a:pt x="8102" y="11701"/>
                    </a:cubicBezTo>
                    <a:cubicBezTo>
                      <a:pt x="8074" y="11783"/>
                      <a:pt x="8102" y="11879"/>
                      <a:pt x="8143" y="11947"/>
                    </a:cubicBezTo>
                    <a:cubicBezTo>
                      <a:pt x="8174" y="11991"/>
                      <a:pt x="8252" y="12007"/>
                      <a:pt x="8348" y="12007"/>
                    </a:cubicBezTo>
                    <a:cubicBezTo>
                      <a:pt x="8548" y="12007"/>
                      <a:pt x="8826" y="11938"/>
                      <a:pt x="8909" y="11920"/>
                    </a:cubicBezTo>
                    <a:cubicBezTo>
                      <a:pt x="9156" y="11838"/>
                      <a:pt x="9320" y="11701"/>
                      <a:pt x="9539" y="11564"/>
                    </a:cubicBezTo>
                    <a:cubicBezTo>
                      <a:pt x="9949" y="11277"/>
                      <a:pt x="10387" y="11044"/>
                      <a:pt x="10633" y="10592"/>
                    </a:cubicBezTo>
                    <a:cubicBezTo>
                      <a:pt x="10743" y="10387"/>
                      <a:pt x="10798" y="10155"/>
                      <a:pt x="10893" y="9949"/>
                    </a:cubicBezTo>
                    <a:cubicBezTo>
                      <a:pt x="11003" y="9758"/>
                      <a:pt x="11140" y="9580"/>
                      <a:pt x="11167" y="9374"/>
                    </a:cubicBezTo>
                    <a:cubicBezTo>
                      <a:pt x="11206" y="9166"/>
                      <a:pt x="11060" y="8921"/>
                      <a:pt x="10869" y="8921"/>
                    </a:cubicBezTo>
                    <a:cubicBezTo>
                      <a:pt x="10859" y="8921"/>
                      <a:pt x="10849" y="8922"/>
                      <a:pt x="10839" y="8923"/>
                    </a:cubicBezTo>
                    <a:cubicBezTo>
                      <a:pt x="10839" y="8786"/>
                      <a:pt x="10907" y="8663"/>
                      <a:pt x="10948" y="8540"/>
                    </a:cubicBezTo>
                    <a:cubicBezTo>
                      <a:pt x="10989" y="8403"/>
                      <a:pt x="10976" y="8239"/>
                      <a:pt x="10880" y="8157"/>
                    </a:cubicBezTo>
                    <a:cubicBezTo>
                      <a:pt x="10833" y="8124"/>
                      <a:pt x="10779" y="8115"/>
                      <a:pt x="10724" y="8115"/>
                    </a:cubicBezTo>
                    <a:cubicBezTo>
                      <a:pt x="10662" y="8115"/>
                      <a:pt x="10597" y="8126"/>
                      <a:pt x="10536" y="8126"/>
                    </a:cubicBezTo>
                    <a:cubicBezTo>
                      <a:pt x="10493" y="8126"/>
                      <a:pt x="10452" y="8120"/>
                      <a:pt x="10415" y="8102"/>
                    </a:cubicBezTo>
                    <a:cubicBezTo>
                      <a:pt x="10278" y="8020"/>
                      <a:pt x="10278" y="7814"/>
                      <a:pt x="10278" y="7664"/>
                    </a:cubicBezTo>
                    <a:cubicBezTo>
                      <a:pt x="10278" y="7609"/>
                      <a:pt x="10278" y="7527"/>
                      <a:pt x="10237" y="7472"/>
                    </a:cubicBezTo>
                    <a:cubicBezTo>
                      <a:pt x="10209" y="7418"/>
                      <a:pt x="10141" y="7390"/>
                      <a:pt x="10086" y="7349"/>
                    </a:cubicBezTo>
                    <a:cubicBezTo>
                      <a:pt x="9771" y="7171"/>
                      <a:pt x="9621" y="6802"/>
                      <a:pt x="9388" y="6542"/>
                    </a:cubicBezTo>
                    <a:cubicBezTo>
                      <a:pt x="9224" y="6350"/>
                      <a:pt x="9005" y="6213"/>
                      <a:pt x="8827" y="6049"/>
                    </a:cubicBezTo>
                    <a:cubicBezTo>
                      <a:pt x="8581" y="5803"/>
                      <a:pt x="8417" y="5502"/>
                      <a:pt x="8198" y="5228"/>
                    </a:cubicBezTo>
                    <a:cubicBezTo>
                      <a:pt x="7883" y="4845"/>
                      <a:pt x="7500" y="4516"/>
                      <a:pt x="7185" y="4133"/>
                    </a:cubicBezTo>
                    <a:cubicBezTo>
                      <a:pt x="6843" y="3723"/>
                      <a:pt x="6473" y="3312"/>
                      <a:pt x="6118" y="2902"/>
                    </a:cubicBezTo>
                    <a:cubicBezTo>
                      <a:pt x="5693" y="2423"/>
                      <a:pt x="5283" y="1916"/>
                      <a:pt x="4804" y="1506"/>
                    </a:cubicBezTo>
                    <a:cubicBezTo>
                      <a:pt x="3765" y="627"/>
                      <a:pt x="196" y="46"/>
                      <a:pt x="8" y="16"/>
                    </a:cubicBezTo>
                    <a:close/>
                  </a:path>
                </a:pathLst>
              </a:custGeom>
              <a:solidFill>
                <a:srgbClr val="E3212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1370;g220ede23e87_0_6">
                <a:extLst>
                  <a:ext uri="{FF2B5EF4-FFF2-40B4-BE49-F238E27FC236}">
                    <a16:creationId xmlns:a16="http://schemas.microsoft.com/office/drawing/2014/main" id="{0DADF182-8CAF-2AC6-CB98-CB0119D27B18}"/>
                  </a:ext>
                </a:extLst>
              </p:cNvPr>
              <p:cNvSpPr/>
              <p:nvPr/>
            </p:nvSpPr>
            <p:spPr>
              <a:xfrm>
                <a:off x="5124225" y="2208175"/>
                <a:ext cx="126150" cy="114325"/>
              </a:xfrm>
              <a:custGeom>
                <a:avLst/>
                <a:gdLst/>
                <a:ahLst/>
                <a:cxnLst/>
                <a:rect l="l" t="t" r="r" b="b"/>
                <a:pathLst>
                  <a:path w="5046" h="4573" extrusionOk="0">
                    <a:moveTo>
                      <a:pt x="4103" y="1"/>
                    </a:moveTo>
                    <a:cubicBezTo>
                      <a:pt x="4024" y="1"/>
                      <a:pt x="3928" y="2"/>
                      <a:pt x="3819" y="7"/>
                    </a:cubicBezTo>
                    <a:lnTo>
                      <a:pt x="1096" y="1375"/>
                    </a:lnTo>
                    <a:cubicBezTo>
                      <a:pt x="1164" y="1936"/>
                      <a:pt x="1150" y="2470"/>
                      <a:pt x="1109" y="3017"/>
                    </a:cubicBezTo>
                    <a:cubicBezTo>
                      <a:pt x="1109" y="3017"/>
                      <a:pt x="1" y="3236"/>
                      <a:pt x="83" y="3537"/>
                    </a:cubicBezTo>
                    <a:cubicBezTo>
                      <a:pt x="291" y="4262"/>
                      <a:pt x="1517" y="4572"/>
                      <a:pt x="2685" y="4572"/>
                    </a:cubicBezTo>
                    <a:cubicBezTo>
                      <a:pt x="3897" y="4572"/>
                      <a:pt x="5046" y="4238"/>
                      <a:pt x="4927" y="3688"/>
                    </a:cubicBezTo>
                    <a:cubicBezTo>
                      <a:pt x="4872" y="3428"/>
                      <a:pt x="4024" y="3154"/>
                      <a:pt x="4024" y="3154"/>
                    </a:cubicBezTo>
                    <a:cubicBezTo>
                      <a:pt x="3874" y="2415"/>
                      <a:pt x="3696" y="1019"/>
                      <a:pt x="4352" y="7"/>
                    </a:cubicBezTo>
                    <a:cubicBezTo>
                      <a:pt x="4352" y="7"/>
                      <a:pt x="4261" y="1"/>
                      <a:pt x="4103" y="1"/>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1371;g220ede23e87_0_6">
                <a:extLst>
                  <a:ext uri="{FF2B5EF4-FFF2-40B4-BE49-F238E27FC236}">
                    <a16:creationId xmlns:a16="http://schemas.microsoft.com/office/drawing/2014/main" id="{CC1625C0-6C88-3A48-D1FD-68C666CFF0EF}"/>
                  </a:ext>
                </a:extLst>
              </p:cNvPr>
              <p:cNvSpPr/>
              <p:nvPr/>
            </p:nvSpPr>
            <p:spPr>
              <a:xfrm>
                <a:off x="5105425" y="2049525"/>
                <a:ext cx="173125" cy="166250"/>
              </a:xfrm>
              <a:custGeom>
                <a:avLst/>
                <a:gdLst/>
                <a:ahLst/>
                <a:cxnLst/>
                <a:rect l="l" t="t" r="r" b="b"/>
                <a:pathLst>
                  <a:path w="6925" h="6650" extrusionOk="0">
                    <a:moveTo>
                      <a:pt x="2533" y="1"/>
                    </a:moveTo>
                    <a:cubicBezTo>
                      <a:pt x="2125" y="1"/>
                      <a:pt x="1868" y="356"/>
                      <a:pt x="1724" y="605"/>
                    </a:cubicBezTo>
                    <a:cubicBezTo>
                      <a:pt x="1651" y="742"/>
                      <a:pt x="1551" y="777"/>
                      <a:pt x="1435" y="777"/>
                    </a:cubicBezTo>
                    <a:cubicBezTo>
                      <a:pt x="1308" y="777"/>
                      <a:pt x="1160" y="734"/>
                      <a:pt x="1007" y="734"/>
                    </a:cubicBezTo>
                    <a:cubicBezTo>
                      <a:pt x="937" y="734"/>
                      <a:pt x="865" y="743"/>
                      <a:pt x="794" y="769"/>
                    </a:cubicBezTo>
                    <a:cubicBezTo>
                      <a:pt x="438" y="892"/>
                      <a:pt x="753" y="1727"/>
                      <a:pt x="753" y="1727"/>
                    </a:cubicBezTo>
                    <a:cubicBezTo>
                      <a:pt x="0" y="1946"/>
                      <a:pt x="835" y="2617"/>
                      <a:pt x="835" y="2617"/>
                    </a:cubicBezTo>
                    <a:lnTo>
                      <a:pt x="835" y="2630"/>
                    </a:lnTo>
                    <a:cubicBezTo>
                      <a:pt x="835" y="2630"/>
                      <a:pt x="4721" y="6544"/>
                      <a:pt x="5173" y="6640"/>
                    </a:cubicBezTo>
                    <a:cubicBezTo>
                      <a:pt x="5202" y="6646"/>
                      <a:pt x="5230" y="6649"/>
                      <a:pt x="5257" y="6649"/>
                    </a:cubicBezTo>
                    <a:cubicBezTo>
                      <a:pt x="5645" y="6649"/>
                      <a:pt x="5800" y="6045"/>
                      <a:pt x="6158" y="5956"/>
                    </a:cubicBezTo>
                    <a:cubicBezTo>
                      <a:pt x="6555" y="5860"/>
                      <a:pt x="6281" y="5189"/>
                      <a:pt x="6254" y="4888"/>
                    </a:cubicBezTo>
                    <a:cubicBezTo>
                      <a:pt x="6213" y="4587"/>
                      <a:pt x="6623" y="4642"/>
                      <a:pt x="6774" y="4218"/>
                    </a:cubicBezTo>
                    <a:cubicBezTo>
                      <a:pt x="6925" y="3794"/>
                      <a:pt x="6514" y="3670"/>
                      <a:pt x="6541" y="3383"/>
                    </a:cubicBezTo>
                    <a:cubicBezTo>
                      <a:pt x="6555" y="3109"/>
                      <a:pt x="6815" y="3014"/>
                      <a:pt x="6788" y="2671"/>
                    </a:cubicBezTo>
                    <a:cubicBezTo>
                      <a:pt x="6760" y="2343"/>
                      <a:pt x="6158" y="2316"/>
                      <a:pt x="6281" y="1768"/>
                    </a:cubicBezTo>
                    <a:cubicBezTo>
                      <a:pt x="6405" y="1221"/>
                      <a:pt x="5898" y="1098"/>
                      <a:pt x="5351" y="1029"/>
                    </a:cubicBezTo>
                    <a:cubicBezTo>
                      <a:pt x="4817" y="947"/>
                      <a:pt x="5022" y="468"/>
                      <a:pt x="4680" y="181"/>
                    </a:cubicBezTo>
                    <a:cubicBezTo>
                      <a:pt x="4632" y="136"/>
                      <a:pt x="4581" y="119"/>
                      <a:pt x="4527" y="119"/>
                    </a:cubicBezTo>
                    <a:cubicBezTo>
                      <a:pt x="4305" y="119"/>
                      <a:pt x="4030" y="422"/>
                      <a:pt x="3653" y="422"/>
                    </a:cubicBezTo>
                    <a:cubicBezTo>
                      <a:pt x="3502" y="422"/>
                      <a:pt x="3335" y="373"/>
                      <a:pt x="3148" y="236"/>
                    </a:cubicBezTo>
                    <a:cubicBezTo>
                      <a:pt x="2913" y="67"/>
                      <a:pt x="2709" y="1"/>
                      <a:pt x="2533"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1372;g220ede23e87_0_6">
                <a:extLst>
                  <a:ext uri="{FF2B5EF4-FFF2-40B4-BE49-F238E27FC236}">
                    <a16:creationId xmlns:a16="http://schemas.microsoft.com/office/drawing/2014/main" id="{07FF6723-E9D1-4DD6-E1BD-237947433734}"/>
                  </a:ext>
                </a:extLst>
              </p:cNvPr>
              <p:cNvSpPr/>
              <p:nvPr/>
            </p:nvSpPr>
            <p:spPr>
              <a:xfrm>
                <a:off x="5118425" y="2087700"/>
                <a:ext cx="130725" cy="164425"/>
              </a:xfrm>
              <a:custGeom>
                <a:avLst/>
                <a:gdLst/>
                <a:ahLst/>
                <a:cxnLst/>
                <a:rect l="l" t="t" r="r" b="b"/>
                <a:pathLst>
                  <a:path w="5229" h="6577" extrusionOk="0">
                    <a:moveTo>
                      <a:pt x="2731" y="1"/>
                    </a:moveTo>
                    <a:cubicBezTo>
                      <a:pt x="2201" y="1"/>
                      <a:pt x="1596" y="138"/>
                      <a:pt x="931" y="392"/>
                    </a:cubicBezTo>
                    <a:cubicBezTo>
                      <a:pt x="219" y="666"/>
                      <a:pt x="0" y="1897"/>
                      <a:pt x="55" y="3142"/>
                    </a:cubicBezTo>
                    <a:cubicBezTo>
                      <a:pt x="55" y="3320"/>
                      <a:pt x="69" y="3512"/>
                      <a:pt x="96" y="3690"/>
                    </a:cubicBezTo>
                    <a:cubicBezTo>
                      <a:pt x="178" y="4484"/>
                      <a:pt x="411" y="5633"/>
                      <a:pt x="643" y="6044"/>
                    </a:cubicBezTo>
                    <a:cubicBezTo>
                      <a:pt x="845" y="6405"/>
                      <a:pt x="1291" y="6576"/>
                      <a:pt x="1828" y="6576"/>
                    </a:cubicBezTo>
                    <a:cubicBezTo>
                      <a:pt x="3222" y="6576"/>
                      <a:pt x="5228" y="5423"/>
                      <a:pt x="5159" y="3457"/>
                    </a:cubicBezTo>
                    <a:cubicBezTo>
                      <a:pt x="5069" y="1016"/>
                      <a:pt x="4174" y="1"/>
                      <a:pt x="2731" y="1"/>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1373;g220ede23e87_0_6">
                <a:extLst>
                  <a:ext uri="{FF2B5EF4-FFF2-40B4-BE49-F238E27FC236}">
                    <a16:creationId xmlns:a16="http://schemas.microsoft.com/office/drawing/2014/main" id="{870079C3-8E75-E9B3-4FF7-98DF9DC1E045}"/>
                  </a:ext>
                </a:extLst>
              </p:cNvPr>
              <p:cNvSpPr/>
              <p:nvPr/>
            </p:nvSpPr>
            <p:spPr>
              <a:xfrm>
                <a:off x="5172125" y="2145375"/>
                <a:ext cx="9600" cy="16800"/>
              </a:xfrm>
              <a:custGeom>
                <a:avLst/>
                <a:gdLst/>
                <a:ahLst/>
                <a:cxnLst/>
                <a:rect l="l" t="t" r="r" b="b"/>
                <a:pathLst>
                  <a:path w="384" h="672" extrusionOk="0">
                    <a:moveTo>
                      <a:pt x="192" y="1"/>
                    </a:moveTo>
                    <a:cubicBezTo>
                      <a:pt x="83" y="1"/>
                      <a:pt x="1" y="151"/>
                      <a:pt x="14" y="343"/>
                    </a:cubicBezTo>
                    <a:cubicBezTo>
                      <a:pt x="14" y="521"/>
                      <a:pt x="96" y="671"/>
                      <a:pt x="192" y="671"/>
                    </a:cubicBezTo>
                    <a:cubicBezTo>
                      <a:pt x="302" y="671"/>
                      <a:pt x="384" y="521"/>
                      <a:pt x="384" y="329"/>
                    </a:cubicBezTo>
                    <a:cubicBezTo>
                      <a:pt x="384" y="151"/>
                      <a:pt x="288" y="1"/>
                      <a:pt x="192"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1374;g220ede23e87_0_6">
                <a:extLst>
                  <a:ext uri="{FF2B5EF4-FFF2-40B4-BE49-F238E27FC236}">
                    <a16:creationId xmlns:a16="http://schemas.microsoft.com/office/drawing/2014/main" id="{1C8C6D50-3700-A206-651D-09B03A6E2345}"/>
                  </a:ext>
                </a:extLst>
              </p:cNvPr>
              <p:cNvSpPr/>
              <p:nvPr/>
            </p:nvSpPr>
            <p:spPr>
              <a:xfrm>
                <a:off x="5130050" y="2149475"/>
                <a:ext cx="9250" cy="16800"/>
              </a:xfrm>
              <a:custGeom>
                <a:avLst/>
                <a:gdLst/>
                <a:ahLst/>
                <a:cxnLst/>
                <a:rect l="l" t="t" r="r" b="b"/>
                <a:pathLst>
                  <a:path w="370" h="672" extrusionOk="0">
                    <a:moveTo>
                      <a:pt x="178" y="1"/>
                    </a:moveTo>
                    <a:cubicBezTo>
                      <a:pt x="69" y="1"/>
                      <a:pt x="0" y="151"/>
                      <a:pt x="0" y="329"/>
                    </a:cubicBezTo>
                    <a:cubicBezTo>
                      <a:pt x="0" y="521"/>
                      <a:pt x="82" y="671"/>
                      <a:pt x="192" y="671"/>
                    </a:cubicBezTo>
                    <a:cubicBezTo>
                      <a:pt x="288" y="671"/>
                      <a:pt x="370" y="507"/>
                      <a:pt x="370" y="329"/>
                    </a:cubicBezTo>
                    <a:cubicBezTo>
                      <a:pt x="370" y="138"/>
                      <a:pt x="288" y="1"/>
                      <a:pt x="178"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1375;g220ede23e87_0_6">
                <a:extLst>
                  <a:ext uri="{FF2B5EF4-FFF2-40B4-BE49-F238E27FC236}">
                    <a16:creationId xmlns:a16="http://schemas.microsoft.com/office/drawing/2014/main" id="{CC103432-AF5F-F658-0488-3C04C8E8F971}"/>
                  </a:ext>
                </a:extLst>
              </p:cNvPr>
              <p:cNvSpPr/>
              <p:nvPr/>
            </p:nvSpPr>
            <p:spPr>
              <a:xfrm>
                <a:off x="5167000" y="2121075"/>
                <a:ext cx="22600" cy="9275"/>
              </a:xfrm>
              <a:custGeom>
                <a:avLst/>
                <a:gdLst/>
                <a:ahLst/>
                <a:cxnLst/>
                <a:rect l="l" t="t" r="r" b="b"/>
                <a:pathLst>
                  <a:path w="904" h="371" extrusionOk="0">
                    <a:moveTo>
                      <a:pt x="300" y="1"/>
                    </a:moveTo>
                    <a:cubicBezTo>
                      <a:pt x="191" y="1"/>
                      <a:pt x="115" y="15"/>
                      <a:pt x="110" y="15"/>
                    </a:cubicBezTo>
                    <a:cubicBezTo>
                      <a:pt x="41" y="28"/>
                      <a:pt x="0" y="83"/>
                      <a:pt x="14" y="138"/>
                    </a:cubicBezTo>
                    <a:cubicBezTo>
                      <a:pt x="28" y="193"/>
                      <a:pt x="82" y="234"/>
                      <a:pt x="137" y="234"/>
                    </a:cubicBezTo>
                    <a:cubicBezTo>
                      <a:pt x="143" y="234"/>
                      <a:pt x="211" y="221"/>
                      <a:pt x="304" y="221"/>
                    </a:cubicBezTo>
                    <a:cubicBezTo>
                      <a:pt x="425" y="221"/>
                      <a:pt x="588" y="243"/>
                      <a:pt x="712" y="343"/>
                    </a:cubicBezTo>
                    <a:cubicBezTo>
                      <a:pt x="726" y="357"/>
                      <a:pt x="753" y="371"/>
                      <a:pt x="767" y="371"/>
                    </a:cubicBezTo>
                    <a:cubicBezTo>
                      <a:pt x="808" y="371"/>
                      <a:pt x="849" y="357"/>
                      <a:pt x="862" y="329"/>
                    </a:cubicBezTo>
                    <a:cubicBezTo>
                      <a:pt x="904" y="275"/>
                      <a:pt x="904" y="206"/>
                      <a:pt x="849" y="165"/>
                    </a:cubicBezTo>
                    <a:cubicBezTo>
                      <a:pt x="672" y="29"/>
                      <a:pt x="453" y="1"/>
                      <a:pt x="300"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1376;g220ede23e87_0_6">
                <a:extLst>
                  <a:ext uri="{FF2B5EF4-FFF2-40B4-BE49-F238E27FC236}">
                    <a16:creationId xmlns:a16="http://schemas.microsoft.com/office/drawing/2014/main" id="{2F59865C-C411-7628-B677-CA7834D3AFCE}"/>
                  </a:ext>
                </a:extLst>
              </p:cNvPr>
              <p:cNvSpPr/>
              <p:nvPr/>
            </p:nvSpPr>
            <p:spPr>
              <a:xfrm>
                <a:off x="5121500" y="2126900"/>
                <a:ext cx="16100" cy="11375"/>
              </a:xfrm>
              <a:custGeom>
                <a:avLst/>
                <a:gdLst/>
                <a:ahLst/>
                <a:cxnLst/>
                <a:rect l="l" t="t" r="r" b="b"/>
                <a:pathLst>
                  <a:path w="644" h="455" extrusionOk="0">
                    <a:moveTo>
                      <a:pt x="520" y="1"/>
                    </a:moveTo>
                    <a:cubicBezTo>
                      <a:pt x="342" y="14"/>
                      <a:pt x="28" y="83"/>
                      <a:pt x="14" y="343"/>
                    </a:cubicBezTo>
                    <a:cubicBezTo>
                      <a:pt x="0" y="398"/>
                      <a:pt x="55" y="452"/>
                      <a:pt x="110" y="452"/>
                    </a:cubicBezTo>
                    <a:cubicBezTo>
                      <a:pt x="117" y="454"/>
                      <a:pt x="124" y="454"/>
                      <a:pt x="130" y="454"/>
                    </a:cubicBezTo>
                    <a:cubicBezTo>
                      <a:pt x="187" y="454"/>
                      <a:pt x="221" y="405"/>
                      <a:pt x="233" y="357"/>
                    </a:cubicBezTo>
                    <a:cubicBezTo>
                      <a:pt x="233" y="274"/>
                      <a:pt x="424" y="220"/>
                      <a:pt x="534" y="220"/>
                    </a:cubicBezTo>
                    <a:cubicBezTo>
                      <a:pt x="589" y="220"/>
                      <a:pt x="643" y="165"/>
                      <a:pt x="643" y="110"/>
                    </a:cubicBezTo>
                    <a:cubicBezTo>
                      <a:pt x="630" y="55"/>
                      <a:pt x="589" y="1"/>
                      <a:pt x="520"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1377;g220ede23e87_0_6">
                <a:extLst>
                  <a:ext uri="{FF2B5EF4-FFF2-40B4-BE49-F238E27FC236}">
                    <a16:creationId xmlns:a16="http://schemas.microsoft.com/office/drawing/2014/main" id="{5FED9C28-D99E-12F7-9274-755F1731018D}"/>
                  </a:ext>
                </a:extLst>
              </p:cNvPr>
              <p:cNvSpPr/>
              <p:nvPr/>
            </p:nvSpPr>
            <p:spPr>
              <a:xfrm>
                <a:off x="5135525" y="2195325"/>
                <a:ext cx="42450" cy="29450"/>
              </a:xfrm>
              <a:custGeom>
                <a:avLst/>
                <a:gdLst/>
                <a:ahLst/>
                <a:cxnLst/>
                <a:rect l="l" t="t" r="r" b="b"/>
                <a:pathLst>
                  <a:path w="1698" h="1178" extrusionOk="0">
                    <a:moveTo>
                      <a:pt x="1697" y="1"/>
                    </a:moveTo>
                    <a:cubicBezTo>
                      <a:pt x="1697" y="1"/>
                      <a:pt x="1328" y="151"/>
                      <a:pt x="739" y="220"/>
                    </a:cubicBezTo>
                    <a:cubicBezTo>
                      <a:pt x="579" y="242"/>
                      <a:pt x="457" y="250"/>
                      <a:pt x="365" y="250"/>
                    </a:cubicBezTo>
                    <a:cubicBezTo>
                      <a:pt x="119" y="250"/>
                      <a:pt x="82" y="192"/>
                      <a:pt x="82" y="192"/>
                    </a:cubicBezTo>
                    <a:lnTo>
                      <a:pt x="82" y="192"/>
                    </a:lnTo>
                    <a:cubicBezTo>
                      <a:pt x="82" y="192"/>
                      <a:pt x="0" y="1177"/>
                      <a:pt x="726" y="1177"/>
                    </a:cubicBezTo>
                    <a:cubicBezTo>
                      <a:pt x="1601" y="1164"/>
                      <a:pt x="1697" y="1"/>
                      <a:pt x="1697"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1378;g220ede23e87_0_6">
                <a:extLst>
                  <a:ext uri="{FF2B5EF4-FFF2-40B4-BE49-F238E27FC236}">
                    <a16:creationId xmlns:a16="http://schemas.microsoft.com/office/drawing/2014/main" id="{CBC985F6-160F-A3E9-1E6A-CC4025616028}"/>
                  </a:ext>
                </a:extLst>
              </p:cNvPr>
              <p:cNvSpPr/>
              <p:nvPr/>
            </p:nvSpPr>
            <p:spPr>
              <a:xfrm>
                <a:off x="5106100" y="2063150"/>
                <a:ext cx="197125" cy="152375"/>
              </a:xfrm>
              <a:custGeom>
                <a:avLst/>
                <a:gdLst/>
                <a:ahLst/>
                <a:cxnLst/>
                <a:rect l="l" t="t" r="r" b="b"/>
                <a:pathLst>
                  <a:path w="7885" h="6095" extrusionOk="0">
                    <a:moveTo>
                      <a:pt x="3130" y="1"/>
                    </a:moveTo>
                    <a:cubicBezTo>
                      <a:pt x="2833" y="1"/>
                      <a:pt x="2543" y="35"/>
                      <a:pt x="2272" y="101"/>
                    </a:cubicBezTo>
                    <a:cubicBezTo>
                      <a:pt x="0" y="676"/>
                      <a:pt x="794" y="2072"/>
                      <a:pt x="794" y="2072"/>
                    </a:cubicBezTo>
                    <a:cubicBezTo>
                      <a:pt x="1378" y="1548"/>
                      <a:pt x="2359" y="1429"/>
                      <a:pt x="3128" y="1429"/>
                    </a:cubicBezTo>
                    <a:cubicBezTo>
                      <a:pt x="3765" y="1429"/>
                      <a:pt x="4256" y="1511"/>
                      <a:pt x="4256" y="1511"/>
                    </a:cubicBezTo>
                    <a:cubicBezTo>
                      <a:pt x="4256" y="1511"/>
                      <a:pt x="3736" y="2359"/>
                      <a:pt x="4339" y="2920"/>
                    </a:cubicBezTo>
                    <a:cubicBezTo>
                      <a:pt x="4927" y="3495"/>
                      <a:pt x="4872" y="4480"/>
                      <a:pt x="4872" y="4480"/>
                    </a:cubicBezTo>
                    <a:lnTo>
                      <a:pt x="5652" y="4439"/>
                    </a:lnTo>
                    <a:lnTo>
                      <a:pt x="5146" y="6095"/>
                    </a:lnTo>
                    <a:cubicBezTo>
                      <a:pt x="7884" y="1873"/>
                      <a:pt x="5338" y="1"/>
                      <a:pt x="3130"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1379;g220ede23e87_0_6">
                <a:extLst>
                  <a:ext uri="{FF2B5EF4-FFF2-40B4-BE49-F238E27FC236}">
                    <a16:creationId xmlns:a16="http://schemas.microsoft.com/office/drawing/2014/main" id="{D13CC93A-E4CE-9FA8-8BDE-9A6E7C76AAA3}"/>
                  </a:ext>
                </a:extLst>
              </p:cNvPr>
              <p:cNvSpPr/>
              <p:nvPr/>
            </p:nvSpPr>
            <p:spPr>
              <a:xfrm>
                <a:off x="5220700" y="2162525"/>
                <a:ext cx="47725" cy="41075"/>
              </a:xfrm>
              <a:custGeom>
                <a:avLst/>
                <a:gdLst/>
                <a:ahLst/>
                <a:cxnLst/>
                <a:rect l="l" t="t" r="r" b="b"/>
                <a:pathLst>
                  <a:path w="1909" h="1643" extrusionOk="0">
                    <a:moveTo>
                      <a:pt x="1064" y="0"/>
                    </a:moveTo>
                    <a:cubicBezTo>
                      <a:pt x="687" y="0"/>
                      <a:pt x="370" y="382"/>
                      <a:pt x="370" y="382"/>
                    </a:cubicBezTo>
                    <a:cubicBezTo>
                      <a:pt x="370" y="382"/>
                      <a:pt x="1" y="1614"/>
                      <a:pt x="535" y="1641"/>
                    </a:cubicBezTo>
                    <a:cubicBezTo>
                      <a:pt x="544" y="1642"/>
                      <a:pt x="553" y="1642"/>
                      <a:pt x="563" y="1642"/>
                    </a:cubicBezTo>
                    <a:cubicBezTo>
                      <a:pt x="1110" y="1642"/>
                      <a:pt x="1908" y="499"/>
                      <a:pt x="1410" y="122"/>
                    </a:cubicBezTo>
                    <a:cubicBezTo>
                      <a:pt x="1294" y="34"/>
                      <a:pt x="1176" y="0"/>
                      <a:pt x="1064" y="0"/>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1380;g220ede23e87_0_6">
                <a:extLst>
                  <a:ext uri="{FF2B5EF4-FFF2-40B4-BE49-F238E27FC236}">
                    <a16:creationId xmlns:a16="http://schemas.microsoft.com/office/drawing/2014/main" id="{2AB367B2-7956-DCFA-AF3A-29336AA39053}"/>
                  </a:ext>
                </a:extLst>
              </p:cNvPr>
              <p:cNvSpPr/>
              <p:nvPr/>
            </p:nvSpPr>
            <p:spPr>
              <a:xfrm>
                <a:off x="5132450" y="2151525"/>
                <a:ext cx="17125" cy="35275"/>
              </a:xfrm>
              <a:custGeom>
                <a:avLst/>
                <a:gdLst/>
                <a:ahLst/>
                <a:cxnLst/>
                <a:rect l="l" t="t" r="r" b="b"/>
                <a:pathLst>
                  <a:path w="685" h="1411" fill="none" extrusionOk="0">
                    <a:moveTo>
                      <a:pt x="684" y="1"/>
                    </a:moveTo>
                    <a:cubicBezTo>
                      <a:pt x="684" y="1"/>
                      <a:pt x="0" y="959"/>
                      <a:pt x="82" y="1192"/>
                    </a:cubicBezTo>
                    <a:cubicBezTo>
                      <a:pt x="178" y="1410"/>
                      <a:pt x="684" y="1397"/>
                      <a:pt x="684" y="1397"/>
                    </a:cubicBezTo>
                  </a:path>
                </a:pathLst>
              </a:custGeom>
              <a:noFill/>
              <a:ln w="9525" cap="flat" cmpd="sng">
                <a:solidFill>
                  <a:srgbClr val="003A48"/>
                </a:solidFill>
                <a:prstDash val="solid"/>
                <a:miter lim="13684"/>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 name="Google Shape;1381;g220ede23e87_0_6">
              <a:extLst>
                <a:ext uri="{FF2B5EF4-FFF2-40B4-BE49-F238E27FC236}">
                  <a16:creationId xmlns:a16="http://schemas.microsoft.com/office/drawing/2014/main" id="{3830FC57-99DB-1CF1-B5DF-0C30223F2A1A}"/>
                </a:ext>
              </a:extLst>
            </p:cNvPr>
            <p:cNvGrpSpPr/>
            <p:nvPr/>
          </p:nvGrpSpPr>
          <p:grpSpPr>
            <a:xfrm>
              <a:off x="6254280" y="4536308"/>
              <a:ext cx="762690" cy="1090225"/>
              <a:chOff x="6509125" y="2413750"/>
              <a:chExt cx="867975" cy="1240725"/>
            </a:xfrm>
          </p:grpSpPr>
          <p:sp>
            <p:nvSpPr>
              <p:cNvPr id="145" name="Google Shape;1382;g220ede23e87_0_6">
                <a:extLst>
                  <a:ext uri="{FF2B5EF4-FFF2-40B4-BE49-F238E27FC236}">
                    <a16:creationId xmlns:a16="http://schemas.microsoft.com/office/drawing/2014/main" id="{ECF91591-4376-B5A7-58F6-E3D872055A5D}"/>
                  </a:ext>
                </a:extLst>
              </p:cNvPr>
              <p:cNvSpPr/>
              <p:nvPr/>
            </p:nvSpPr>
            <p:spPr>
              <a:xfrm>
                <a:off x="6517000" y="3562400"/>
                <a:ext cx="74950" cy="92075"/>
              </a:xfrm>
              <a:custGeom>
                <a:avLst/>
                <a:gdLst/>
                <a:ahLst/>
                <a:cxnLst/>
                <a:rect l="l" t="t" r="r" b="b"/>
                <a:pathLst>
                  <a:path w="2998" h="3683" extrusionOk="0">
                    <a:moveTo>
                      <a:pt x="1492" y="1"/>
                    </a:moveTo>
                    <a:cubicBezTo>
                      <a:pt x="671" y="1"/>
                      <a:pt x="0" y="822"/>
                      <a:pt x="0" y="1835"/>
                    </a:cubicBezTo>
                    <a:cubicBezTo>
                      <a:pt x="0" y="2847"/>
                      <a:pt x="671" y="3682"/>
                      <a:pt x="1492" y="3682"/>
                    </a:cubicBezTo>
                    <a:cubicBezTo>
                      <a:pt x="2327" y="3682"/>
                      <a:pt x="2997" y="2847"/>
                      <a:pt x="2997" y="1835"/>
                    </a:cubicBezTo>
                    <a:cubicBezTo>
                      <a:pt x="2997" y="822"/>
                      <a:pt x="2327" y="1"/>
                      <a:pt x="1492"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383;g220ede23e87_0_6">
                <a:extLst>
                  <a:ext uri="{FF2B5EF4-FFF2-40B4-BE49-F238E27FC236}">
                    <a16:creationId xmlns:a16="http://schemas.microsoft.com/office/drawing/2014/main" id="{E2832979-EC2B-DAAA-07A7-4E47856A96EB}"/>
                  </a:ext>
                </a:extLst>
              </p:cNvPr>
              <p:cNvSpPr/>
              <p:nvPr/>
            </p:nvSpPr>
            <p:spPr>
              <a:xfrm>
                <a:off x="6533400" y="3578825"/>
                <a:ext cx="42125" cy="59225"/>
              </a:xfrm>
              <a:custGeom>
                <a:avLst/>
                <a:gdLst/>
                <a:ahLst/>
                <a:cxnLst/>
                <a:rect l="l" t="t" r="r" b="b"/>
                <a:pathLst>
                  <a:path w="1685" h="2369" extrusionOk="0">
                    <a:moveTo>
                      <a:pt x="836" y="1"/>
                    </a:moveTo>
                    <a:cubicBezTo>
                      <a:pt x="384" y="1"/>
                      <a:pt x="1" y="548"/>
                      <a:pt x="1" y="1178"/>
                    </a:cubicBezTo>
                    <a:cubicBezTo>
                      <a:pt x="1" y="1821"/>
                      <a:pt x="384" y="2368"/>
                      <a:pt x="836" y="2368"/>
                    </a:cubicBezTo>
                    <a:cubicBezTo>
                      <a:pt x="1301" y="2368"/>
                      <a:pt x="1684" y="1821"/>
                      <a:pt x="1684" y="1178"/>
                    </a:cubicBezTo>
                    <a:cubicBezTo>
                      <a:pt x="1684" y="548"/>
                      <a:pt x="1301" y="1"/>
                      <a:pt x="836" y="1"/>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384;g220ede23e87_0_6">
                <a:extLst>
                  <a:ext uri="{FF2B5EF4-FFF2-40B4-BE49-F238E27FC236}">
                    <a16:creationId xmlns:a16="http://schemas.microsoft.com/office/drawing/2014/main" id="{228BD0B3-F9C7-D82F-824F-5628B5BF5C60}"/>
                  </a:ext>
                </a:extLst>
              </p:cNvPr>
              <p:cNvSpPr/>
              <p:nvPr/>
            </p:nvSpPr>
            <p:spPr>
              <a:xfrm>
                <a:off x="6549150" y="3558650"/>
                <a:ext cx="37325" cy="61250"/>
              </a:xfrm>
              <a:custGeom>
                <a:avLst/>
                <a:gdLst/>
                <a:ahLst/>
                <a:cxnLst/>
                <a:rect l="l" t="t" r="r" b="b"/>
                <a:pathLst>
                  <a:path w="1493" h="2450" extrusionOk="0">
                    <a:moveTo>
                      <a:pt x="0" y="0"/>
                    </a:moveTo>
                    <a:lnTo>
                      <a:pt x="0" y="2080"/>
                    </a:lnTo>
                    <a:cubicBezTo>
                      <a:pt x="0" y="2286"/>
                      <a:pt x="165" y="2450"/>
                      <a:pt x="370" y="2450"/>
                    </a:cubicBezTo>
                    <a:cubicBezTo>
                      <a:pt x="520" y="2450"/>
                      <a:pt x="657" y="2340"/>
                      <a:pt x="712" y="2204"/>
                    </a:cubicBezTo>
                    <a:lnTo>
                      <a:pt x="1492" y="0"/>
                    </a:lnTo>
                    <a:close/>
                  </a:path>
                </a:pathLst>
              </a:custGeom>
              <a:solidFill>
                <a:srgbClr val="0096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385;g220ede23e87_0_6">
                <a:extLst>
                  <a:ext uri="{FF2B5EF4-FFF2-40B4-BE49-F238E27FC236}">
                    <a16:creationId xmlns:a16="http://schemas.microsoft.com/office/drawing/2014/main" id="{C9D77FB9-F404-D8C8-2383-3A4E62415206}"/>
                  </a:ext>
                </a:extLst>
              </p:cNvPr>
              <p:cNvSpPr/>
              <p:nvPr/>
            </p:nvSpPr>
            <p:spPr>
              <a:xfrm>
                <a:off x="6602850" y="3155300"/>
                <a:ext cx="306225" cy="476925"/>
              </a:xfrm>
              <a:custGeom>
                <a:avLst/>
                <a:gdLst/>
                <a:ahLst/>
                <a:cxnLst/>
                <a:rect l="l" t="t" r="r" b="b"/>
                <a:pathLst>
                  <a:path w="12249" h="19077" extrusionOk="0">
                    <a:moveTo>
                      <a:pt x="6118" y="602"/>
                    </a:moveTo>
                    <a:cubicBezTo>
                      <a:pt x="9238" y="602"/>
                      <a:pt x="11770" y="4612"/>
                      <a:pt x="11770" y="9538"/>
                    </a:cubicBezTo>
                    <a:cubicBezTo>
                      <a:pt x="11770" y="14465"/>
                      <a:pt x="9238" y="18474"/>
                      <a:pt x="6118" y="18474"/>
                    </a:cubicBezTo>
                    <a:cubicBezTo>
                      <a:pt x="3012" y="18474"/>
                      <a:pt x="480" y="14465"/>
                      <a:pt x="480" y="9538"/>
                    </a:cubicBezTo>
                    <a:cubicBezTo>
                      <a:pt x="480" y="4612"/>
                      <a:pt x="3012" y="602"/>
                      <a:pt x="6118" y="602"/>
                    </a:cubicBezTo>
                    <a:close/>
                    <a:moveTo>
                      <a:pt x="6118" y="0"/>
                    </a:moveTo>
                    <a:cubicBezTo>
                      <a:pt x="2752" y="0"/>
                      <a:pt x="1" y="4284"/>
                      <a:pt x="1" y="9538"/>
                    </a:cubicBezTo>
                    <a:cubicBezTo>
                      <a:pt x="1" y="14793"/>
                      <a:pt x="2752" y="19077"/>
                      <a:pt x="6118" y="19077"/>
                    </a:cubicBezTo>
                    <a:cubicBezTo>
                      <a:pt x="9498" y="19077"/>
                      <a:pt x="12249" y="14793"/>
                      <a:pt x="12249" y="9538"/>
                    </a:cubicBezTo>
                    <a:cubicBezTo>
                      <a:pt x="12249" y="4284"/>
                      <a:pt x="9498" y="0"/>
                      <a:pt x="6118" y="0"/>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386;g220ede23e87_0_6">
                <a:extLst>
                  <a:ext uri="{FF2B5EF4-FFF2-40B4-BE49-F238E27FC236}">
                    <a16:creationId xmlns:a16="http://schemas.microsoft.com/office/drawing/2014/main" id="{5CE55466-065F-DFC2-8437-717F6076FA1F}"/>
                  </a:ext>
                </a:extLst>
              </p:cNvPr>
              <p:cNvSpPr/>
              <p:nvPr/>
            </p:nvSpPr>
            <p:spPr>
              <a:xfrm>
                <a:off x="6900500" y="3387925"/>
                <a:ext cx="20900" cy="11675"/>
              </a:xfrm>
              <a:custGeom>
                <a:avLst/>
                <a:gdLst/>
                <a:ahLst/>
                <a:cxnLst/>
                <a:rect l="l" t="t" r="r" b="b"/>
                <a:pathLst>
                  <a:path w="836" h="467" extrusionOk="0">
                    <a:moveTo>
                      <a:pt x="179" y="1"/>
                    </a:moveTo>
                    <a:cubicBezTo>
                      <a:pt x="83" y="1"/>
                      <a:pt x="1" y="110"/>
                      <a:pt x="1" y="233"/>
                    </a:cubicBezTo>
                    <a:cubicBezTo>
                      <a:pt x="1" y="357"/>
                      <a:pt x="83" y="466"/>
                      <a:pt x="179" y="466"/>
                    </a:cubicBezTo>
                    <a:lnTo>
                      <a:pt x="658" y="466"/>
                    </a:lnTo>
                    <a:cubicBezTo>
                      <a:pt x="753" y="466"/>
                      <a:pt x="835" y="357"/>
                      <a:pt x="835" y="233"/>
                    </a:cubicBezTo>
                    <a:cubicBezTo>
                      <a:pt x="835" y="110"/>
                      <a:pt x="753" y="1"/>
                      <a:pt x="658" y="1"/>
                    </a:cubicBezTo>
                    <a:close/>
                  </a:path>
                </a:pathLst>
              </a:custGeom>
              <a:solidFill>
                <a:srgbClr val="BAC3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387;g220ede23e87_0_6">
                <a:extLst>
                  <a:ext uri="{FF2B5EF4-FFF2-40B4-BE49-F238E27FC236}">
                    <a16:creationId xmlns:a16="http://schemas.microsoft.com/office/drawing/2014/main" id="{69747D34-93FD-BE7D-7B54-7AA86481684C}"/>
                  </a:ext>
                </a:extLst>
              </p:cNvPr>
              <p:cNvSpPr/>
              <p:nvPr/>
            </p:nvSpPr>
            <p:spPr>
              <a:xfrm>
                <a:off x="6745525" y="3158325"/>
                <a:ext cx="45175" cy="26425"/>
              </a:xfrm>
              <a:custGeom>
                <a:avLst/>
                <a:gdLst/>
                <a:ahLst/>
                <a:cxnLst/>
                <a:rect l="l" t="t" r="r" b="b"/>
                <a:pathLst>
                  <a:path w="1807" h="1057" extrusionOk="0">
                    <a:moveTo>
                      <a:pt x="209" y="1"/>
                    </a:moveTo>
                    <a:cubicBezTo>
                      <a:pt x="142" y="1"/>
                      <a:pt x="72" y="47"/>
                      <a:pt x="42" y="139"/>
                    </a:cubicBezTo>
                    <a:cubicBezTo>
                      <a:pt x="0" y="249"/>
                      <a:pt x="42" y="386"/>
                      <a:pt x="137" y="440"/>
                    </a:cubicBezTo>
                    <a:cubicBezTo>
                      <a:pt x="247" y="495"/>
                      <a:pt x="1218" y="1056"/>
                      <a:pt x="1629" y="1056"/>
                    </a:cubicBezTo>
                    <a:cubicBezTo>
                      <a:pt x="1725" y="1056"/>
                      <a:pt x="1807" y="947"/>
                      <a:pt x="1807" y="824"/>
                    </a:cubicBezTo>
                    <a:cubicBezTo>
                      <a:pt x="1807" y="700"/>
                      <a:pt x="1725" y="591"/>
                      <a:pt x="1629" y="591"/>
                    </a:cubicBezTo>
                    <a:cubicBezTo>
                      <a:pt x="1383" y="591"/>
                      <a:pt x="671" y="249"/>
                      <a:pt x="274" y="16"/>
                    </a:cubicBezTo>
                    <a:cubicBezTo>
                      <a:pt x="254" y="6"/>
                      <a:pt x="231" y="1"/>
                      <a:pt x="209" y="1"/>
                    </a:cubicBezTo>
                    <a:close/>
                  </a:path>
                </a:pathLst>
              </a:custGeom>
              <a:solidFill>
                <a:srgbClr val="BAC3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388;g220ede23e87_0_6">
                <a:extLst>
                  <a:ext uri="{FF2B5EF4-FFF2-40B4-BE49-F238E27FC236}">
                    <a16:creationId xmlns:a16="http://schemas.microsoft.com/office/drawing/2014/main" id="{4E384C9F-B2A9-EDD6-364B-57DE63825966}"/>
                  </a:ext>
                </a:extLst>
              </p:cNvPr>
              <p:cNvSpPr/>
              <p:nvPr/>
            </p:nvSpPr>
            <p:spPr>
              <a:xfrm>
                <a:off x="6745525" y="3603125"/>
                <a:ext cx="45175" cy="26375"/>
              </a:xfrm>
              <a:custGeom>
                <a:avLst/>
                <a:gdLst/>
                <a:ahLst/>
                <a:cxnLst/>
                <a:rect l="l" t="t" r="r" b="b"/>
                <a:pathLst>
                  <a:path w="1807" h="1055" extrusionOk="0">
                    <a:moveTo>
                      <a:pt x="1629" y="0"/>
                    </a:moveTo>
                    <a:cubicBezTo>
                      <a:pt x="1218" y="0"/>
                      <a:pt x="247" y="548"/>
                      <a:pt x="137" y="616"/>
                    </a:cubicBezTo>
                    <a:cubicBezTo>
                      <a:pt x="42" y="657"/>
                      <a:pt x="0" y="794"/>
                      <a:pt x="42" y="917"/>
                    </a:cubicBezTo>
                    <a:cubicBezTo>
                      <a:pt x="69" y="999"/>
                      <a:pt x="137" y="1054"/>
                      <a:pt x="206" y="1054"/>
                    </a:cubicBezTo>
                    <a:cubicBezTo>
                      <a:pt x="233" y="1054"/>
                      <a:pt x="261" y="1040"/>
                      <a:pt x="288" y="1027"/>
                    </a:cubicBezTo>
                    <a:cubicBezTo>
                      <a:pt x="671" y="808"/>
                      <a:pt x="1383" y="452"/>
                      <a:pt x="1629" y="452"/>
                    </a:cubicBezTo>
                    <a:cubicBezTo>
                      <a:pt x="1738" y="452"/>
                      <a:pt x="1807" y="343"/>
                      <a:pt x="1807" y="219"/>
                    </a:cubicBezTo>
                    <a:cubicBezTo>
                      <a:pt x="1807" y="96"/>
                      <a:pt x="1725" y="0"/>
                      <a:pt x="1629" y="0"/>
                    </a:cubicBezTo>
                    <a:close/>
                  </a:path>
                </a:pathLst>
              </a:custGeom>
              <a:solidFill>
                <a:srgbClr val="BAC3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389;g220ede23e87_0_6">
                <a:extLst>
                  <a:ext uri="{FF2B5EF4-FFF2-40B4-BE49-F238E27FC236}">
                    <a16:creationId xmlns:a16="http://schemas.microsoft.com/office/drawing/2014/main" id="{D16DEA54-3224-AE8B-11EF-F319635C074A}"/>
                  </a:ext>
                </a:extLst>
              </p:cNvPr>
              <p:cNvSpPr/>
              <p:nvPr/>
            </p:nvSpPr>
            <p:spPr>
              <a:xfrm>
                <a:off x="6618250" y="3133400"/>
                <a:ext cx="336325" cy="521075"/>
              </a:xfrm>
              <a:custGeom>
                <a:avLst/>
                <a:gdLst/>
                <a:ahLst/>
                <a:cxnLst/>
                <a:rect l="l" t="t" r="r" b="b"/>
                <a:pathLst>
                  <a:path w="13453" h="20843" extrusionOk="0">
                    <a:moveTo>
                      <a:pt x="6720" y="1095"/>
                    </a:moveTo>
                    <a:cubicBezTo>
                      <a:pt x="9950" y="1095"/>
                      <a:pt x="12577" y="5269"/>
                      <a:pt x="12577" y="10414"/>
                    </a:cubicBezTo>
                    <a:cubicBezTo>
                      <a:pt x="12577" y="15560"/>
                      <a:pt x="9950" y="19747"/>
                      <a:pt x="6720" y="19747"/>
                    </a:cubicBezTo>
                    <a:cubicBezTo>
                      <a:pt x="3490" y="19747"/>
                      <a:pt x="863" y="15560"/>
                      <a:pt x="863" y="10414"/>
                    </a:cubicBezTo>
                    <a:cubicBezTo>
                      <a:pt x="863" y="5269"/>
                      <a:pt x="3490" y="1095"/>
                      <a:pt x="6720" y="1095"/>
                    </a:cubicBezTo>
                    <a:close/>
                    <a:moveTo>
                      <a:pt x="6720" y="1"/>
                    </a:moveTo>
                    <a:cubicBezTo>
                      <a:pt x="3011" y="1"/>
                      <a:pt x="1" y="4667"/>
                      <a:pt x="1" y="10414"/>
                    </a:cubicBezTo>
                    <a:cubicBezTo>
                      <a:pt x="1" y="16162"/>
                      <a:pt x="3011" y="20842"/>
                      <a:pt x="6720" y="20842"/>
                    </a:cubicBezTo>
                    <a:cubicBezTo>
                      <a:pt x="10429" y="20842"/>
                      <a:pt x="13453" y="16162"/>
                      <a:pt x="13453" y="10414"/>
                    </a:cubicBezTo>
                    <a:cubicBezTo>
                      <a:pt x="13453" y="4667"/>
                      <a:pt x="10429" y="1"/>
                      <a:pt x="6720"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390;g220ede23e87_0_6">
                <a:extLst>
                  <a:ext uri="{FF2B5EF4-FFF2-40B4-BE49-F238E27FC236}">
                    <a16:creationId xmlns:a16="http://schemas.microsoft.com/office/drawing/2014/main" id="{5A2D35D1-EB02-0FAA-6764-B2869D7958B6}"/>
                  </a:ext>
                </a:extLst>
              </p:cNvPr>
              <p:cNvSpPr/>
              <p:nvPr/>
            </p:nvSpPr>
            <p:spPr>
              <a:xfrm>
                <a:off x="6637750" y="3158025"/>
                <a:ext cx="297325" cy="471475"/>
              </a:xfrm>
              <a:custGeom>
                <a:avLst/>
                <a:gdLst/>
                <a:ahLst/>
                <a:cxnLst/>
                <a:rect l="l" t="t" r="r" b="b"/>
                <a:pathLst>
                  <a:path w="11893" h="18859" extrusionOk="0">
                    <a:moveTo>
                      <a:pt x="6118" y="1315"/>
                    </a:moveTo>
                    <a:cubicBezTo>
                      <a:pt x="6665" y="1356"/>
                      <a:pt x="7185" y="1534"/>
                      <a:pt x="7664" y="1835"/>
                    </a:cubicBezTo>
                    <a:lnTo>
                      <a:pt x="6378" y="6953"/>
                    </a:lnTo>
                    <a:cubicBezTo>
                      <a:pt x="6296" y="6912"/>
                      <a:pt x="6214" y="6884"/>
                      <a:pt x="6118" y="6870"/>
                    </a:cubicBezTo>
                    <a:lnTo>
                      <a:pt x="6118" y="1315"/>
                    </a:lnTo>
                    <a:close/>
                    <a:moveTo>
                      <a:pt x="5776" y="1315"/>
                    </a:moveTo>
                    <a:lnTo>
                      <a:pt x="5776" y="6870"/>
                    </a:lnTo>
                    <a:cubicBezTo>
                      <a:pt x="5666" y="6884"/>
                      <a:pt x="5570" y="6912"/>
                      <a:pt x="5475" y="6966"/>
                    </a:cubicBezTo>
                    <a:lnTo>
                      <a:pt x="4147" y="1876"/>
                    </a:lnTo>
                    <a:cubicBezTo>
                      <a:pt x="4654" y="1547"/>
                      <a:pt x="5201" y="1356"/>
                      <a:pt x="5776" y="1315"/>
                    </a:cubicBezTo>
                    <a:close/>
                    <a:moveTo>
                      <a:pt x="3846" y="2095"/>
                    </a:moveTo>
                    <a:lnTo>
                      <a:pt x="5174" y="7185"/>
                    </a:lnTo>
                    <a:cubicBezTo>
                      <a:pt x="5092" y="7254"/>
                      <a:pt x="5009" y="7349"/>
                      <a:pt x="4941" y="7445"/>
                    </a:cubicBezTo>
                    <a:lnTo>
                      <a:pt x="2546" y="3586"/>
                    </a:lnTo>
                    <a:cubicBezTo>
                      <a:pt x="2929" y="2984"/>
                      <a:pt x="3367" y="2478"/>
                      <a:pt x="3846" y="2095"/>
                    </a:cubicBezTo>
                    <a:close/>
                    <a:moveTo>
                      <a:pt x="7979" y="2054"/>
                    </a:moveTo>
                    <a:cubicBezTo>
                      <a:pt x="8485" y="2437"/>
                      <a:pt x="8937" y="2957"/>
                      <a:pt x="9334" y="3586"/>
                    </a:cubicBezTo>
                    <a:lnTo>
                      <a:pt x="6953" y="7445"/>
                    </a:lnTo>
                    <a:cubicBezTo>
                      <a:pt x="6871" y="7336"/>
                      <a:pt x="6788" y="7240"/>
                      <a:pt x="6693" y="7158"/>
                    </a:cubicBezTo>
                    <a:lnTo>
                      <a:pt x="7979" y="2054"/>
                    </a:lnTo>
                    <a:close/>
                    <a:moveTo>
                      <a:pt x="9553" y="3942"/>
                    </a:moveTo>
                    <a:cubicBezTo>
                      <a:pt x="9909" y="4585"/>
                      <a:pt x="10210" y="5324"/>
                      <a:pt x="10415" y="6118"/>
                    </a:cubicBezTo>
                    <a:lnTo>
                      <a:pt x="7336" y="8225"/>
                    </a:lnTo>
                    <a:cubicBezTo>
                      <a:pt x="7295" y="8075"/>
                      <a:pt x="7240" y="7938"/>
                      <a:pt x="7172" y="7801"/>
                    </a:cubicBezTo>
                    <a:lnTo>
                      <a:pt x="9553" y="3942"/>
                    </a:lnTo>
                    <a:close/>
                    <a:moveTo>
                      <a:pt x="2327" y="3942"/>
                    </a:moveTo>
                    <a:lnTo>
                      <a:pt x="4722" y="7801"/>
                    </a:lnTo>
                    <a:cubicBezTo>
                      <a:pt x="4654" y="7952"/>
                      <a:pt x="4585" y="8102"/>
                      <a:pt x="4544" y="8266"/>
                    </a:cubicBezTo>
                    <a:lnTo>
                      <a:pt x="4530" y="8266"/>
                    </a:lnTo>
                    <a:lnTo>
                      <a:pt x="1438" y="6227"/>
                    </a:lnTo>
                    <a:cubicBezTo>
                      <a:pt x="1657" y="5379"/>
                      <a:pt x="1958" y="4613"/>
                      <a:pt x="2327" y="3942"/>
                    </a:cubicBezTo>
                    <a:close/>
                    <a:moveTo>
                      <a:pt x="1328" y="6652"/>
                    </a:moveTo>
                    <a:lnTo>
                      <a:pt x="4435" y="8691"/>
                    </a:lnTo>
                    <a:cubicBezTo>
                      <a:pt x="4394" y="8855"/>
                      <a:pt x="4380" y="9033"/>
                      <a:pt x="4366" y="9211"/>
                    </a:cubicBezTo>
                    <a:lnTo>
                      <a:pt x="1041" y="9211"/>
                    </a:lnTo>
                    <a:cubicBezTo>
                      <a:pt x="1055" y="8321"/>
                      <a:pt x="1164" y="7459"/>
                      <a:pt x="1328" y="6652"/>
                    </a:cubicBezTo>
                    <a:close/>
                    <a:moveTo>
                      <a:pt x="10524" y="6542"/>
                    </a:moveTo>
                    <a:cubicBezTo>
                      <a:pt x="10716" y="7377"/>
                      <a:pt x="10825" y="8280"/>
                      <a:pt x="10853" y="9211"/>
                    </a:cubicBezTo>
                    <a:lnTo>
                      <a:pt x="7514" y="9211"/>
                    </a:lnTo>
                    <a:cubicBezTo>
                      <a:pt x="7500" y="9019"/>
                      <a:pt x="7486" y="8827"/>
                      <a:pt x="7445" y="8649"/>
                    </a:cubicBezTo>
                    <a:lnTo>
                      <a:pt x="10524" y="6542"/>
                    </a:lnTo>
                    <a:close/>
                    <a:moveTo>
                      <a:pt x="10839" y="9648"/>
                    </a:moveTo>
                    <a:cubicBezTo>
                      <a:pt x="10825" y="10552"/>
                      <a:pt x="10730" y="11414"/>
                      <a:pt x="10552" y="12207"/>
                    </a:cubicBezTo>
                    <a:lnTo>
                      <a:pt x="7459" y="10182"/>
                    </a:lnTo>
                    <a:cubicBezTo>
                      <a:pt x="7486" y="10004"/>
                      <a:pt x="7514" y="9826"/>
                      <a:pt x="7514" y="9648"/>
                    </a:cubicBezTo>
                    <a:close/>
                    <a:moveTo>
                      <a:pt x="4366" y="9648"/>
                    </a:moveTo>
                    <a:cubicBezTo>
                      <a:pt x="4380" y="9840"/>
                      <a:pt x="4407" y="10032"/>
                      <a:pt x="4435" y="10210"/>
                    </a:cubicBezTo>
                    <a:lnTo>
                      <a:pt x="1356" y="12317"/>
                    </a:lnTo>
                    <a:cubicBezTo>
                      <a:pt x="1164" y="11482"/>
                      <a:pt x="1055" y="10593"/>
                      <a:pt x="1041" y="9648"/>
                    </a:cubicBezTo>
                    <a:close/>
                    <a:moveTo>
                      <a:pt x="4544" y="10634"/>
                    </a:moveTo>
                    <a:cubicBezTo>
                      <a:pt x="4599" y="10784"/>
                      <a:pt x="4654" y="10935"/>
                      <a:pt x="4722" y="11058"/>
                    </a:cubicBezTo>
                    <a:lnTo>
                      <a:pt x="2327" y="14917"/>
                    </a:lnTo>
                    <a:cubicBezTo>
                      <a:pt x="1971" y="14274"/>
                      <a:pt x="1684" y="13549"/>
                      <a:pt x="1465" y="12741"/>
                    </a:cubicBezTo>
                    <a:lnTo>
                      <a:pt x="4544" y="10634"/>
                    </a:lnTo>
                    <a:close/>
                    <a:moveTo>
                      <a:pt x="7349" y="10606"/>
                    </a:moveTo>
                    <a:lnTo>
                      <a:pt x="10456" y="12632"/>
                    </a:lnTo>
                    <a:cubicBezTo>
                      <a:pt x="10223" y="13480"/>
                      <a:pt x="9922" y="14246"/>
                      <a:pt x="9553" y="14917"/>
                    </a:cubicBezTo>
                    <a:lnTo>
                      <a:pt x="7172" y="11058"/>
                    </a:lnTo>
                    <a:cubicBezTo>
                      <a:pt x="7240" y="10921"/>
                      <a:pt x="7295" y="10771"/>
                      <a:pt x="7349" y="10606"/>
                    </a:cubicBezTo>
                    <a:close/>
                    <a:moveTo>
                      <a:pt x="6953" y="11414"/>
                    </a:moveTo>
                    <a:lnTo>
                      <a:pt x="9334" y="15286"/>
                    </a:lnTo>
                    <a:cubicBezTo>
                      <a:pt x="8964" y="15889"/>
                      <a:pt x="8526" y="16381"/>
                      <a:pt x="8047" y="16764"/>
                    </a:cubicBezTo>
                    <a:lnTo>
                      <a:pt x="6720" y="11687"/>
                    </a:lnTo>
                    <a:cubicBezTo>
                      <a:pt x="6802" y="11605"/>
                      <a:pt x="6871" y="11523"/>
                      <a:pt x="6953" y="11414"/>
                    </a:cubicBezTo>
                    <a:close/>
                    <a:moveTo>
                      <a:pt x="4941" y="11414"/>
                    </a:moveTo>
                    <a:cubicBezTo>
                      <a:pt x="5009" y="11523"/>
                      <a:pt x="5105" y="11619"/>
                      <a:pt x="5187" y="11701"/>
                    </a:cubicBezTo>
                    <a:lnTo>
                      <a:pt x="3915" y="16819"/>
                    </a:lnTo>
                    <a:cubicBezTo>
                      <a:pt x="3408" y="16436"/>
                      <a:pt x="2943" y="15916"/>
                      <a:pt x="2546" y="15286"/>
                    </a:cubicBezTo>
                    <a:lnTo>
                      <a:pt x="4941" y="11414"/>
                    </a:lnTo>
                    <a:close/>
                    <a:moveTo>
                      <a:pt x="5502" y="11920"/>
                    </a:moveTo>
                    <a:cubicBezTo>
                      <a:pt x="5584" y="11961"/>
                      <a:pt x="5680" y="11989"/>
                      <a:pt x="5776" y="12002"/>
                    </a:cubicBezTo>
                    <a:lnTo>
                      <a:pt x="5776" y="17544"/>
                    </a:lnTo>
                    <a:cubicBezTo>
                      <a:pt x="5228" y="17517"/>
                      <a:pt x="4708" y="17339"/>
                      <a:pt x="4216" y="17038"/>
                    </a:cubicBezTo>
                    <a:lnTo>
                      <a:pt x="5502" y="11920"/>
                    </a:lnTo>
                    <a:close/>
                    <a:moveTo>
                      <a:pt x="6405" y="11906"/>
                    </a:moveTo>
                    <a:lnTo>
                      <a:pt x="7733" y="16983"/>
                    </a:lnTo>
                    <a:cubicBezTo>
                      <a:pt x="7226" y="17312"/>
                      <a:pt x="6693" y="17517"/>
                      <a:pt x="6118" y="17544"/>
                    </a:cubicBezTo>
                    <a:lnTo>
                      <a:pt x="6118" y="12002"/>
                    </a:lnTo>
                    <a:cubicBezTo>
                      <a:pt x="6214" y="11975"/>
                      <a:pt x="6309" y="11947"/>
                      <a:pt x="6405" y="11906"/>
                    </a:cubicBezTo>
                    <a:close/>
                    <a:moveTo>
                      <a:pt x="5940" y="1"/>
                    </a:moveTo>
                    <a:cubicBezTo>
                      <a:pt x="2669" y="1"/>
                      <a:pt x="1" y="4229"/>
                      <a:pt x="1" y="9429"/>
                    </a:cubicBezTo>
                    <a:cubicBezTo>
                      <a:pt x="1" y="14630"/>
                      <a:pt x="2669" y="18858"/>
                      <a:pt x="5940" y="18858"/>
                    </a:cubicBezTo>
                    <a:cubicBezTo>
                      <a:pt x="9224" y="18858"/>
                      <a:pt x="11893" y="14630"/>
                      <a:pt x="11893" y="9429"/>
                    </a:cubicBezTo>
                    <a:cubicBezTo>
                      <a:pt x="11893" y="4229"/>
                      <a:pt x="9224" y="1"/>
                      <a:pt x="5940" y="1"/>
                    </a:cubicBezTo>
                    <a:close/>
                  </a:path>
                </a:pathLst>
              </a:custGeom>
              <a:solidFill>
                <a:srgbClr val="0096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391;g220ede23e87_0_6">
                <a:extLst>
                  <a:ext uri="{FF2B5EF4-FFF2-40B4-BE49-F238E27FC236}">
                    <a16:creationId xmlns:a16="http://schemas.microsoft.com/office/drawing/2014/main" id="{8C7DBD43-511B-7282-3889-48EE4A34F5D5}"/>
                  </a:ext>
                </a:extLst>
              </p:cNvPr>
              <p:cNvSpPr/>
              <p:nvPr/>
            </p:nvSpPr>
            <p:spPr>
              <a:xfrm>
                <a:off x="6765025" y="3346200"/>
                <a:ext cx="58175" cy="95125"/>
              </a:xfrm>
              <a:custGeom>
                <a:avLst/>
                <a:gdLst/>
                <a:ahLst/>
                <a:cxnLst/>
                <a:rect l="l" t="t" r="r" b="b"/>
                <a:pathLst>
                  <a:path w="2327" h="3805" extrusionOk="0">
                    <a:moveTo>
                      <a:pt x="1164" y="0"/>
                    </a:moveTo>
                    <a:cubicBezTo>
                      <a:pt x="521" y="0"/>
                      <a:pt x="1" y="849"/>
                      <a:pt x="1" y="1902"/>
                    </a:cubicBezTo>
                    <a:cubicBezTo>
                      <a:pt x="1" y="2956"/>
                      <a:pt x="521" y="3805"/>
                      <a:pt x="1164" y="3805"/>
                    </a:cubicBezTo>
                    <a:cubicBezTo>
                      <a:pt x="1807" y="3805"/>
                      <a:pt x="2327" y="2956"/>
                      <a:pt x="2327" y="1902"/>
                    </a:cubicBezTo>
                    <a:cubicBezTo>
                      <a:pt x="2327" y="849"/>
                      <a:pt x="1807" y="0"/>
                      <a:pt x="1164"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392;g220ede23e87_0_6">
                <a:extLst>
                  <a:ext uri="{FF2B5EF4-FFF2-40B4-BE49-F238E27FC236}">
                    <a16:creationId xmlns:a16="http://schemas.microsoft.com/office/drawing/2014/main" id="{5CA17DBF-5493-1691-B32E-4B591C59D138}"/>
                  </a:ext>
                </a:extLst>
              </p:cNvPr>
              <p:cNvSpPr/>
              <p:nvPr/>
            </p:nvSpPr>
            <p:spPr>
              <a:xfrm>
                <a:off x="6794100" y="3382125"/>
                <a:ext cx="404075" cy="23625"/>
              </a:xfrm>
              <a:custGeom>
                <a:avLst/>
                <a:gdLst/>
                <a:ahLst/>
                <a:cxnLst/>
                <a:rect l="l" t="t" r="r" b="b"/>
                <a:pathLst>
                  <a:path w="16163" h="945" extrusionOk="0">
                    <a:moveTo>
                      <a:pt x="466" y="0"/>
                    </a:moveTo>
                    <a:cubicBezTo>
                      <a:pt x="206" y="0"/>
                      <a:pt x="1" y="205"/>
                      <a:pt x="1" y="465"/>
                    </a:cubicBezTo>
                    <a:cubicBezTo>
                      <a:pt x="1" y="726"/>
                      <a:pt x="206" y="944"/>
                      <a:pt x="466" y="944"/>
                    </a:cubicBezTo>
                    <a:lnTo>
                      <a:pt x="15683" y="944"/>
                    </a:lnTo>
                    <a:cubicBezTo>
                      <a:pt x="15943" y="944"/>
                      <a:pt x="16162" y="726"/>
                      <a:pt x="16162" y="465"/>
                    </a:cubicBezTo>
                    <a:cubicBezTo>
                      <a:pt x="16162" y="205"/>
                      <a:pt x="15957" y="0"/>
                      <a:pt x="15683"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393;g220ede23e87_0_6">
                <a:extLst>
                  <a:ext uri="{FF2B5EF4-FFF2-40B4-BE49-F238E27FC236}">
                    <a16:creationId xmlns:a16="http://schemas.microsoft.com/office/drawing/2014/main" id="{35448113-0095-704F-FD99-54B040B7A167}"/>
                  </a:ext>
                </a:extLst>
              </p:cNvPr>
              <p:cNvSpPr/>
              <p:nvPr/>
            </p:nvSpPr>
            <p:spPr>
              <a:xfrm>
                <a:off x="6769475" y="3106025"/>
                <a:ext cx="97175" cy="296975"/>
              </a:xfrm>
              <a:custGeom>
                <a:avLst/>
                <a:gdLst/>
                <a:ahLst/>
                <a:cxnLst/>
                <a:rect l="l" t="t" r="r" b="b"/>
                <a:pathLst>
                  <a:path w="3887" h="11879" extrusionOk="0">
                    <a:moveTo>
                      <a:pt x="3079" y="726"/>
                    </a:moveTo>
                    <a:lnTo>
                      <a:pt x="1560" y="8909"/>
                    </a:lnTo>
                    <a:lnTo>
                      <a:pt x="767" y="726"/>
                    </a:lnTo>
                    <a:close/>
                    <a:moveTo>
                      <a:pt x="370" y="1"/>
                    </a:moveTo>
                    <a:cubicBezTo>
                      <a:pt x="260" y="1"/>
                      <a:pt x="165" y="42"/>
                      <a:pt x="96" y="110"/>
                    </a:cubicBezTo>
                    <a:cubicBezTo>
                      <a:pt x="28" y="192"/>
                      <a:pt x="0" y="288"/>
                      <a:pt x="14" y="398"/>
                    </a:cubicBezTo>
                    <a:lnTo>
                      <a:pt x="1082" y="11551"/>
                    </a:lnTo>
                    <a:cubicBezTo>
                      <a:pt x="1095" y="11728"/>
                      <a:pt x="1246" y="11865"/>
                      <a:pt x="1424" y="11879"/>
                    </a:cubicBezTo>
                    <a:lnTo>
                      <a:pt x="1437" y="11879"/>
                    </a:lnTo>
                    <a:cubicBezTo>
                      <a:pt x="1615" y="11879"/>
                      <a:pt x="1766" y="11756"/>
                      <a:pt x="1793" y="11578"/>
                    </a:cubicBezTo>
                    <a:lnTo>
                      <a:pt x="3873" y="425"/>
                    </a:lnTo>
                    <a:cubicBezTo>
                      <a:pt x="3887" y="316"/>
                      <a:pt x="3860" y="206"/>
                      <a:pt x="3791" y="124"/>
                    </a:cubicBezTo>
                    <a:cubicBezTo>
                      <a:pt x="3723" y="42"/>
                      <a:pt x="3613" y="1"/>
                      <a:pt x="3517" y="1"/>
                    </a:cubicBezTo>
                    <a:close/>
                  </a:path>
                </a:pathLst>
              </a:custGeom>
              <a:solidFill>
                <a:srgbClr val="4751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394;g220ede23e87_0_6">
                <a:extLst>
                  <a:ext uri="{FF2B5EF4-FFF2-40B4-BE49-F238E27FC236}">
                    <a16:creationId xmlns:a16="http://schemas.microsoft.com/office/drawing/2014/main" id="{0DAA00A8-79A6-73CE-AAE0-87702A261004}"/>
                  </a:ext>
                </a:extLst>
              </p:cNvPr>
              <p:cNvSpPr/>
              <p:nvPr/>
            </p:nvSpPr>
            <p:spPr>
              <a:xfrm>
                <a:off x="6795125" y="3105925"/>
                <a:ext cx="413300" cy="297075"/>
              </a:xfrm>
              <a:custGeom>
                <a:avLst/>
                <a:gdLst/>
                <a:ahLst/>
                <a:cxnLst/>
                <a:rect l="l" t="t" r="r" b="b"/>
                <a:pathLst>
                  <a:path w="16532" h="11883" extrusionOk="0">
                    <a:moveTo>
                      <a:pt x="1037" y="1"/>
                    </a:moveTo>
                    <a:cubicBezTo>
                      <a:pt x="926" y="1"/>
                      <a:pt x="813" y="52"/>
                      <a:pt x="740" y="142"/>
                    </a:cubicBezTo>
                    <a:cubicBezTo>
                      <a:pt x="617" y="306"/>
                      <a:pt x="658" y="539"/>
                      <a:pt x="822" y="648"/>
                    </a:cubicBezTo>
                    <a:lnTo>
                      <a:pt x="7692" y="5739"/>
                    </a:lnTo>
                    <a:lnTo>
                      <a:pt x="206" y="11226"/>
                    </a:lnTo>
                    <a:cubicBezTo>
                      <a:pt x="42" y="11336"/>
                      <a:pt x="1" y="11568"/>
                      <a:pt x="124" y="11732"/>
                    </a:cubicBezTo>
                    <a:cubicBezTo>
                      <a:pt x="192" y="11828"/>
                      <a:pt x="302" y="11883"/>
                      <a:pt x="411" y="11883"/>
                    </a:cubicBezTo>
                    <a:cubicBezTo>
                      <a:pt x="493" y="11883"/>
                      <a:pt x="562" y="11856"/>
                      <a:pt x="630" y="11801"/>
                    </a:cubicBezTo>
                    <a:lnTo>
                      <a:pt x="8307" y="6190"/>
                    </a:lnTo>
                    <a:lnTo>
                      <a:pt x="15902" y="11801"/>
                    </a:lnTo>
                    <a:cubicBezTo>
                      <a:pt x="15971" y="11856"/>
                      <a:pt x="16053" y="11883"/>
                      <a:pt x="16121" y="11883"/>
                    </a:cubicBezTo>
                    <a:cubicBezTo>
                      <a:pt x="16231" y="11883"/>
                      <a:pt x="16340" y="11828"/>
                      <a:pt x="16409" y="11732"/>
                    </a:cubicBezTo>
                    <a:cubicBezTo>
                      <a:pt x="16532" y="11568"/>
                      <a:pt x="16505" y="11349"/>
                      <a:pt x="16340" y="11226"/>
                    </a:cubicBezTo>
                    <a:lnTo>
                      <a:pt x="8910" y="5739"/>
                    </a:lnTo>
                    <a:lnTo>
                      <a:pt x="15848" y="662"/>
                    </a:lnTo>
                    <a:cubicBezTo>
                      <a:pt x="16012" y="539"/>
                      <a:pt x="16039" y="306"/>
                      <a:pt x="15930" y="155"/>
                    </a:cubicBezTo>
                    <a:cubicBezTo>
                      <a:pt x="15855" y="56"/>
                      <a:pt x="15740" y="2"/>
                      <a:pt x="15628" y="2"/>
                    </a:cubicBezTo>
                    <a:cubicBezTo>
                      <a:pt x="15555" y="2"/>
                      <a:pt x="15483" y="25"/>
                      <a:pt x="15423" y="73"/>
                    </a:cubicBezTo>
                    <a:lnTo>
                      <a:pt x="8307" y="5287"/>
                    </a:lnTo>
                    <a:lnTo>
                      <a:pt x="1246" y="73"/>
                    </a:lnTo>
                    <a:cubicBezTo>
                      <a:pt x="1186" y="24"/>
                      <a:pt x="1112" y="1"/>
                      <a:pt x="1037" y="1"/>
                    </a:cubicBezTo>
                    <a:close/>
                  </a:path>
                </a:pathLst>
              </a:custGeom>
              <a:solidFill>
                <a:srgbClr val="4751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395;g220ede23e87_0_6">
                <a:extLst>
                  <a:ext uri="{FF2B5EF4-FFF2-40B4-BE49-F238E27FC236}">
                    <a16:creationId xmlns:a16="http://schemas.microsoft.com/office/drawing/2014/main" id="{56B89AF6-B5BD-FAF7-AF8E-9F01B3B5A96E}"/>
                  </a:ext>
                </a:extLst>
              </p:cNvPr>
              <p:cNvSpPr/>
              <p:nvPr/>
            </p:nvSpPr>
            <p:spPr>
              <a:xfrm>
                <a:off x="6509125" y="3092350"/>
                <a:ext cx="338025" cy="459825"/>
              </a:xfrm>
              <a:custGeom>
                <a:avLst/>
                <a:gdLst/>
                <a:ahLst/>
                <a:cxnLst/>
                <a:rect l="l" t="t" r="r" b="b"/>
                <a:pathLst>
                  <a:path w="13521" h="18393" fill="none" extrusionOk="0">
                    <a:moveTo>
                      <a:pt x="13521" y="0"/>
                    </a:moveTo>
                    <a:lnTo>
                      <a:pt x="9128" y="0"/>
                    </a:lnTo>
                    <a:cubicBezTo>
                      <a:pt x="8225" y="0"/>
                      <a:pt x="7459" y="644"/>
                      <a:pt x="7294" y="1533"/>
                    </a:cubicBezTo>
                    <a:lnTo>
                      <a:pt x="4462" y="16860"/>
                    </a:lnTo>
                    <a:cubicBezTo>
                      <a:pt x="4297" y="17749"/>
                      <a:pt x="3517" y="18392"/>
                      <a:pt x="2614" y="18392"/>
                    </a:cubicBezTo>
                    <a:lnTo>
                      <a:pt x="0" y="18392"/>
                    </a:lnTo>
                  </a:path>
                </a:pathLst>
              </a:custGeom>
              <a:noFill/>
              <a:ln w="18125" cap="rnd" cmpd="sng">
                <a:solidFill>
                  <a:srgbClr val="808B8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396;g220ede23e87_0_6">
                <a:extLst>
                  <a:ext uri="{FF2B5EF4-FFF2-40B4-BE49-F238E27FC236}">
                    <a16:creationId xmlns:a16="http://schemas.microsoft.com/office/drawing/2014/main" id="{B14CBCA4-8B93-6374-BAA9-AFF5DC8BE17B}"/>
                  </a:ext>
                </a:extLst>
              </p:cNvPr>
              <p:cNvSpPr/>
              <p:nvPr/>
            </p:nvSpPr>
            <p:spPr>
              <a:xfrm>
                <a:off x="6750650" y="2987650"/>
                <a:ext cx="494400" cy="198450"/>
              </a:xfrm>
              <a:custGeom>
                <a:avLst/>
                <a:gdLst/>
                <a:ahLst/>
                <a:cxnLst/>
                <a:rect l="l" t="t" r="r" b="b"/>
                <a:pathLst>
                  <a:path w="19776" h="7938" extrusionOk="0">
                    <a:moveTo>
                      <a:pt x="7582" y="1"/>
                    </a:moveTo>
                    <a:cubicBezTo>
                      <a:pt x="6515" y="1"/>
                      <a:pt x="5598" y="713"/>
                      <a:pt x="5324" y="1739"/>
                    </a:cubicBezTo>
                    <a:lnTo>
                      <a:pt x="4667" y="4229"/>
                    </a:lnTo>
                    <a:cubicBezTo>
                      <a:pt x="4394" y="5283"/>
                      <a:pt x="3559" y="6091"/>
                      <a:pt x="2505" y="6351"/>
                    </a:cubicBezTo>
                    <a:lnTo>
                      <a:pt x="507" y="6830"/>
                    </a:lnTo>
                    <a:cubicBezTo>
                      <a:pt x="398" y="6857"/>
                      <a:pt x="316" y="6912"/>
                      <a:pt x="247" y="6980"/>
                    </a:cubicBezTo>
                    <a:cubicBezTo>
                      <a:pt x="165" y="7048"/>
                      <a:pt x="124" y="7144"/>
                      <a:pt x="97" y="7240"/>
                    </a:cubicBezTo>
                    <a:cubicBezTo>
                      <a:pt x="1" y="7596"/>
                      <a:pt x="274" y="7938"/>
                      <a:pt x="630" y="7938"/>
                    </a:cubicBezTo>
                    <a:lnTo>
                      <a:pt x="17107" y="7938"/>
                    </a:lnTo>
                    <a:cubicBezTo>
                      <a:pt x="18311" y="7938"/>
                      <a:pt x="19324" y="7007"/>
                      <a:pt x="19406" y="5803"/>
                    </a:cubicBezTo>
                    <a:lnTo>
                      <a:pt x="19720" y="1342"/>
                    </a:lnTo>
                    <a:cubicBezTo>
                      <a:pt x="19775" y="685"/>
                      <a:pt x="19296" y="110"/>
                      <a:pt x="18667" y="15"/>
                    </a:cubicBezTo>
                    <a:cubicBezTo>
                      <a:pt x="18598" y="1"/>
                      <a:pt x="18530" y="1"/>
                      <a:pt x="18461" y="1"/>
                    </a:cubicBezTo>
                    <a:close/>
                  </a:path>
                </a:pathLst>
              </a:custGeom>
              <a:solidFill>
                <a:srgbClr val="0096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397;g220ede23e87_0_6">
                <a:extLst>
                  <a:ext uri="{FF2B5EF4-FFF2-40B4-BE49-F238E27FC236}">
                    <a16:creationId xmlns:a16="http://schemas.microsoft.com/office/drawing/2014/main" id="{52061261-1E7D-D70C-0E29-9AAFAF07EDEE}"/>
                  </a:ext>
                </a:extLst>
              </p:cNvPr>
              <p:cNvSpPr/>
              <p:nvPr/>
            </p:nvSpPr>
            <p:spPr>
              <a:xfrm>
                <a:off x="6756825" y="2987650"/>
                <a:ext cx="461525" cy="174525"/>
              </a:xfrm>
              <a:custGeom>
                <a:avLst/>
                <a:gdLst/>
                <a:ahLst/>
                <a:cxnLst/>
                <a:rect l="l" t="t" r="r" b="b"/>
                <a:pathLst>
                  <a:path w="18461" h="6981" extrusionOk="0">
                    <a:moveTo>
                      <a:pt x="7335" y="1"/>
                    </a:moveTo>
                    <a:cubicBezTo>
                      <a:pt x="6268" y="1"/>
                      <a:pt x="5337" y="713"/>
                      <a:pt x="5077" y="1739"/>
                    </a:cubicBezTo>
                    <a:lnTo>
                      <a:pt x="4420" y="4229"/>
                    </a:lnTo>
                    <a:cubicBezTo>
                      <a:pt x="4147" y="5283"/>
                      <a:pt x="3312" y="6091"/>
                      <a:pt x="2258" y="6351"/>
                    </a:cubicBezTo>
                    <a:lnTo>
                      <a:pt x="260" y="6830"/>
                    </a:lnTo>
                    <a:cubicBezTo>
                      <a:pt x="151" y="6857"/>
                      <a:pt x="69" y="6912"/>
                      <a:pt x="0" y="6980"/>
                    </a:cubicBezTo>
                    <a:lnTo>
                      <a:pt x="15833" y="6980"/>
                    </a:lnTo>
                    <a:cubicBezTo>
                      <a:pt x="17038" y="6980"/>
                      <a:pt x="18050" y="6036"/>
                      <a:pt x="18132" y="4845"/>
                    </a:cubicBezTo>
                    <a:lnTo>
                      <a:pt x="18447" y="384"/>
                    </a:lnTo>
                    <a:cubicBezTo>
                      <a:pt x="18461" y="261"/>
                      <a:pt x="18447" y="138"/>
                      <a:pt x="18420" y="15"/>
                    </a:cubicBezTo>
                    <a:cubicBezTo>
                      <a:pt x="18351" y="1"/>
                      <a:pt x="18283" y="1"/>
                      <a:pt x="18214" y="1"/>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398;g220ede23e87_0_6">
                <a:extLst>
                  <a:ext uri="{FF2B5EF4-FFF2-40B4-BE49-F238E27FC236}">
                    <a16:creationId xmlns:a16="http://schemas.microsoft.com/office/drawing/2014/main" id="{02F1A758-AA7A-6F82-5AD7-958962319740}"/>
                  </a:ext>
                </a:extLst>
              </p:cNvPr>
              <p:cNvSpPr/>
              <p:nvPr/>
            </p:nvSpPr>
            <p:spPr>
              <a:xfrm>
                <a:off x="6741425" y="2710200"/>
                <a:ext cx="260375" cy="395850"/>
              </a:xfrm>
              <a:custGeom>
                <a:avLst/>
                <a:gdLst/>
                <a:ahLst/>
                <a:cxnLst/>
                <a:rect l="l" t="t" r="r" b="b"/>
                <a:pathLst>
                  <a:path w="10415" h="15834" extrusionOk="0">
                    <a:moveTo>
                      <a:pt x="6076" y="1"/>
                    </a:moveTo>
                    <a:cubicBezTo>
                      <a:pt x="4585" y="2122"/>
                      <a:pt x="5419" y="7541"/>
                      <a:pt x="4995" y="8102"/>
                    </a:cubicBezTo>
                    <a:cubicBezTo>
                      <a:pt x="4571" y="8663"/>
                      <a:pt x="4106" y="8608"/>
                      <a:pt x="4366" y="9046"/>
                    </a:cubicBezTo>
                    <a:cubicBezTo>
                      <a:pt x="4639" y="9498"/>
                      <a:pt x="3941" y="9498"/>
                      <a:pt x="3873" y="9949"/>
                    </a:cubicBezTo>
                    <a:cubicBezTo>
                      <a:pt x="3791" y="10387"/>
                      <a:pt x="3586" y="10346"/>
                      <a:pt x="2956" y="11099"/>
                    </a:cubicBezTo>
                    <a:cubicBezTo>
                      <a:pt x="2340" y="11852"/>
                      <a:pt x="0" y="14725"/>
                      <a:pt x="0" y="14725"/>
                    </a:cubicBezTo>
                    <a:lnTo>
                      <a:pt x="3271" y="15834"/>
                    </a:lnTo>
                    <a:lnTo>
                      <a:pt x="10414" y="10004"/>
                    </a:lnTo>
                    <a:lnTo>
                      <a:pt x="6076" y="1"/>
                    </a:lnTo>
                    <a:close/>
                  </a:path>
                </a:pathLst>
              </a:custGeom>
              <a:solidFill>
                <a:srgbClr val="E3212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399;g220ede23e87_0_6">
                <a:extLst>
                  <a:ext uri="{FF2B5EF4-FFF2-40B4-BE49-F238E27FC236}">
                    <a16:creationId xmlns:a16="http://schemas.microsoft.com/office/drawing/2014/main" id="{AD0DFE37-B3A8-A610-8CB8-2A0C9495B603}"/>
                  </a:ext>
                </a:extLst>
              </p:cNvPr>
              <p:cNvSpPr/>
              <p:nvPr/>
            </p:nvSpPr>
            <p:spPr>
              <a:xfrm>
                <a:off x="6522475" y="3430025"/>
                <a:ext cx="173125" cy="114625"/>
              </a:xfrm>
              <a:custGeom>
                <a:avLst/>
                <a:gdLst/>
                <a:ahLst/>
                <a:cxnLst/>
                <a:rect l="l" t="t" r="r" b="b"/>
                <a:pathLst>
                  <a:path w="6925" h="4585" extrusionOk="0">
                    <a:moveTo>
                      <a:pt x="4489" y="0"/>
                    </a:moveTo>
                    <a:cubicBezTo>
                      <a:pt x="4352" y="903"/>
                      <a:pt x="3969" y="1464"/>
                      <a:pt x="3503" y="1847"/>
                    </a:cubicBezTo>
                    <a:cubicBezTo>
                      <a:pt x="3380" y="1943"/>
                      <a:pt x="3243" y="2025"/>
                      <a:pt x="3107" y="2107"/>
                    </a:cubicBezTo>
                    <a:cubicBezTo>
                      <a:pt x="3052" y="2135"/>
                      <a:pt x="2983" y="2162"/>
                      <a:pt x="2929" y="2203"/>
                    </a:cubicBezTo>
                    <a:cubicBezTo>
                      <a:pt x="2778" y="2272"/>
                      <a:pt x="2628" y="2326"/>
                      <a:pt x="2491" y="2367"/>
                    </a:cubicBezTo>
                    <a:cubicBezTo>
                      <a:pt x="1875" y="2559"/>
                      <a:pt x="1259" y="2614"/>
                      <a:pt x="835" y="2682"/>
                    </a:cubicBezTo>
                    <a:cubicBezTo>
                      <a:pt x="110" y="2805"/>
                      <a:pt x="0" y="3654"/>
                      <a:pt x="14" y="4174"/>
                    </a:cubicBezTo>
                    <a:cubicBezTo>
                      <a:pt x="14" y="4406"/>
                      <a:pt x="41" y="4584"/>
                      <a:pt x="41" y="4584"/>
                    </a:cubicBezTo>
                    <a:lnTo>
                      <a:pt x="6925" y="4475"/>
                    </a:lnTo>
                    <a:cubicBezTo>
                      <a:pt x="6925" y="4338"/>
                      <a:pt x="6925" y="4215"/>
                      <a:pt x="6911" y="4078"/>
                    </a:cubicBezTo>
                    <a:cubicBezTo>
                      <a:pt x="6801" y="2272"/>
                      <a:pt x="6213" y="725"/>
                      <a:pt x="6213" y="725"/>
                    </a:cubicBezTo>
                    <a:lnTo>
                      <a:pt x="4489" y="0"/>
                    </a:lnTo>
                    <a:close/>
                  </a:path>
                </a:pathLst>
              </a:custGeom>
              <a:solidFill>
                <a:srgbClr val="02AD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400;g220ede23e87_0_6">
                <a:extLst>
                  <a:ext uri="{FF2B5EF4-FFF2-40B4-BE49-F238E27FC236}">
                    <a16:creationId xmlns:a16="http://schemas.microsoft.com/office/drawing/2014/main" id="{B0CE6EAA-5929-1942-CEDE-DBA5FD57A742}"/>
                  </a:ext>
                </a:extLst>
              </p:cNvPr>
              <p:cNvSpPr/>
              <p:nvPr/>
            </p:nvSpPr>
            <p:spPr>
              <a:xfrm>
                <a:off x="6594300" y="2998550"/>
                <a:ext cx="446850" cy="506275"/>
              </a:xfrm>
              <a:custGeom>
                <a:avLst/>
                <a:gdLst/>
                <a:ahLst/>
                <a:cxnLst/>
                <a:rect l="l" t="t" r="r" b="b"/>
                <a:pathLst>
                  <a:path w="17874" h="20251" extrusionOk="0">
                    <a:moveTo>
                      <a:pt x="13041" y="1"/>
                    </a:moveTo>
                    <a:cubicBezTo>
                      <a:pt x="12604" y="1"/>
                      <a:pt x="12266" y="17"/>
                      <a:pt x="12112" y="58"/>
                    </a:cubicBezTo>
                    <a:cubicBezTo>
                      <a:pt x="11400" y="236"/>
                      <a:pt x="4832" y="1919"/>
                      <a:pt x="3641" y="2589"/>
                    </a:cubicBezTo>
                    <a:cubicBezTo>
                      <a:pt x="3285" y="2781"/>
                      <a:pt x="3039" y="3137"/>
                      <a:pt x="2820" y="3465"/>
                    </a:cubicBezTo>
                    <a:cubicBezTo>
                      <a:pt x="2533" y="3917"/>
                      <a:pt x="2546" y="4259"/>
                      <a:pt x="2491" y="4779"/>
                    </a:cubicBezTo>
                    <a:cubicBezTo>
                      <a:pt x="2396" y="5860"/>
                      <a:pt x="2259" y="6941"/>
                      <a:pt x="1971" y="7995"/>
                    </a:cubicBezTo>
                    <a:cubicBezTo>
                      <a:pt x="1862" y="8378"/>
                      <a:pt x="1725" y="8775"/>
                      <a:pt x="1753" y="9185"/>
                    </a:cubicBezTo>
                    <a:cubicBezTo>
                      <a:pt x="1766" y="9363"/>
                      <a:pt x="1807" y="9541"/>
                      <a:pt x="1794" y="9719"/>
                    </a:cubicBezTo>
                    <a:cubicBezTo>
                      <a:pt x="1794" y="9965"/>
                      <a:pt x="1725" y="10212"/>
                      <a:pt x="1657" y="10444"/>
                    </a:cubicBezTo>
                    <a:cubicBezTo>
                      <a:pt x="1534" y="10882"/>
                      <a:pt x="1465" y="11334"/>
                      <a:pt x="1397" y="11772"/>
                    </a:cubicBezTo>
                    <a:cubicBezTo>
                      <a:pt x="1315" y="12292"/>
                      <a:pt x="1232" y="12812"/>
                      <a:pt x="1150" y="13318"/>
                    </a:cubicBezTo>
                    <a:cubicBezTo>
                      <a:pt x="1096" y="13660"/>
                      <a:pt x="1041" y="14002"/>
                      <a:pt x="1123" y="14344"/>
                    </a:cubicBezTo>
                    <a:cubicBezTo>
                      <a:pt x="1205" y="14714"/>
                      <a:pt x="1246" y="14864"/>
                      <a:pt x="1123" y="15234"/>
                    </a:cubicBezTo>
                    <a:cubicBezTo>
                      <a:pt x="1014" y="15507"/>
                      <a:pt x="1000" y="15795"/>
                      <a:pt x="959" y="16082"/>
                    </a:cubicBezTo>
                    <a:cubicBezTo>
                      <a:pt x="904" y="16397"/>
                      <a:pt x="877" y="16753"/>
                      <a:pt x="726" y="17026"/>
                    </a:cubicBezTo>
                    <a:cubicBezTo>
                      <a:pt x="507" y="17423"/>
                      <a:pt x="494" y="17587"/>
                      <a:pt x="685" y="18039"/>
                    </a:cubicBezTo>
                    <a:cubicBezTo>
                      <a:pt x="726" y="18149"/>
                      <a:pt x="767" y="18285"/>
                      <a:pt x="699" y="18381"/>
                    </a:cubicBezTo>
                    <a:cubicBezTo>
                      <a:pt x="658" y="18436"/>
                      <a:pt x="603" y="18463"/>
                      <a:pt x="548" y="18491"/>
                    </a:cubicBezTo>
                    <a:cubicBezTo>
                      <a:pt x="261" y="18682"/>
                      <a:pt x="1" y="18983"/>
                      <a:pt x="439" y="19079"/>
                    </a:cubicBezTo>
                    <a:cubicBezTo>
                      <a:pt x="781" y="19161"/>
                      <a:pt x="1191" y="19134"/>
                      <a:pt x="1561" y="19161"/>
                    </a:cubicBezTo>
                    <a:cubicBezTo>
                      <a:pt x="1739" y="19175"/>
                      <a:pt x="1930" y="19189"/>
                      <a:pt x="2108" y="19230"/>
                    </a:cubicBezTo>
                    <a:cubicBezTo>
                      <a:pt x="2341" y="19284"/>
                      <a:pt x="2546" y="19380"/>
                      <a:pt x="2751" y="19490"/>
                    </a:cubicBezTo>
                    <a:cubicBezTo>
                      <a:pt x="3080" y="19668"/>
                      <a:pt x="3395" y="19873"/>
                      <a:pt x="3682" y="20105"/>
                    </a:cubicBezTo>
                    <a:cubicBezTo>
                      <a:pt x="3800" y="20208"/>
                      <a:pt x="3901" y="20251"/>
                      <a:pt x="3985" y="20251"/>
                    </a:cubicBezTo>
                    <a:cubicBezTo>
                      <a:pt x="4328" y="20251"/>
                      <a:pt x="4397" y="19532"/>
                      <a:pt x="4298" y="19202"/>
                    </a:cubicBezTo>
                    <a:cubicBezTo>
                      <a:pt x="4257" y="19065"/>
                      <a:pt x="4188" y="18915"/>
                      <a:pt x="4188" y="18751"/>
                    </a:cubicBezTo>
                    <a:cubicBezTo>
                      <a:pt x="4175" y="18381"/>
                      <a:pt x="4503" y="18039"/>
                      <a:pt x="4873" y="18039"/>
                    </a:cubicBezTo>
                    <a:cubicBezTo>
                      <a:pt x="4708" y="16766"/>
                      <a:pt x="4996" y="15480"/>
                      <a:pt x="5269" y="14221"/>
                    </a:cubicBezTo>
                    <a:lnTo>
                      <a:pt x="5653" y="12524"/>
                    </a:lnTo>
                    <a:cubicBezTo>
                      <a:pt x="5694" y="12333"/>
                      <a:pt x="5748" y="12127"/>
                      <a:pt x="5872" y="11963"/>
                    </a:cubicBezTo>
                    <a:cubicBezTo>
                      <a:pt x="5967" y="11867"/>
                      <a:pt x="6077" y="11785"/>
                      <a:pt x="6132" y="11662"/>
                    </a:cubicBezTo>
                    <a:cubicBezTo>
                      <a:pt x="6173" y="11580"/>
                      <a:pt x="6173" y="11498"/>
                      <a:pt x="6159" y="11416"/>
                    </a:cubicBezTo>
                    <a:cubicBezTo>
                      <a:pt x="6132" y="11033"/>
                      <a:pt x="6008" y="10649"/>
                      <a:pt x="6145" y="10307"/>
                    </a:cubicBezTo>
                    <a:cubicBezTo>
                      <a:pt x="6227" y="10102"/>
                      <a:pt x="6405" y="9938"/>
                      <a:pt x="6556" y="9774"/>
                    </a:cubicBezTo>
                    <a:cubicBezTo>
                      <a:pt x="7090" y="9213"/>
                      <a:pt x="7473" y="8515"/>
                      <a:pt x="7801" y="7803"/>
                    </a:cubicBezTo>
                    <a:cubicBezTo>
                      <a:pt x="7938" y="7502"/>
                      <a:pt x="8006" y="7187"/>
                      <a:pt x="8130" y="6886"/>
                    </a:cubicBezTo>
                    <a:cubicBezTo>
                      <a:pt x="8239" y="6599"/>
                      <a:pt x="8458" y="6352"/>
                      <a:pt x="8595" y="6079"/>
                    </a:cubicBezTo>
                    <a:cubicBezTo>
                      <a:pt x="8718" y="5805"/>
                      <a:pt x="8745" y="5477"/>
                      <a:pt x="8882" y="5217"/>
                    </a:cubicBezTo>
                    <a:cubicBezTo>
                      <a:pt x="9046" y="4888"/>
                      <a:pt x="9443" y="4697"/>
                      <a:pt x="9744" y="4519"/>
                    </a:cubicBezTo>
                    <a:cubicBezTo>
                      <a:pt x="11236" y="3670"/>
                      <a:pt x="17873" y="3520"/>
                      <a:pt x="17873" y="3520"/>
                    </a:cubicBezTo>
                    <a:lnTo>
                      <a:pt x="17654" y="222"/>
                    </a:lnTo>
                    <a:cubicBezTo>
                      <a:pt x="17654" y="222"/>
                      <a:pt x="14664" y="1"/>
                      <a:pt x="13041" y="1"/>
                    </a:cubicBezTo>
                    <a:close/>
                  </a:path>
                </a:pathLst>
              </a:custGeom>
              <a:solidFill>
                <a:srgbClr val="0096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401;g220ede23e87_0_6">
                <a:extLst>
                  <a:ext uri="{FF2B5EF4-FFF2-40B4-BE49-F238E27FC236}">
                    <a16:creationId xmlns:a16="http://schemas.microsoft.com/office/drawing/2014/main" id="{B01695B3-DA5A-FA63-0160-39C426E60C60}"/>
                  </a:ext>
                </a:extLst>
              </p:cNvPr>
              <p:cNvSpPr/>
              <p:nvPr/>
            </p:nvSpPr>
            <p:spPr>
              <a:xfrm>
                <a:off x="6796150" y="3411200"/>
                <a:ext cx="132100" cy="132425"/>
              </a:xfrm>
              <a:custGeom>
                <a:avLst/>
                <a:gdLst/>
                <a:ahLst/>
                <a:cxnLst/>
                <a:rect l="l" t="t" r="r" b="b"/>
                <a:pathLst>
                  <a:path w="5284" h="5297" extrusionOk="0">
                    <a:moveTo>
                      <a:pt x="2231" y="0"/>
                    </a:moveTo>
                    <a:lnTo>
                      <a:pt x="1274" y="1300"/>
                    </a:lnTo>
                    <a:cubicBezTo>
                      <a:pt x="1274" y="1300"/>
                      <a:pt x="1383" y="3367"/>
                      <a:pt x="562" y="3791"/>
                    </a:cubicBezTo>
                    <a:cubicBezTo>
                      <a:pt x="69" y="4051"/>
                      <a:pt x="1" y="4544"/>
                      <a:pt x="42" y="4886"/>
                    </a:cubicBezTo>
                    <a:cubicBezTo>
                      <a:pt x="56" y="5118"/>
                      <a:pt x="124" y="5296"/>
                      <a:pt x="124" y="5296"/>
                    </a:cubicBezTo>
                    <a:lnTo>
                      <a:pt x="4708" y="5296"/>
                    </a:lnTo>
                    <a:cubicBezTo>
                      <a:pt x="4763" y="5159"/>
                      <a:pt x="4804" y="5023"/>
                      <a:pt x="4832" y="4886"/>
                    </a:cubicBezTo>
                    <a:cubicBezTo>
                      <a:pt x="5283" y="2696"/>
                      <a:pt x="2231" y="0"/>
                      <a:pt x="2231" y="0"/>
                    </a:cubicBezTo>
                    <a:close/>
                  </a:path>
                </a:pathLst>
              </a:custGeom>
              <a:solidFill>
                <a:srgbClr val="02AD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402;g220ede23e87_0_6">
                <a:extLst>
                  <a:ext uri="{FF2B5EF4-FFF2-40B4-BE49-F238E27FC236}">
                    <a16:creationId xmlns:a16="http://schemas.microsoft.com/office/drawing/2014/main" id="{E0222AE0-7CA9-2E05-5341-FC9366FE9C9B}"/>
                  </a:ext>
                </a:extLst>
              </p:cNvPr>
              <p:cNvSpPr/>
              <p:nvPr/>
            </p:nvSpPr>
            <p:spPr>
              <a:xfrm>
                <a:off x="6700700" y="2999900"/>
                <a:ext cx="501575" cy="510325"/>
              </a:xfrm>
              <a:custGeom>
                <a:avLst/>
                <a:gdLst/>
                <a:ahLst/>
                <a:cxnLst/>
                <a:rect l="l" t="t" r="r" b="b"/>
                <a:pathLst>
                  <a:path w="20063" h="20413" extrusionOk="0">
                    <a:moveTo>
                      <a:pt x="16943" y="1"/>
                    </a:moveTo>
                    <a:cubicBezTo>
                      <a:pt x="12966" y="1"/>
                      <a:pt x="5895" y="924"/>
                      <a:pt x="3422" y="1933"/>
                    </a:cubicBezTo>
                    <a:cubicBezTo>
                      <a:pt x="1" y="3329"/>
                      <a:pt x="425" y="6394"/>
                      <a:pt x="1328" y="8420"/>
                    </a:cubicBezTo>
                    <a:cubicBezTo>
                      <a:pt x="1575" y="8994"/>
                      <a:pt x="1793" y="9569"/>
                      <a:pt x="2054" y="10130"/>
                    </a:cubicBezTo>
                    <a:cubicBezTo>
                      <a:pt x="2314" y="10719"/>
                      <a:pt x="2628" y="11280"/>
                      <a:pt x="2888" y="11854"/>
                    </a:cubicBezTo>
                    <a:cubicBezTo>
                      <a:pt x="3217" y="12607"/>
                      <a:pt x="3463" y="13414"/>
                      <a:pt x="3408" y="14222"/>
                    </a:cubicBezTo>
                    <a:cubicBezTo>
                      <a:pt x="3395" y="14523"/>
                      <a:pt x="3340" y="14824"/>
                      <a:pt x="3408" y="15125"/>
                    </a:cubicBezTo>
                    <a:cubicBezTo>
                      <a:pt x="3490" y="15508"/>
                      <a:pt x="3778" y="15809"/>
                      <a:pt x="4038" y="16097"/>
                    </a:cubicBezTo>
                    <a:cubicBezTo>
                      <a:pt x="4202" y="16261"/>
                      <a:pt x="4366" y="16439"/>
                      <a:pt x="4530" y="16603"/>
                    </a:cubicBezTo>
                    <a:cubicBezTo>
                      <a:pt x="4585" y="16671"/>
                      <a:pt x="4654" y="16740"/>
                      <a:pt x="4695" y="16822"/>
                    </a:cubicBezTo>
                    <a:cubicBezTo>
                      <a:pt x="4790" y="17013"/>
                      <a:pt x="4777" y="17232"/>
                      <a:pt x="4695" y="17424"/>
                    </a:cubicBezTo>
                    <a:cubicBezTo>
                      <a:pt x="4613" y="17629"/>
                      <a:pt x="4120" y="18081"/>
                      <a:pt x="4229" y="18300"/>
                    </a:cubicBezTo>
                    <a:cubicBezTo>
                      <a:pt x="4257" y="18355"/>
                      <a:pt x="4298" y="18382"/>
                      <a:pt x="4339" y="18409"/>
                    </a:cubicBezTo>
                    <a:cubicBezTo>
                      <a:pt x="4421" y="18464"/>
                      <a:pt x="4489" y="18519"/>
                      <a:pt x="4571" y="18574"/>
                    </a:cubicBezTo>
                    <a:cubicBezTo>
                      <a:pt x="4654" y="18615"/>
                      <a:pt x="4736" y="18669"/>
                      <a:pt x="4777" y="18765"/>
                    </a:cubicBezTo>
                    <a:cubicBezTo>
                      <a:pt x="4845" y="18875"/>
                      <a:pt x="4763" y="19025"/>
                      <a:pt x="4681" y="19107"/>
                    </a:cubicBezTo>
                    <a:cubicBezTo>
                      <a:pt x="4654" y="19121"/>
                      <a:pt x="4626" y="19135"/>
                      <a:pt x="4613" y="19176"/>
                    </a:cubicBezTo>
                    <a:cubicBezTo>
                      <a:pt x="4599" y="19203"/>
                      <a:pt x="4613" y="19230"/>
                      <a:pt x="4626" y="19258"/>
                    </a:cubicBezTo>
                    <a:cubicBezTo>
                      <a:pt x="4667" y="19340"/>
                      <a:pt x="4708" y="19436"/>
                      <a:pt x="4804" y="19449"/>
                    </a:cubicBezTo>
                    <a:cubicBezTo>
                      <a:pt x="4845" y="19449"/>
                      <a:pt x="4886" y="19422"/>
                      <a:pt x="4927" y="19395"/>
                    </a:cubicBezTo>
                    <a:cubicBezTo>
                      <a:pt x="5386" y="19121"/>
                      <a:pt x="5921" y="18987"/>
                      <a:pt x="6453" y="18987"/>
                    </a:cubicBezTo>
                    <a:cubicBezTo>
                      <a:pt x="6667" y="18987"/>
                      <a:pt x="6881" y="19009"/>
                      <a:pt x="7089" y="19052"/>
                    </a:cubicBezTo>
                    <a:cubicBezTo>
                      <a:pt x="7404" y="19121"/>
                      <a:pt x="7815" y="19244"/>
                      <a:pt x="8061" y="19477"/>
                    </a:cubicBezTo>
                    <a:cubicBezTo>
                      <a:pt x="8335" y="19737"/>
                      <a:pt x="8513" y="20065"/>
                      <a:pt x="8732" y="20366"/>
                    </a:cubicBezTo>
                    <a:cubicBezTo>
                      <a:pt x="8745" y="20394"/>
                      <a:pt x="8759" y="20407"/>
                      <a:pt x="8773" y="20407"/>
                    </a:cubicBezTo>
                    <a:cubicBezTo>
                      <a:pt x="8784" y="20411"/>
                      <a:pt x="8794" y="20413"/>
                      <a:pt x="8803" y="20413"/>
                    </a:cubicBezTo>
                    <a:cubicBezTo>
                      <a:pt x="8828" y="20413"/>
                      <a:pt x="8848" y="20400"/>
                      <a:pt x="8868" y="20380"/>
                    </a:cubicBezTo>
                    <a:cubicBezTo>
                      <a:pt x="8896" y="20352"/>
                      <a:pt x="8896" y="20311"/>
                      <a:pt x="8910" y="20284"/>
                    </a:cubicBezTo>
                    <a:cubicBezTo>
                      <a:pt x="8964" y="20147"/>
                      <a:pt x="9060" y="20024"/>
                      <a:pt x="9156" y="19915"/>
                    </a:cubicBezTo>
                    <a:cubicBezTo>
                      <a:pt x="9183" y="19887"/>
                      <a:pt x="9211" y="19846"/>
                      <a:pt x="9211" y="19805"/>
                    </a:cubicBezTo>
                    <a:cubicBezTo>
                      <a:pt x="9197" y="19778"/>
                      <a:pt x="9183" y="19750"/>
                      <a:pt x="9170" y="19737"/>
                    </a:cubicBezTo>
                    <a:cubicBezTo>
                      <a:pt x="9115" y="19668"/>
                      <a:pt x="9074" y="19614"/>
                      <a:pt x="9019" y="19572"/>
                    </a:cubicBezTo>
                    <a:cubicBezTo>
                      <a:pt x="8992" y="19545"/>
                      <a:pt x="8964" y="19518"/>
                      <a:pt x="8937" y="19490"/>
                    </a:cubicBezTo>
                    <a:cubicBezTo>
                      <a:pt x="8923" y="19463"/>
                      <a:pt x="8923" y="19422"/>
                      <a:pt x="8923" y="19395"/>
                    </a:cubicBezTo>
                    <a:cubicBezTo>
                      <a:pt x="8923" y="19312"/>
                      <a:pt x="8923" y="19217"/>
                      <a:pt x="8964" y="19148"/>
                    </a:cubicBezTo>
                    <a:cubicBezTo>
                      <a:pt x="9033" y="18984"/>
                      <a:pt x="9238" y="18916"/>
                      <a:pt x="9375" y="18820"/>
                    </a:cubicBezTo>
                    <a:cubicBezTo>
                      <a:pt x="9498" y="18738"/>
                      <a:pt x="9635" y="18628"/>
                      <a:pt x="9717" y="18505"/>
                    </a:cubicBezTo>
                    <a:cubicBezTo>
                      <a:pt x="9909" y="18190"/>
                      <a:pt x="9703" y="17889"/>
                      <a:pt x="9484" y="17657"/>
                    </a:cubicBezTo>
                    <a:cubicBezTo>
                      <a:pt x="8829" y="16974"/>
                      <a:pt x="7464" y="6818"/>
                      <a:pt x="7799" y="6818"/>
                    </a:cubicBezTo>
                    <a:cubicBezTo>
                      <a:pt x="7800" y="6818"/>
                      <a:pt x="7800" y="6818"/>
                      <a:pt x="7801" y="6818"/>
                    </a:cubicBezTo>
                    <a:cubicBezTo>
                      <a:pt x="7814" y="6820"/>
                      <a:pt x="7827" y="6821"/>
                      <a:pt x="7840" y="6821"/>
                    </a:cubicBezTo>
                    <a:cubicBezTo>
                      <a:pt x="8169" y="6821"/>
                      <a:pt x="8321" y="6326"/>
                      <a:pt x="8321" y="6326"/>
                    </a:cubicBezTo>
                    <a:cubicBezTo>
                      <a:pt x="8321" y="6326"/>
                      <a:pt x="9348" y="6341"/>
                      <a:pt x="10767" y="6341"/>
                    </a:cubicBezTo>
                    <a:cubicBezTo>
                      <a:pt x="13676" y="6341"/>
                      <a:pt x="18232" y="6279"/>
                      <a:pt x="18968" y="5902"/>
                    </a:cubicBezTo>
                    <a:cubicBezTo>
                      <a:pt x="20063" y="5354"/>
                      <a:pt x="19720" y="455"/>
                      <a:pt x="19720" y="455"/>
                    </a:cubicBezTo>
                    <a:cubicBezTo>
                      <a:pt x="19538" y="137"/>
                      <a:pt x="18468" y="1"/>
                      <a:pt x="16943" y="1"/>
                    </a:cubicBezTo>
                    <a:close/>
                  </a:path>
                </a:pathLst>
              </a:custGeom>
              <a:solidFill>
                <a:srgbClr val="0096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403;g220ede23e87_0_6">
                <a:extLst>
                  <a:ext uri="{FF2B5EF4-FFF2-40B4-BE49-F238E27FC236}">
                    <a16:creationId xmlns:a16="http://schemas.microsoft.com/office/drawing/2014/main" id="{0728E6CD-6E14-F007-DA6F-6B6E98FD80CF}"/>
                  </a:ext>
                </a:extLst>
              </p:cNvPr>
              <p:cNvSpPr/>
              <p:nvPr/>
            </p:nvSpPr>
            <p:spPr>
              <a:xfrm>
                <a:off x="6857750" y="2609925"/>
                <a:ext cx="390025" cy="514275"/>
              </a:xfrm>
              <a:custGeom>
                <a:avLst/>
                <a:gdLst/>
                <a:ahLst/>
                <a:cxnLst/>
                <a:rect l="l" t="t" r="r" b="b"/>
                <a:pathLst>
                  <a:path w="15601" h="20571" extrusionOk="0">
                    <a:moveTo>
                      <a:pt x="7288" y="1"/>
                    </a:moveTo>
                    <a:cubicBezTo>
                      <a:pt x="6851" y="1"/>
                      <a:pt x="6477" y="55"/>
                      <a:pt x="6199" y="153"/>
                    </a:cubicBezTo>
                    <a:cubicBezTo>
                      <a:pt x="4776" y="645"/>
                      <a:pt x="2190" y="2589"/>
                      <a:pt x="1423" y="4012"/>
                    </a:cubicBezTo>
                    <a:cubicBezTo>
                      <a:pt x="671" y="5421"/>
                      <a:pt x="1492" y="8213"/>
                      <a:pt x="2053" y="9595"/>
                    </a:cubicBezTo>
                    <a:cubicBezTo>
                      <a:pt x="2614" y="10977"/>
                      <a:pt x="2874" y="13399"/>
                      <a:pt x="2532" y="13851"/>
                    </a:cubicBezTo>
                    <a:cubicBezTo>
                      <a:pt x="2203" y="14289"/>
                      <a:pt x="1095" y="14316"/>
                      <a:pt x="1122" y="15096"/>
                    </a:cubicBezTo>
                    <a:cubicBezTo>
                      <a:pt x="1122" y="15096"/>
                      <a:pt x="0" y="15260"/>
                      <a:pt x="14" y="15999"/>
                    </a:cubicBezTo>
                    <a:cubicBezTo>
                      <a:pt x="14" y="15999"/>
                      <a:pt x="1861" y="16273"/>
                      <a:pt x="2641" y="16670"/>
                    </a:cubicBezTo>
                    <a:cubicBezTo>
                      <a:pt x="2764" y="16734"/>
                      <a:pt x="2903" y="16758"/>
                      <a:pt x="3063" y="16758"/>
                    </a:cubicBezTo>
                    <a:cubicBezTo>
                      <a:pt x="3598" y="16758"/>
                      <a:pt x="4372" y="16483"/>
                      <a:pt x="5606" y="16483"/>
                    </a:cubicBezTo>
                    <a:cubicBezTo>
                      <a:pt x="6380" y="16483"/>
                      <a:pt x="7335" y="16592"/>
                      <a:pt x="8526" y="16944"/>
                    </a:cubicBezTo>
                    <a:cubicBezTo>
                      <a:pt x="12179" y="18025"/>
                      <a:pt x="13274" y="20556"/>
                      <a:pt x="13274" y="20556"/>
                    </a:cubicBezTo>
                    <a:lnTo>
                      <a:pt x="13274" y="20570"/>
                    </a:lnTo>
                    <a:cubicBezTo>
                      <a:pt x="13274" y="20570"/>
                      <a:pt x="14424" y="19215"/>
                      <a:pt x="14314" y="18764"/>
                    </a:cubicBezTo>
                    <a:cubicBezTo>
                      <a:pt x="14218" y="18312"/>
                      <a:pt x="13822" y="16738"/>
                      <a:pt x="14424" y="16082"/>
                    </a:cubicBezTo>
                    <a:cubicBezTo>
                      <a:pt x="15026" y="15425"/>
                      <a:pt x="15601" y="6721"/>
                      <a:pt x="13616" y="3519"/>
                    </a:cubicBezTo>
                    <a:cubicBezTo>
                      <a:pt x="12016" y="937"/>
                      <a:pt x="9108" y="1"/>
                      <a:pt x="7288" y="1"/>
                    </a:cubicBezTo>
                    <a:close/>
                  </a:path>
                </a:pathLst>
              </a:custGeom>
              <a:solidFill>
                <a:srgbClr val="E3212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404;g220ede23e87_0_6">
                <a:extLst>
                  <a:ext uri="{FF2B5EF4-FFF2-40B4-BE49-F238E27FC236}">
                    <a16:creationId xmlns:a16="http://schemas.microsoft.com/office/drawing/2014/main" id="{0B4E4C64-5795-1E44-5123-C542278BED97}"/>
                  </a:ext>
                </a:extLst>
              </p:cNvPr>
              <p:cNvSpPr/>
              <p:nvPr/>
            </p:nvSpPr>
            <p:spPr>
              <a:xfrm>
                <a:off x="6989800" y="2550100"/>
                <a:ext cx="81100" cy="112625"/>
              </a:xfrm>
              <a:custGeom>
                <a:avLst/>
                <a:gdLst/>
                <a:ahLst/>
                <a:cxnLst/>
                <a:rect l="l" t="t" r="r" b="b"/>
                <a:pathLst>
                  <a:path w="3244" h="4505" extrusionOk="0">
                    <a:moveTo>
                      <a:pt x="3134" y="0"/>
                    </a:moveTo>
                    <a:cubicBezTo>
                      <a:pt x="3134" y="0"/>
                      <a:pt x="2929" y="14"/>
                      <a:pt x="2614" y="42"/>
                    </a:cubicBezTo>
                    <a:cubicBezTo>
                      <a:pt x="2614" y="42"/>
                      <a:pt x="2306" y="1620"/>
                      <a:pt x="211" y="1620"/>
                    </a:cubicBezTo>
                    <a:cubicBezTo>
                      <a:pt x="142" y="1620"/>
                      <a:pt x="72" y="1619"/>
                      <a:pt x="0" y="1615"/>
                    </a:cubicBezTo>
                    <a:lnTo>
                      <a:pt x="0" y="1629"/>
                    </a:lnTo>
                    <a:lnTo>
                      <a:pt x="712" y="4448"/>
                    </a:lnTo>
                    <a:cubicBezTo>
                      <a:pt x="712" y="4448"/>
                      <a:pt x="836" y="4505"/>
                      <a:pt x="1089" y="4505"/>
                    </a:cubicBezTo>
                    <a:cubicBezTo>
                      <a:pt x="1484" y="4505"/>
                      <a:pt x="2194" y="4368"/>
                      <a:pt x="3244" y="3668"/>
                    </a:cubicBezTo>
                    <a:cubicBezTo>
                      <a:pt x="3244" y="3668"/>
                      <a:pt x="2327" y="1519"/>
                      <a:pt x="3134" y="0"/>
                    </a:cubicBezTo>
                    <a:close/>
                  </a:path>
                </a:pathLst>
              </a:custGeom>
              <a:solidFill>
                <a:srgbClr val="BF72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405;g220ede23e87_0_6">
                <a:extLst>
                  <a:ext uri="{FF2B5EF4-FFF2-40B4-BE49-F238E27FC236}">
                    <a16:creationId xmlns:a16="http://schemas.microsoft.com/office/drawing/2014/main" id="{D90D2706-03CC-853F-9D12-EA2D8E6C5B6D}"/>
                  </a:ext>
                </a:extLst>
              </p:cNvPr>
              <p:cNvSpPr/>
              <p:nvPr/>
            </p:nvSpPr>
            <p:spPr>
              <a:xfrm>
                <a:off x="6948050" y="2433275"/>
                <a:ext cx="132200" cy="160725"/>
              </a:xfrm>
              <a:custGeom>
                <a:avLst/>
                <a:gdLst/>
                <a:ahLst/>
                <a:cxnLst/>
                <a:rect l="l" t="t" r="r" b="b"/>
                <a:pathLst>
                  <a:path w="5288" h="6429" extrusionOk="0">
                    <a:moveTo>
                      <a:pt x="2887" y="1"/>
                    </a:moveTo>
                    <a:cubicBezTo>
                      <a:pt x="2262" y="1"/>
                      <a:pt x="1553" y="197"/>
                      <a:pt x="808" y="554"/>
                    </a:cubicBezTo>
                    <a:cubicBezTo>
                      <a:pt x="124" y="883"/>
                      <a:pt x="1" y="2128"/>
                      <a:pt x="151" y="3360"/>
                    </a:cubicBezTo>
                    <a:cubicBezTo>
                      <a:pt x="179" y="3538"/>
                      <a:pt x="206" y="3716"/>
                      <a:pt x="233" y="3893"/>
                    </a:cubicBezTo>
                    <a:cubicBezTo>
                      <a:pt x="384" y="4687"/>
                      <a:pt x="630" y="5399"/>
                      <a:pt x="904" y="5796"/>
                    </a:cubicBezTo>
                    <a:cubicBezTo>
                      <a:pt x="1180" y="6203"/>
                      <a:pt x="1753" y="6429"/>
                      <a:pt x="2396" y="6429"/>
                    </a:cubicBezTo>
                    <a:cubicBezTo>
                      <a:pt x="3699" y="6429"/>
                      <a:pt x="5288" y="5500"/>
                      <a:pt x="5269" y="3264"/>
                    </a:cubicBezTo>
                    <a:cubicBezTo>
                      <a:pt x="5241" y="963"/>
                      <a:pt x="4271" y="1"/>
                      <a:pt x="2887" y="1"/>
                    </a:cubicBezTo>
                    <a:close/>
                  </a:path>
                </a:pathLst>
              </a:custGeom>
              <a:solidFill>
                <a:srgbClr val="BF72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406;g220ede23e87_0_6">
                <a:extLst>
                  <a:ext uri="{FF2B5EF4-FFF2-40B4-BE49-F238E27FC236}">
                    <a16:creationId xmlns:a16="http://schemas.microsoft.com/office/drawing/2014/main" id="{D23C8170-24FE-10A4-4B0A-7AEAD478488E}"/>
                  </a:ext>
                </a:extLst>
              </p:cNvPr>
              <p:cNvSpPr/>
              <p:nvPr/>
            </p:nvSpPr>
            <p:spPr>
              <a:xfrm>
                <a:off x="7002800" y="2491925"/>
                <a:ext cx="10275" cy="16800"/>
              </a:xfrm>
              <a:custGeom>
                <a:avLst/>
                <a:gdLst/>
                <a:ahLst/>
                <a:cxnLst/>
                <a:rect l="l" t="t" r="r" b="b"/>
                <a:pathLst>
                  <a:path w="411" h="672" extrusionOk="0">
                    <a:moveTo>
                      <a:pt x="192" y="0"/>
                    </a:moveTo>
                    <a:cubicBezTo>
                      <a:pt x="187" y="0"/>
                      <a:pt x="183" y="0"/>
                      <a:pt x="178" y="1"/>
                    </a:cubicBezTo>
                    <a:cubicBezTo>
                      <a:pt x="69" y="1"/>
                      <a:pt x="0" y="165"/>
                      <a:pt x="14" y="343"/>
                    </a:cubicBezTo>
                    <a:cubicBezTo>
                      <a:pt x="41" y="535"/>
                      <a:pt x="137" y="672"/>
                      <a:pt x="233" y="672"/>
                    </a:cubicBezTo>
                    <a:cubicBezTo>
                      <a:pt x="342" y="658"/>
                      <a:pt x="411" y="494"/>
                      <a:pt x="397" y="316"/>
                    </a:cubicBezTo>
                    <a:cubicBezTo>
                      <a:pt x="371" y="133"/>
                      <a:pt x="283" y="0"/>
                      <a:pt x="192"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407;g220ede23e87_0_6">
                <a:extLst>
                  <a:ext uri="{FF2B5EF4-FFF2-40B4-BE49-F238E27FC236}">
                    <a16:creationId xmlns:a16="http://schemas.microsoft.com/office/drawing/2014/main" id="{596150B8-8BAF-B5E2-F862-1B1A04BEED9B}"/>
                  </a:ext>
                </a:extLst>
              </p:cNvPr>
              <p:cNvSpPr/>
              <p:nvPr/>
            </p:nvSpPr>
            <p:spPr>
              <a:xfrm>
                <a:off x="6961050" y="2499125"/>
                <a:ext cx="9950" cy="16800"/>
              </a:xfrm>
              <a:custGeom>
                <a:avLst/>
                <a:gdLst/>
                <a:ahLst/>
                <a:cxnLst/>
                <a:rect l="l" t="t" r="r" b="b"/>
                <a:pathLst>
                  <a:path w="398" h="672" extrusionOk="0">
                    <a:moveTo>
                      <a:pt x="165" y="0"/>
                    </a:moveTo>
                    <a:cubicBezTo>
                      <a:pt x="69" y="14"/>
                      <a:pt x="1" y="178"/>
                      <a:pt x="15" y="356"/>
                    </a:cubicBezTo>
                    <a:cubicBezTo>
                      <a:pt x="28" y="539"/>
                      <a:pt x="115" y="672"/>
                      <a:pt x="218" y="672"/>
                    </a:cubicBezTo>
                    <a:cubicBezTo>
                      <a:pt x="223" y="672"/>
                      <a:pt x="228" y="672"/>
                      <a:pt x="233" y="671"/>
                    </a:cubicBezTo>
                    <a:cubicBezTo>
                      <a:pt x="329" y="671"/>
                      <a:pt x="398" y="507"/>
                      <a:pt x="384" y="329"/>
                    </a:cubicBezTo>
                    <a:cubicBezTo>
                      <a:pt x="370" y="137"/>
                      <a:pt x="275" y="0"/>
                      <a:pt x="165"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408;g220ede23e87_0_6">
                <a:extLst>
                  <a:ext uri="{FF2B5EF4-FFF2-40B4-BE49-F238E27FC236}">
                    <a16:creationId xmlns:a16="http://schemas.microsoft.com/office/drawing/2014/main" id="{88A32E1C-7707-D56F-4B9D-D3F692B418B1}"/>
                  </a:ext>
                </a:extLst>
              </p:cNvPr>
              <p:cNvSpPr/>
              <p:nvPr/>
            </p:nvSpPr>
            <p:spPr>
              <a:xfrm>
                <a:off x="6998700" y="2468675"/>
                <a:ext cx="16775" cy="4475"/>
              </a:xfrm>
              <a:custGeom>
                <a:avLst/>
                <a:gdLst/>
                <a:ahLst/>
                <a:cxnLst/>
                <a:rect l="l" t="t" r="r" b="b"/>
                <a:pathLst>
                  <a:path w="671" h="179" fill="none" extrusionOk="0">
                    <a:moveTo>
                      <a:pt x="0" y="96"/>
                    </a:moveTo>
                    <a:cubicBezTo>
                      <a:pt x="0" y="96"/>
                      <a:pt x="383" y="1"/>
                      <a:pt x="671" y="178"/>
                    </a:cubicBezTo>
                  </a:path>
                </a:pathLst>
              </a:custGeom>
              <a:solidFill>
                <a:srgbClr val="003A48"/>
              </a:solidFill>
              <a:ln w="9525" cap="rnd" cmpd="sng">
                <a:solidFill>
                  <a:srgbClr val="003A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409;g220ede23e87_0_6">
                <a:extLst>
                  <a:ext uri="{FF2B5EF4-FFF2-40B4-BE49-F238E27FC236}">
                    <a16:creationId xmlns:a16="http://schemas.microsoft.com/office/drawing/2014/main" id="{D341018E-62EE-045F-14C4-E9EAFAD0F563}"/>
                  </a:ext>
                </a:extLst>
              </p:cNvPr>
              <p:cNvSpPr/>
              <p:nvPr/>
            </p:nvSpPr>
            <p:spPr>
              <a:xfrm>
                <a:off x="6953875" y="2479625"/>
                <a:ext cx="9950" cy="6875"/>
              </a:xfrm>
              <a:custGeom>
                <a:avLst/>
                <a:gdLst/>
                <a:ahLst/>
                <a:cxnLst/>
                <a:rect l="l" t="t" r="r" b="b"/>
                <a:pathLst>
                  <a:path w="398" h="275" fill="none" extrusionOk="0">
                    <a:moveTo>
                      <a:pt x="397" y="0"/>
                    </a:moveTo>
                    <a:cubicBezTo>
                      <a:pt x="397" y="0"/>
                      <a:pt x="0" y="55"/>
                      <a:pt x="14" y="274"/>
                    </a:cubicBezTo>
                  </a:path>
                </a:pathLst>
              </a:custGeom>
              <a:solidFill>
                <a:srgbClr val="003A48"/>
              </a:solidFill>
              <a:ln w="9525" cap="rnd" cmpd="sng">
                <a:solidFill>
                  <a:srgbClr val="003A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410;g220ede23e87_0_6">
                <a:extLst>
                  <a:ext uri="{FF2B5EF4-FFF2-40B4-BE49-F238E27FC236}">
                    <a16:creationId xmlns:a16="http://schemas.microsoft.com/office/drawing/2014/main" id="{5EF2E648-C36E-D4F0-B38E-769B236FC3F7}"/>
                  </a:ext>
                </a:extLst>
              </p:cNvPr>
              <p:cNvSpPr/>
              <p:nvPr/>
            </p:nvSpPr>
            <p:spPr>
              <a:xfrm>
                <a:off x="6965500" y="2493300"/>
                <a:ext cx="16450" cy="47575"/>
              </a:xfrm>
              <a:custGeom>
                <a:avLst/>
                <a:gdLst/>
                <a:ahLst/>
                <a:cxnLst/>
                <a:rect l="l" t="t" r="r" b="b"/>
                <a:pathLst>
                  <a:path w="658" h="1903" fill="none" extrusionOk="0">
                    <a:moveTo>
                      <a:pt x="480" y="1"/>
                    </a:moveTo>
                    <a:cubicBezTo>
                      <a:pt x="480" y="1"/>
                      <a:pt x="493" y="863"/>
                      <a:pt x="28" y="1533"/>
                    </a:cubicBezTo>
                    <a:cubicBezTo>
                      <a:pt x="28" y="1533"/>
                      <a:pt x="1" y="1903"/>
                      <a:pt x="658" y="1766"/>
                    </a:cubicBezTo>
                  </a:path>
                </a:pathLst>
              </a:custGeom>
              <a:noFill/>
              <a:ln w="9525" cap="flat" cmpd="sng">
                <a:solidFill>
                  <a:srgbClr val="003A48"/>
                </a:solidFill>
                <a:prstDash val="solid"/>
                <a:miter lim="13684"/>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411;g220ede23e87_0_6">
                <a:extLst>
                  <a:ext uri="{FF2B5EF4-FFF2-40B4-BE49-F238E27FC236}">
                    <a16:creationId xmlns:a16="http://schemas.microsoft.com/office/drawing/2014/main" id="{E5C4A538-A4FA-9594-8F78-1103ABCE1BA9}"/>
                  </a:ext>
                </a:extLst>
              </p:cNvPr>
              <p:cNvSpPr/>
              <p:nvPr/>
            </p:nvSpPr>
            <p:spPr>
              <a:xfrm>
                <a:off x="6939500" y="2413750"/>
                <a:ext cx="161050" cy="137400"/>
              </a:xfrm>
              <a:custGeom>
                <a:avLst/>
                <a:gdLst/>
                <a:ahLst/>
                <a:cxnLst/>
                <a:rect l="l" t="t" r="r" b="b"/>
                <a:pathLst>
                  <a:path w="6442" h="5496" extrusionOk="0">
                    <a:moveTo>
                      <a:pt x="2616" y="1"/>
                    </a:moveTo>
                    <a:cubicBezTo>
                      <a:pt x="2268" y="1"/>
                      <a:pt x="1852" y="46"/>
                      <a:pt x="1355" y="159"/>
                    </a:cubicBezTo>
                    <a:lnTo>
                      <a:pt x="1533" y="241"/>
                    </a:lnTo>
                    <a:cubicBezTo>
                      <a:pt x="1533" y="241"/>
                      <a:pt x="425" y="419"/>
                      <a:pt x="28" y="1349"/>
                    </a:cubicBezTo>
                    <a:lnTo>
                      <a:pt x="206" y="1335"/>
                    </a:lnTo>
                    <a:lnTo>
                      <a:pt x="206" y="1335"/>
                    </a:lnTo>
                    <a:cubicBezTo>
                      <a:pt x="206" y="1335"/>
                      <a:pt x="1" y="1828"/>
                      <a:pt x="575" y="2115"/>
                    </a:cubicBezTo>
                    <a:cubicBezTo>
                      <a:pt x="575" y="2115"/>
                      <a:pt x="1100" y="1420"/>
                      <a:pt x="2641" y="1420"/>
                    </a:cubicBezTo>
                    <a:cubicBezTo>
                      <a:pt x="2842" y="1420"/>
                      <a:pt x="3061" y="1432"/>
                      <a:pt x="3299" y="1459"/>
                    </a:cubicBezTo>
                    <a:cubicBezTo>
                      <a:pt x="3299" y="1459"/>
                      <a:pt x="3613" y="2677"/>
                      <a:pt x="4229" y="3046"/>
                    </a:cubicBezTo>
                    <a:cubicBezTo>
                      <a:pt x="4859" y="3415"/>
                      <a:pt x="5091" y="4455"/>
                      <a:pt x="5091" y="4455"/>
                    </a:cubicBezTo>
                    <a:cubicBezTo>
                      <a:pt x="5091" y="4455"/>
                      <a:pt x="5160" y="3935"/>
                      <a:pt x="5420" y="3881"/>
                    </a:cubicBezTo>
                    <a:cubicBezTo>
                      <a:pt x="5424" y="3880"/>
                      <a:pt x="5429" y="3879"/>
                      <a:pt x="5433" y="3879"/>
                    </a:cubicBezTo>
                    <a:cubicBezTo>
                      <a:pt x="5683" y="3879"/>
                      <a:pt x="5351" y="5496"/>
                      <a:pt x="5351" y="5496"/>
                    </a:cubicBezTo>
                    <a:cubicBezTo>
                      <a:pt x="5351" y="5496"/>
                      <a:pt x="6364" y="5345"/>
                      <a:pt x="6405" y="2540"/>
                    </a:cubicBezTo>
                    <a:cubicBezTo>
                      <a:pt x="6441" y="873"/>
                      <a:pt x="5510" y="588"/>
                      <a:pt x="4870" y="588"/>
                    </a:cubicBezTo>
                    <a:cubicBezTo>
                      <a:pt x="4538" y="588"/>
                      <a:pt x="4284" y="665"/>
                      <a:pt x="4284" y="665"/>
                    </a:cubicBezTo>
                    <a:cubicBezTo>
                      <a:pt x="4284" y="665"/>
                      <a:pt x="3956" y="1"/>
                      <a:pt x="2616"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412;g220ede23e87_0_6">
                <a:extLst>
                  <a:ext uri="{FF2B5EF4-FFF2-40B4-BE49-F238E27FC236}">
                    <a16:creationId xmlns:a16="http://schemas.microsoft.com/office/drawing/2014/main" id="{0EBE9843-42AF-4C6E-CD4C-21192715A0D0}"/>
                  </a:ext>
                </a:extLst>
              </p:cNvPr>
              <p:cNvSpPr/>
              <p:nvPr/>
            </p:nvSpPr>
            <p:spPr>
              <a:xfrm>
                <a:off x="7055550" y="2503225"/>
                <a:ext cx="45450" cy="42100"/>
              </a:xfrm>
              <a:custGeom>
                <a:avLst/>
                <a:gdLst/>
                <a:ahLst/>
                <a:cxnLst/>
                <a:rect l="l" t="t" r="r" b="b"/>
                <a:pathLst>
                  <a:path w="1818" h="1684" extrusionOk="0">
                    <a:moveTo>
                      <a:pt x="967" y="1"/>
                    </a:moveTo>
                    <a:cubicBezTo>
                      <a:pt x="564" y="1"/>
                      <a:pt x="258" y="439"/>
                      <a:pt x="258" y="439"/>
                    </a:cubicBezTo>
                    <a:cubicBezTo>
                      <a:pt x="258" y="439"/>
                      <a:pt x="1" y="1684"/>
                      <a:pt x="523" y="1684"/>
                    </a:cubicBezTo>
                    <a:cubicBezTo>
                      <a:pt x="526" y="1684"/>
                      <a:pt x="529" y="1684"/>
                      <a:pt x="532" y="1684"/>
                    </a:cubicBezTo>
                    <a:cubicBezTo>
                      <a:pt x="1079" y="1684"/>
                      <a:pt x="1818" y="439"/>
                      <a:pt x="1284" y="96"/>
                    </a:cubicBezTo>
                    <a:cubicBezTo>
                      <a:pt x="1175" y="28"/>
                      <a:pt x="1068" y="1"/>
                      <a:pt x="967" y="1"/>
                    </a:cubicBezTo>
                    <a:close/>
                  </a:path>
                </a:pathLst>
              </a:custGeom>
              <a:solidFill>
                <a:srgbClr val="BF72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413;g220ede23e87_0_6">
                <a:extLst>
                  <a:ext uri="{FF2B5EF4-FFF2-40B4-BE49-F238E27FC236}">
                    <a16:creationId xmlns:a16="http://schemas.microsoft.com/office/drawing/2014/main" id="{BA93B53C-0C6F-C55C-4726-7A99AA56E733}"/>
                  </a:ext>
                </a:extLst>
              </p:cNvPr>
              <p:cNvSpPr/>
              <p:nvPr/>
            </p:nvSpPr>
            <p:spPr>
              <a:xfrm>
                <a:off x="6944300" y="2502550"/>
                <a:ext cx="129675" cy="106500"/>
              </a:xfrm>
              <a:custGeom>
                <a:avLst/>
                <a:gdLst/>
                <a:ahLst/>
                <a:cxnLst/>
                <a:rect l="l" t="t" r="r" b="b"/>
                <a:pathLst>
                  <a:path w="5187" h="4260" extrusionOk="0">
                    <a:moveTo>
                      <a:pt x="4596" y="1"/>
                    </a:moveTo>
                    <a:cubicBezTo>
                      <a:pt x="4480" y="1"/>
                      <a:pt x="4390" y="271"/>
                      <a:pt x="4366" y="356"/>
                    </a:cubicBezTo>
                    <a:cubicBezTo>
                      <a:pt x="4215" y="726"/>
                      <a:pt x="4065" y="1081"/>
                      <a:pt x="3873" y="1410"/>
                    </a:cubicBezTo>
                    <a:cubicBezTo>
                      <a:pt x="3709" y="1711"/>
                      <a:pt x="3504" y="1998"/>
                      <a:pt x="3216" y="2190"/>
                    </a:cubicBezTo>
                    <a:cubicBezTo>
                      <a:pt x="3203" y="2204"/>
                      <a:pt x="3175" y="2204"/>
                      <a:pt x="3161" y="2204"/>
                    </a:cubicBezTo>
                    <a:cubicBezTo>
                      <a:pt x="3148" y="2204"/>
                      <a:pt x="3134" y="2176"/>
                      <a:pt x="3120" y="2162"/>
                    </a:cubicBezTo>
                    <a:cubicBezTo>
                      <a:pt x="3066" y="2039"/>
                      <a:pt x="3011" y="1916"/>
                      <a:pt x="2915" y="1807"/>
                    </a:cubicBezTo>
                    <a:cubicBezTo>
                      <a:pt x="2833" y="1697"/>
                      <a:pt x="2724" y="1601"/>
                      <a:pt x="2587" y="1574"/>
                    </a:cubicBezTo>
                    <a:cubicBezTo>
                      <a:pt x="2505" y="1560"/>
                      <a:pt x="2422" y="1560"/>
                      <a:pt x="2354" y="1560"/>
                    </a:cubicBezTo>
                    <a:cubicBezTo>
                      <a:pt x="2204" y="1574"/>
                      <a:pt x="2039" y="1560"/>
                      <a:pt x="1902" y="1601"/>
                    </a:cubicBezTo>
                    <a:cubicBezTo>
                      <a:pt x="1752" y="1656"/>
                      <a:pt x="1601" y="1670"/>
                      <a:pt x="1437" y="1684"/>
                    </a:cubicBezTo>
                    <a:cubicBezTo>
                      <a:pt x="1300" y="1697"/>
                      <a:pt x="1163" y="1697"/>
                      <a:pt x="1040" y="1807"/>
                    </a:cubicBezTo>
                    <a:cubicBezTo>
                      <a:pt x="945" y="1889"/>
                      <a:pt x="890" y="2012"/>
                      <a:pt x="890" y="2149"/>
                    </a:cubicBezTo>
                    <a:cubicBezTo>
                      <a:pt x="890" y="2162"/>
                      <a:pt x="890" y="2176"/>
                      <a:pt x="876" y="2190"/>
                    </a:cubicBezTo>
                    <a:cubicBezTo>
                      <a:pt x="862" y="2190"/>
                      <a:pt x="849" y="2176"/>
                      <a:pt x="849" y="2162"/>
                    </a:cubicBezTo>
                    <a:cubicBezTo>
                      <a:pt x="739" y="2039"/>
                      <a:pt x="657" y="1889"/>
                      <a:pt x="602" y="1738"/>
                    </a:cubicBezTo>
                    <a:cubicBezTo>
                      <a:pt x="575" y="1656"/>
                      <a:pt x="561" y="1574"/>
                      <a:pt x="534" y="1492"/>
                    </a:cubicBezTo>
                    <a:cubicBezTo>
                      <a:pt x="507" y="1424"/>
                      <a:pt x="479" y="1410"/>
                      <a:pt x="438" y="1355"/>
                    </a:cubicBezTo>
                    <a:lnTo>
                      <a:pt x="438" y="1355"/>
                    </a:lnTo>
                    <a:cubicBezTo>
                      <a:pt x="0" y="2217"/>
                      <a:pt x="602" y="3558"/>
                      <a:pt x="602" y="3558"/>
                    </a:cubicBezTo>
                    <a:lnTo>
                      <a:pt x="630" y="3312"/>
                    </a:lnTo>
                    <a:cubicBezTo>
                      <a:pt x="947" y="4184"/>
                      <a:pt x="2034" y="4259"/>
                      <a:pt x="2398" y="4259"/>
                    </a:cubicBezTo>
                    <a:cubicBezTo>
                      <a:pt x="2474" y="4259"/>
                      <a:pt x="2518" y="4256"/>
                      <a:pt x="2518" y="4256"/>
                    </a:cubicBezTo>
                    <a:lnTo>
                      <a:pt x="2381" y="4119"/>
                    </a:lnTo>
                    <a:cubicBezTo>
                      <a:pt x="2381" y="4119"/>
                      <a:pt x="3052" y="4119"/>
                      <a:pt x="3996" y="3599"/>
                    </a:cubicBezTo>
                    <a:cubicBezTo>
                      <a:pt x="4927" y="3107"/>
                      <a:pt x="4899" y="2436"/>
                      <a:pt x="4899" y="2436"/>
                    </a:cubicBezTo>
                    <a:lnTo>
                      <a:pt x="4899" y="2436"/>
                    </a:lnTo>
                    <a:lnTo>
                      <a:pt x="5009" y="2491"/>
                    </a:lnTo>
                    <a:cubicBezTo>
                      <a:pt x="5187" y="1957"/>
                      <a:pt x="4790" y="370"/>
                      <a:pt x="4790" y="370"/>
                    </a:cubicBezTo>
                    <a:cubicBezTo>
                      <a:pt x="4763" y="274"/>
                      <a:pt x="4722" y="55"/>
                      <a:pt x="4639" y="14"/>
                    </a:cubicBezTo>
                    <a:cubicBezTo>
                      <a:pt x="4624" y="5"/>
                      <a:pt x="4610" y="1"/>
                      <a:pt x="4596"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414;g220ede23e87_0_6">
                <a:extLst>
                  <a:ext uri="{FF2B5EF4-FFF2-40B4-BE49-F238E27FC236}">
                    <a16:creationId xmlns:a16="http://schemas.microsoft.com/office/drawing/2014/main" id="{7B350A0E-891C-F137-0FF4-657A6B13259F}"/>
                  </a:ext>
                </a:extLst>
              </p:cNvPr>
              <p:cNvSpPr/>
              <p:nvPr/>
            </p:nvSpPr>
            <p:spPr>
              <a:xfrm>
                <a:off x="6979200" y="2613750"/>
                <a:ext cx="123850" cy="59075"/>
              </a:xfrm>
              <a:custGeom>
                <a:avLst/>
                <a:gdLst/>
                <a:ahLst/>
                <a:cxnLst/>
                <a:rect l="l" t="t" r="r" b="b"/>
                <a:pathLst>
                  <a:path w="4954" h="2363" extrusionOk="0">
                    <a:moveTo>
                      <a:pt x="2655" y="0"/>
                    </a:moveTo>
                    <a:cubicBezTo>
                      <a:pt x="992" y="0"/>
                      <a:pt x="0" y="1012"/>
                      <a:pt x="0" y="1012"/>
                    </a:cubicBezTo>
                    <a:cubicBezTo>
                      <a:pt x="0" y="1012"/>
                      <a:pt x="850" y="2362"/>
                      <a:pt x="1821" y="2362"/>
                    </a:cubicBezTo>
                    <a:cubicBezTo>
                      <a:pt x="1866" y="2362"/>
                      <a:pt x="1912" y="2360"/>
                      <a:pt x="1957" y="2354"/>
                    </a:cubicBezTo>
                    <a:cubicBezTo>
                      <a:pt x="2983" y="2203"/>
                      <a:pt x="4954" y="616"/>
                      <a:pt x="4954" y="616"/>
                    </a:cubicBezTo>
                    <a:cubicBezTo>
                      <a:pt x="4094" y="162"/>
                      <a:pt x="3321" y="0"/>
                      <a:pt x="2655" y="0"/>
                    </a:cubicBezTo>
                    <a:close/>
                  </a:path>
                </a:pathLst>
              </a:custGeom>
              <a:solidFill>
                <a:srgbClr val="BF72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415;g220ede23e87_0_6">
                <a:extLst>
                  <a:ext uri="{FF2B5EF4-FFF2-40B4-BE49-F238E27FC236}">
                    <a16:creationId xmlns:a16="http://schemas.microsoft.com/office/drawing/2014/main" id="{ED62CA8E-2500-FD63-946E-ACDA9D38D4A8}"/>
                  </a:ext>
                </a:extLst>
              </p:cNvPr>
              <p:cNvSpPr/>
              <p:nvPr/>
            </p:nvSpPr>
            <p:spPr>
              <a:xfrm>
                <a:off x="6974050" y="2554550"/>
                <a:ext cx="41075" cy="13850"/>
              </a:xfrm>
              <a:custGeom>
                <a:avLst/>
                <a:gdLst/>
                <a:ahLst/>
                <a:cxnLst/>
                <a:rect l="l" t="t" r="r" b="b"/>
                <a:pathLst>
                  <a:path w="1643" h="554" extrusionOk="0">
                    <a:moveTo>
                      <a:pt x="630" y="0"/>
                    </a:moveTo>
                    <a:cubicBezTo>
                      <a:pt x="630" y="0"/>
                      <a:pt x="332" y="247"/>
                      <a:pt x="25" y="247"/>
                    </a:cubicBezTo>
                    <a:cubicBezTo>
                      <a:pt x="17" y="247"/>
                      <a:pt x="9" y="247"/>
                      <a:pt x="1" y="247"/>
                    </a:cubicBezTo>
                    <a:lnTo>
                      <a:pt x="1" y="247"/>
                    </a:lnTo>
                    <a:cubicBezTo>
                      <a:pt x="1" y="247"/>
                      <a:pt x="1" y="553"/>
                      <a:pt x="614" y="553"/>
                    </a:cubicBezTo>
                    <a:cubicBezTo>
                      <a:pt x="662" y="553"/>
                      <a:pt x="712" y="552"/>
                      <a:pt x="767" y="548"/>
                    </a:cubicBezTo>
                    <a:cubicBezTo>
                      <a:pt x="1533" y="493"/>
                      <a:pt x="1643" y="41"/>
                      <a:pt x="1643" y="41"/>
                    </a:cubicBezTo>
                    <a:lnTo>
                      <a:pt x="1643" y="41"/>
                    </a:lnTo>
                    <a:cubicBezTo>
                      <a:pt x="1643" y="41"/>
                      <a:pt x="1391" y="110"/>
                      <a:pt x="1115" y="110"/>
                    </a:cubicBezTo>
                    <a:cubicBezTo>
                      <a:pt x="945" y="110"/>
                      <a:pt x="766" y="84"/>
                      <a:pt x="63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416;g220ede23e87_0_6">
                <a:extLst>
                  <a:ext uri="{FF2B5EF4-FFF2-40B4-BE49-F238E27FC236}">
                    <a16:creationId xmlns:a16="http://schemas.microsoft.com/office/drawing/2014/main" id="{88CF3CA3-F6B7-F5BA-9173-13D1ED6BF563}"/>
                  </a:ext>
                </a:extLst>
              </p:cNvPr>
              <p:cNvSpPr/>
              <p:nvPr/>
            </p:nvSpPr>
            <p:spPr>
              <a:xfrm>
                <a:off x="6879300" y="3562400"/>
                <a:ext cx="74950" cy="92075"/>
              </a:xfrm>
              <a:custGeom>
                <a:avLst/>
                <a:gdLst/>
                <a:ahLst/>
                <a:cxnLst/>
                <a:rect l="l" t="t" r="r" b="b"/>
                <a:pathLst>
                  <a:path w="2998" h="3683" extrusionOk="0">
                    <a:moveTo>
                      <a:pt x="1506" y="1"/>
                    </a:moveTo>
                    <a:cubicBezTo>
                      <a:pt x="671" y="1"/>
                      <a:pt x="0" y="822"/>
                      <a:pt x="0" y="1835"/>
                    </a:cubicBezTo>
                    <a:cubicBezTo>
                      <a:pt x="0" y="2847"/>
                      <a:pt x="671" y="3682"/>
                      <a:pt x="1506" y="3682"/>
                    </a:cubicBezTo>
                    <a:cubicBezTo>
                      <a:pt x="2327" y="3682"/>
                      <a:pt x="2997" y="2847"/>
                      <a:pt x="2997" y="1835"/>
                    </a:cubicBezTo>
                    <a:cubicBezTo>
                      <a:pt x="2997" y="822"/>
                      <a:pt x="2327" y="1"/>
                      <a:pt x="1506"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417;g220ede23e87_0_6">
                <a:extLst>
                  <a:ext uri="{FF2B5EF4-FFF2-40B4-BE49-F238E27FC236}">
                    <a16:creationId xmlns:a16="http://schemas.microsoft.com/office/drawing/2014/main" id="{B4C56B96-F403-7C3C-644E-955B693A5B74}"/>
                  </a:ext>
                </a:extLst>
              </p:cNvPr>
              <p:cNvSpPr/>
              <p:nvPr/>
            </p:nvSpPr>
            <p:spPr>
              <a:xfrm>
                <a:off x="6895725" y="3578825"/>
                <a:ext cx="42100" cy="59225"/>
              </a:xfrm>
              <a:custGeom>
                <a:avLst/>
                <a:gdLst/>
                <a:ahLst/>
                <a:cxnLst/>
                <a:rect l="l" t="t" r="r" b="b"/>
                <a:pathLst>
                  <a:path w="1684" h="2369" extrusionOk="0">
                    <a:moveTo>
                      <a:pt x="849" y="1"/>
                    </a:moveTo>
                    <a:cubicBezTo>
                      <a:pt x="383" y="1"/>
                      <a:pt x="0" y="548"/>
                      <a:pt x="0" y="1178"/>
                    </a:cubicBezTo>
                    <a:cubicBezTo>
                      <a:pt x="0" y="1821"/>
                      <a:pt x="383" y="2368"/>
                      <a:pt x="849" y="2368"/>
                    </a:cubicBezTo>
                    <a:cubicBezTo>
                      <a:pt x="1300" y="2368"/>
                      <a:pt x="1683" y="1821"/>
                      <a:pt x="1683" y="1178"/>
                    </a:cubicBezTo>
                    <a:cubicBezTo>
                      <a:pt x="1683" y="548"/>
                      <a:pt x="1300" y="1"/>
                      <a:pt x="849" y="1"/>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418;g220ede23e87_0_6">
                <a:extLst>
                  <a:ext uri="{FF2B5EF4-FFF2-40B4-BE49-F238E27FC236}">
                    <a16:creationId xmlns:a16="http://schemas.microsoft.com/office/drawing/2014/main" id="{46551FAE-4F19-83B8-C31D-27AB18054301}"/>
                  </a:ext>
                </a:extLst>
              </p:cNvPr>
              <p:cNvSpPr/>
              <p:nvPr/>
            </p:nvSpPr>
            <p:spPr>
              <a:xfrm>
                <a:off x="6911800" y="3558650"/>
                <a:ext cx="36975" cy="61250"/>
              </a:xfrm>
              <a:custGeom>
                <a:avLst/>
                <a:gdLst/>
                <a:ahLst/>
                <a:cxnLst/>
                <a:rect l="l" t="t" r="r" b="b"/>
                <a:pathLst>
                  <a:path w="1479" h="2450" extrusionOk="0">
                    <a:moveTo>
                      <a:pt x="0" y="0"/>
                    </a:moveTo>
                    <a:lnTo>
                      <a:pt x="0" y="2080"/>
                    </a:lnTo>
                    <a:cubicBezTo>
                      <a:pt x="0" y="2286"/>
                      <a:pt x="164" y="2450"/>
                      <a:pt x="356" y="2450"/>
                    </a:cubicBezTo>
                    <a:cubicBezTo>
                      <a:pt x="520" y="2450"/>
                      <a:pt x="657" y="2340"/>
                      <a:pt x="698" y="2204"/>
                    </a:cubicBezTo>
                    <a:lnTo>
                      <a:pt x="1478" y="0"/>
                    </a:lnTo>
                    <a:close/>
                  </a:path>
                </a:pathLst>
              </a:custGeom>
              <a:solidFill>
                <a:srgbClr val="2632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419;g220ede23e87_0_6">
                <a:extLst>
                  <a:ext uri="{FF2B5EF4-FFF2-40B4-BE49-F238E27FC236}">
                    <a16:creationId xmlns:a16="http://schemas.microsoft.com/office/drawing/2014/main" id="{57647B38-E5FE-46A6-2F32-C5BB06000817}"/>
                  </a:ext>
                </a:extLst>
              </p:cNvPr>
              <p:cNvSpPr/>
              <p:nvPr/>
            </p:nvSpPr>
            <p:spPr>
              <a:xfrm>
                <a:off x="6911800" y="3558650"/>
                <a:ext cx="36975" cy="61250"/>
              </a:xfrm>
              <a:custGeom>
                <a:avLst/>
                <a:gdLst/>
                <a:ahLst/>
                <a:cxnLst/>
                <a:rect l="l" t="t" r="r" b="b"/>
                <a:pathLst>
                  <a:path w="1479" h="2450" extrusionOk="0">
                    <a:moveTo>
                      <a:pt x="0" y="0"/>
                    </a:moveTo>
                    <a:lnTo>
                      <a:pt x="0" y="2080"/>
                    </a:lnTo>
                    <a:cubicBezTo>
                      <a:pt x="0" y="2286"/>
                      <a:pt x="164" y="2450"/>
                      <a:pt x="356" y="2450"/>
                    </a:cubicBezTo>
                    <a:cubicBezTo>
                      <a:pt x="520" y="2450"/>
                      <a:pt x="657" y="2340"/>
                      <a:pt x="698" y="2204"/>
                    </a:cubicBezTo>
                    <a:lnTo>
                      <a:pt x="1478" y="0"/>
                    </a:lnTo>
                    <a:close/>
                  </a:path>
                </a:pathLst>
              </a:custGeom>
              <a:solidFill>
                <a:srgbClr val="0096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420;g220ede23e87_0_6">
                <a:extLst>
                  <a:ext uri="{FF2B5EF4-FFF2-40B4-BE49-F238E27FC236}">
                    <a16:creationId xmlns:a16="http://schemas.microsoft.com/office/drawing/2014/main" id="{46CF7D39-83FB-0F2A-37E3-7C927B2D739C}"/>
                  </a:ext>
                </a:extLst>
              </p:cNvPr>
              <p:cNvSpPr/>
              <p:nvPr/>
            </p:nvSpPr>
            <p:spPr>
              <a:xfrm>
                <a:off x="7131775" y="3106025"/>
                <a:ext cx="103350" cy="296975"/>
              </a:xfrm>
              <a:custGeom>
                <a:avLst/>
                <a:gdLst/>
                <a:ahLst/>
                <a:cxnLst/>
                <a:rect l="l" t="t" r="r" b="b"/>
                <a:pathLst>
                  <a:path w="4134" h="11879" extrusionOk="0">
                    <a:moveTo>
                      <a:pt x="3353" y="726"/>
                    </a:moveTo>
                    <a:lnTo>
                      <a:pt x="2532" y="9087"/>
                    </a:lnTo>
                    <a:lnTo>
                      <a:pt x="822" y="726"/>
                    </a:lnTo>
                    <a:close/>
                    <a:moveTo>
                      <a:pt x="370" y="1"/>
                    </a:moveTo>
                    <a:cubicBezTo>
                      <a:pt x="261" y="1"/>
                      <a:pt x="165" y="42"/>
                      <a:pt x="96" y="138"/>
                    </a:cubicBezTo>
                    <a:cubicBezTo>
                      <a:pt x="28" y="220"/>
                      <a:pt x="1" y="329"/>
                      <a:pt x="14" y="439"/>
                    </a:cubicBezTo>
                    <a:lnTo>
                      <a:pt x="2300" y="11592"/>
                    </a:lnTo>
                    <a:cubicBezTo>
                      <a:pt x="2341" y="11756"/>
                      <a:pt x="2491" y="11879"/>
                      <a:pt x="2655" y="11879"/>
                    </a:cubicBezTo>
                    <a:lnTo>
                      <a:pt x="2683" y="11879"/>
                    </a:lnTo>
                    <a:cubicBezTo>
                      <a:pt x="2861" y="11865"/>
                      <a:pt x="2997" y="11728"/>
                      <a:pt x="3025" y="11551"/>
                    </a:cubicBezTo>
                    <a:lnTo>
                      <a:pt x="4120" y="398"/>
                    </a:lnTo>
                    <a:cubicBezTo>
                      <a:pt x="4133" y="302"/>
                      <a:pt x="4092" y="192"/>
                      <a:pt x="4024" y="124"/>
                    </a:cubicBezTo>
                    <a:cubicBezTo>
                      <a:pt x="3955" y="42"/>
                      <a:pt x="3860" y="1"/>
                      <a:pt x="3764"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421;g220ede23e87_0_6">
                <a:extLst>
                  <a:ext uri="{FF2B5EF4-FFF2-40B4-BE49-F238E27FC236}">
                    <a16:creationId xmlns:a16="http://schemas.microsoft.com/office/drawing/2014/main" id="{84BE3009-A19E-3E4E-691D-640083EADF80}"/>
                  </a:ext>
                </a:extLst>
              </p:cNvPr>
              <p:cNvSpPr/>
              <p:nvPr/>
            </p:nvSpPr>
            <p:spPr>
              <a:xfrm>
                <a:off x="7025725" y="3133400"/>
                <a:ext cx="336325" cy="521075"/>
              </a:xfrm>
              <a:custGeom>
                <a:avLst/>
                <a:gdLst/>
                <a:ahLst/>
                <a:cxnLst/>
                <a:rect l="l" t="t" r="r" b="b"/>
                <a:pathLst>
                  <a:path w="13453" h="20843" extrusionOk="0">
                    <a:moveTo>
                      <a:pt x="6719" y="1095"/>
                    </a:moveTo>
                    <a:cubicBezTo>
                      <a:pt x="9949" y="1095"/>
                      <a:pt x="12576" y="5269"/>
                      <a:pt x="12576" y="10414"/>
                    </a:cubicBezTo>
                    <a:cubicBezTo>
                      <a:pt x="12576" y="15560"/>
                      <a:pt x="9949" y="19747"/>
                      <a:pt x="6719" y="19747"/>
                    </a:cubicBezTo>
                    <a:cubicBezTo>
                      <a:pt x="3490" y="19747"/>
                      <a:pt x="862" y="15560"/>
                      <a:pt x="862" y="10414"/>
                    </a:cubicBezTo>
                    <a:cubicBezTo>
                      <a:pt x="862" y="5269"/>
                      <a:pt x="3490" y="1095"/>
                      <a:pt x="6719" y="1095"/>
                    </a:cubicBezTo>
                    <a:close/>
                    <a:moveTo>
                      <a:pt x="6719" y="1"/>
                    </a:moveTo>
                    <a:cubicBezTo>
                      <a:pt x="3011" y="1"/>
                      <a:pt x="0" y="4667"/>
                      <a:pt x="0" y="10414"/>
                    </a:cubicBezTo>
                    <a:cubicBezTo>
                      <a:pt x="0" y="16162"/>
                      <a:pt x="3011" y="20842"/>
                      <a:pt x="6719" y="20842"/>
                    </a:cubicBezTo>
                    <a:cubicBezTo>
                      <a:pt x="10428" y="20842"/>
                      <a:pt x="13452" y="16162"/>
                      <a:pt x="13452" y="10414"/>
                    </a:cubicBezTo>
                    <a:cubicBezTo>
                      <a:pt x="13452" y="4667"/>
                      <a:pt x="10428" y="1"/>
                      <a:pt x="6719"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422;g220ede23e87_0_6">
                <a:extLst>
                  <a:ext uri="{FF2B5EF4-FFF2-40B4-BE49-F238E27FC236}">
                    <a16:creationId xmlns:a16="http://schemas.microsoft.com/office/drawing/2014/main" id="{D617065D-291A-D81F-89D5-2D42ABEE51CF}"/>
                  </a:ext>
                </a:extLst>
              </p:cNvPr>
              <p:cNvSpPr/>
              <p:nvPr/>
            </p:nvSpPr>
            <p:spPr>
              <a:xfrm>
                <a:off x="7045225" y="3158025"/>
                <a:ext cx="297325" cy="471475"/>
              </a:xfrm>
              <a:custGeom>
                <a:avLst/>
                <a:gdLst/>
                <a:ahLst/>
                <a:cxnLst/>
                <a:rect l="l" t="t" r="r" b="b"/>
                <a:pathLst>
                  <a:path w="11893" h="18859" extrusionOk="0">
                    <a:moveTo>
                      <a:pt x="5762" y="1315"/>
                    </a:moveTo>
                    <a:lnTo>
                      <a:pt x="5762" y="6870"/>
                    </a:lnTo>
                    <a:cubicBezTo>
                      <a:pt x="5679" y="6884"/>
                      <a:pt x="5584" y="6912"/>
                      <a:pt x="5502" y="6953"/>
                    </a:cubicBezTo>
                    <a:lnTo>
                      <a:pt x="4215" y="1835"/>
                    </a:lnTo>
                    <a:cubicBezTo>
                      <a:pt x="4708" y="1534"/>
                      <a:pt x="5228" y="1356"/>
                      <a:pt x="5762" y="1315"/>
                    </a:cubicBezTo>
                    <a:close/>
                    <a:moveTo>
                      <a:pt x="6117" y="1315"/>
                    </a:moveTo>
                    <a:cubicBezTo>
                      <a:pt x="6678" y="1356"/>
                      <a:pt x="7226" y="1547"/>
                      <a:pt x="7732" y="1876"/>
                    </a:cubicBezTo>
                    <a:lnTo>
                      <a:pt x="6405" y="6966"/>
                    </a:lnTo>
                    <a:cubicBezTo>
                      <a:pt x="6309" y="6912"/>
                      <a:pt x="6213" y="6884"/>
                      <a:pt x="6117" y="6870"/>
                    </a:cubicBezTo>
                    <a:lnTo>
                      <a:pt x="6117" y="1315"/>
                    </a:lnTo>
                    <a:close/>
                    <a:moveTo>
                      <a:pt x="3914" y="2040"/>
                    </a:moveTo>
                    <a:lnTo>
                      <a:pt x="5187" y="7158"/>
                    </a:lnTo>
                    <a:cubicBezTo>
                      <a:pt x="5105" y="7240"/>
                      <a:pt x="5023" y="7336"/>
                      <a:pt x="4940" y="7445"/>
                    </a:cubicBezTo>
                    <a:lnTo>
                      <a:pt x="2546" y="3586"/>
                    </a:lnTo>
                    <a:cubicBezTo>
                      <a:pt x="2942" y="2957"/>
                      <a:pt x="3408" y="2423"/>
                      <a:pt x="3914" y="2040"/>
                    </a:cubicBezTo>
                    <a:close/>
                    <a:moveTo>
                      <a:pt x="8047" y="2095"/>
                    </a:moveTo>
                    <a:cubicBezTo>
                      <a:pt x="8526" y="2478"/>
                      <a:pt x="8964" y="2984"/>
                      <a:pt x="9333" y="3586"/>
                    </a:cubicBezTo>
                    <a:lnTo>
                      <a:pt x="6952" y="7445"/>
                    </a:lnTo>
                    <a:cubicBezTo>
                      <a:pt x="6870" y="7349"/>
                      <a:pt x="6802" y="7254"/>
                      <a:pt x="6719" y="7172"/>
                    </a:cubicBezTo>
                    <a:lnTo>
                      <a:pt x="8047" y="2095"/>
                    </a:lnTo>
                    <a:close/>
                    <a:moveTo>
                      <a:pt x="2327" y="3942"/>
                    </a:moveTo>
                    <a:lnTo>
                      <a:pt x="4721" y="7801"/>
                    </a:lnTo>
                    <a:cubicBezTo>
                      <a:pt x="4653" y="7938"/>
                      <a:pt x="4598" y="8075"/>
                      <a:pt x="4544" y="8225"/>
                    </a:cubicBezTo>
                    <a:lnTo>
                      <a:pt x="1465" y="6118"/>
                    </a:lnTo>
                    <a:cubicBezTo>
                      <a:pt x="1683" y="5310"/>
                      <a:pt x="1971" y="4585"/>
                      <a:pt x="2327" y="3942"/>
                    </a:cubicBezTo>
                    <a:close/>
                    <a:moveTo>
                      <a:pt x="9552" y="3942"/>
                    </a:moveTo>
                    <a:cubicBezTo>
                      <a:pt x="9922" y="4613"/>
                      <a:pt x="10223" y="5379"/>
                      <a:pt x="10455" y="6227"/>
                    </a:cubicBezTo>
                    <a:lnTo>
                      <a:pt x="7349" y="8266"/>
                    </a:lnTo>
                    <a:cubicBezTo>
                      <a:pt x="7294" y="8102"/>
                      <a:pt x="7239" y="7938"/>
                      <a:pt x="7171" y="7801"/>
                    </a:cubicBezTo>
                    <a:lnTo>
                      <a:pt x="9552" y="3942"/>
                    </a:lnTo>
                    <a:close/>
                    <a:moveTo>
                      <a:pt x="1355" y="6542"/>
                    </a:moveTo>
                    <a:lnTo>
                      <a:pt x="4434" y="8649"/>
                    </a:lnTo>
                    <a:cubicBezTo>
                      <a:pt x="4407" y="8827"/>
                      <a:pt x="4379" y="9019"/>
                      <a:pt x="4366" y="9211"/>
                    </a:cubicBezTo>
                    <a:lnTo>
                      <a:pt x="1040" y="9211"/>
                    </a:lnTo>
                    <a:cubicBezTo>
                      <a:pt x="1054" y="8280"/>
                      <a:pt x="1163" y="7377"/>
                      <a:pt x="1355" y="6542"/>
                    </a:cubicBezTo>
                    <a:close/>
                    <a:moveTo>
                      <a:pt x="10551" y="6652"/>
                    </a:moveTo>
                    <a:cubicBezTo>
                      <a:pt x="10729" y="7459"/>
                      <a:pt x="10825" y="8321"/>
                      <a:pt x="10839" y="9211"/>
                    </a:cubicBezTo>
                    <a:lnTo>
                      <a:pt x="7513" y="9211"/>
                    </a:lnTo>
                    <a:cubicBezTo>
                      <a:pt x="7513" y="9033"/>
                      <a:pt x="7486" y="8855"/>
                      <a:pt x="7458" y="8691"/>
                    </a:cubicBezTo>
                    <a:lnTo>
                      <a:pt x="10551" y="6652"/>
                    </a:lnTo>
                    <a:close/>
                    <a:moveTo>
                      <a:pt x="4366" y="9648"/>
                    </a:moveTo>
                    <a:cubicBezTo>
                      <a:pt x="4379" y="9826"/>
                      <a:pt x="4407" y="10004"/>
                      <a:pt x="4434" y="10168"/>
                    </a:cubicBezTo>
                    <a:lnTo>
                      <a:pt x="1340" y="12200"/>
                    </a:lnTo>
                    <a:lnTo>
                      <a:pt x="1340" y="12200"/>
                    </a:lnTo>
                    <a:cubicBezTo>
                      <a:pt x="1163" y="11394"/>
                      <a:pt x="1054" y="10535"/>
                      <a:pt x="1040" y="9648"/>
                    </a:cubicBezTo>
                    <a:close/>
                    <a:moveTo>
                      <a:pt x="10839" y="9648"/>
                    </a:moveTo>
                    <a:cubicBezTo>
                      <a:pt x="10825" y="10579"/>
                      <a:pt x="10715" y="11482"/>
                      <a:pt x="10524" y="12317"/>
                    </a:cubicBezTo>
                    <a:lnTo>
                      <a:pt x="7445" y="10210"/>
                    </a:lnTo>
                    <a:cubicBezTo>
                      <a:pt x="7486" y="10032"/>
                      <a:pt x="7499" y="9840"/>
                      <a:pt x="7513" y="9648"/>
                    </a:cubicBezTo>
                    <a:close/>
                    <a:moveTo>
                      <a:pt x="4530" y="10593"/>
                    </a:moveTo>
                    <a:cubicBezTo>
                      <a:pt x="4585" y="10757"/>
                      <a:pt x="4653" y="10921"/>
                      <a:pt x="4721" y="11058"/>
                    </a:cubicBezTo>
                    <a:lnTo>
                      <a:pt x="2327" y="14917"/>
                    </a:lnTo>
                    <a:cubicBezTo>
                      <a:pt x="1957" y="14246"/>
                      <a:pt x="1656" y="13480"/>
                      <a:pt x="1437" y="12632"/>
                    </a:cubicBezTo>
                    <a:lnTo>
                      <a:pt x="4530" y="10593"/>
                    </a:lnTo>
                    <a:close/>
                    <a:moveTo>
                      <a:pt x="7335" y="10634"/>
                    </a:moveTo>
                    <a:lnTo>
                      <a:pt x="10414" y="12741"/>
                    </a:lnTo>
                    <a:cubicBezTo>
                      <a:pt x="10209" y="13549"/>
                      <a:pt x="9908" y="14274"/>
                      <a:pt x="9552" y="14917"/>
                    </a:cubicBezTo>
                    <a:lnTo>
                      <a:pt x="7171" y="11058"/>
                    </a:lnTo>
                    <a:cubicBezTo>
                      <a:pt x="7239" y="10921"/>
                      <a:pt x="7294" y="10784"/>
                      <a:pt x="7335" y="10634"/>
                    </a:cubicBezTo>
                    <a:close/>
                    <a:moveTo>
                      <a:pt x="4940" y="11414"/>
                    </a:moveTo>
                    <a:cubicBezTo>
                      <a:pt x="5009" y="11523"/>
                      <a:pt x="5091" y="11605"/>
                      <a:pt x="5173" y="11687"/>
                    </a:cubicBezTo>
                    <a:lnTo>
                      <a:pt x="3846" y="16764"/>
                    </a:lnTo>
                    <a:cubicBezTo>
                      <a:pt x="3367" y="16395"/>
                      <a:pt x="2929" y="15889"/>
                      <a:pt x="2546" y="15286"/>
                    </a:cubicBezTo>
                    <a:lnTo>
                      <a:pt x="4940" y="11414"/>
                    </a:lnTo>
                    <a:close/>
                    <a:moveTo>
                      <a:pt x="6952" y="11414"/>
                    </a:moveTo>
                    <a:lnTo>
                      <a:pt x="9333" y="15286"/>
                    </a:lnTo>
                    <a:cubicBezTo>
                      <a:pt x="8936" y="15916"/>
                      <a:pt x="8485" y="16436"/>
                      <a:pt x="7978" y="16819"/>
                    </a:cubicBezTo>
                    <a:lnTo>
                      <a:pt x="6692" y="11701"/>
                    </a:lnTo>
                    <a:cubicBezTo>
                      <a:pt x="6788" y="11619"/>
                      <a:pt x="6870" y="11523"/>
                      <a:pt x="6952" y="11414"/>
                    </a:cubicBezTo>
                    <a:close/>
                    <a:moveTo>
                      <a:pt x="5488" y="11893"/>
                    </a:moveTo>
                    <a:cubicBezTo>
                      <a:pt x="5570" y="11947"/>
                      <a:pt x="5666" y="11975"/>
                      <a:pt x="5775" y="12002"/>
                    </a:cubicBezTo>
                    <a:lnTo>
                      <a:pt x="5775" y="17544"/>
                    </a:lnTo>
                    <a:cubicBezTo>
                      <a:pt x="5200" y="17503"/>
                      <a:pt x="4653" y="17312"/>
                      <a:pt x="4147" y="16983"/>
                    </a:cubicBezTo>
                    <a:lnTo>
                      <a:pt x="5488" y="11893"/>
                    </a:lnTo>
                    <a:close/>
                    <a:moveTo>
                      <a:pt x="6379" y="11912"/>
                    </a:moveTo>
                    <a:lnTo>
                      <a:pt x="7664" y="17024"/>
                    </a:lnTo>
                    <a:cubicBezTo>
                      <a:pt x="7185" y="17325"/>
                      <a:pt x="6665" y="17503"/>
                      <a:pt x="6117" y="17544"/>
                    </a:cubicBezTo>
                    <a:lnTo>
                      <a:pt x="6117" y="11989"/>
                    </a:lnTo>
                    <a:cubicBezTo>
                      <a:pt x="6209" y="11975"/>
                      <a:pt x="6288" y="11950"/>
                      <a:pt x="6379" y="11912"/>
                    </a:cubicBezTo>
                    <a:close/>
                    <a:moveTo>
                      <a:pt x="5939" y="1"/>
                    </a:moveTo>
                    <a:cubicBezTo>
                      <a:pt x="2669" y="1"/>
                      <a:pt x="0" y="4229"/>
                      <a:pt x="0" y="9429"/>
                    </a:cubicBezTo>
                    <a:cubicBezTo>
                      <a:pt x="0" y="14630"/>
                      <a:pt x="2669" y="18858"/>
                      <a:pt x="5939" y="18858"/>
                    </a:cubicBezTo>
                    <a:cubicBezTo>
                      <a:pt x="9224" y="18858"/>
                      <a:pt x="11892" y="14630"/>
                      <a:pt x="11892" y="9429"/>
                    </a:cubicBezTo>
                    <a:cubicBezTo>
                      <a:pt x="11892" y="4229"/>
                      <a:pt x="9224" y="1"/>
                      <a:pt x="5939" y="1"/>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423;g220ede23e87_0_6">
                <a:extLst>
                  <a:ext uri="{FF2B5EF4-FFF2-40B4-BE49-F238E27FC236}">
                    <a16:creationId xmlns:a16="http://schemas.microsoft.com/office/drawing/2014/main" id="{D785C0EC-EFC9-C093-17F0-AF8DFBB49C27}"/>
                  </a:ext>
                </a:extLst>
              </p:cNvPr>
              <p:cNvSpPr/>
              <p:nvPr/>
            </p:nvSpPr>
            <p:spPr>
              <a:xfrm>
                <a:off x="7174875" y="3346200"/>
                <a:ext cx="58525" cy="95125"/>
              </a:xfrm>
              <a:custGeom>
                <a:avLst/>
                <a:gdLst/>
                <a:ahLst/>
                <a:cxnLst/>
                <a:rect l="l" t="t" r="r" b="b"/>
                <a:pathLst>
                  <a:path w="2341" h="3805" extrusionOk="0">
                    <a:moveTo>
                      <a:pt x="1178" y="0"/>
                    </a:moveTo>
                    <a:cubicBezTo>
                      <a:pt x="521" y="0"/>
                      <a:pt x="1" y="849"/>
                      <a:pt x="1" y="1902"/>
                    </a:cubicBezTo>
                    <a:cubicBezTo>
                      <a:pt x="1" y="2956"/>
                      <a:pt x="521" y="3805"/>
                      <a:pt x="1178" y="3805"/>
                    </a:cubicBezTo>
                    <a:cubicBezTo>
                      <a:pt x="1821" y="3805"/>
                      <a:pt x="2341" y="2956"/>
                      <a:pt x="2341" y="1902"/>
                    </a:cubicBezTo>
                    <a:cubicBezTo>
                      <a:pt x="2341" y="849"/>
                      <a:pt x="1821" y="0"/>
                      <a:pt x="1178" y="0"/>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424;g220ede23e87_0_6">
                <a:extLst>
                  <a:ext uri="{FF2B5EF4-FFF2-40B4-BE49-F238E27FC236}">
                    <a16:creationId xmlns:a16="http://schemas.microsoft.com/office/drawing/2014/main" id="{B87ADDA0-A410-59C4-32FD-21EDBA60B2F1}"/>
                  </a:ext>
                </a:extLst>
              </p:cNvPr>
              <p:cNvSpPr/>
              <p:nvPr/>
            </p:nvSpPr>
            <p:spPr>
              <a:xfrm>
                <a:off x="7070875" y="3155300"/>
                <a:ext cx="306225" cy="476925"/>
              </a:xfrm>
              <a:custGeom>
                <a:avLst/>
                <a:gdLst/>
                <a:ahLst/>
                <a:cxnLst/>
                <a:rect l="l" t="t" r="r" b="b"/>
                <a:pathLst>
                  <a:path w="12249" h="19077" extrusionOk="0">
                    <a:moveTo>
                      <a:pt x="6131" y="602"/>
                    </a:moveTo>
                    <a:cubicBezTo>
                      <a:pt x="9251" y="602"/>
                      <a:pt x="11783" y="4612"/>
                      <a:pt x="11783" y="9538"/>
                    </a:cubicBezTo>
                    <a:cubicBezTo>
                      <a:pt x="11783" y="14465"/>
                      <a:pt x="9251" y="18474"/>
                      <a:pt x="6131" y="18474"/>
                    </a:cubicBezTo>
                    <a:cubicBezTo>
                      <a:pt x="3011" y="18474"/>
                      <a:pt x="480" y="14465"/>
                      <a:pt x="480" y="9538"/>
                    </a:cubicBezTo>
                    <a:cubicBezTo>
                      <a:pt x="480" y="4612"/>
                      <a:pt x="3011" y="602"/>
                      <a:pt x="6131" y="602"/>
                    </a:cubicBezTo>
                    <a:close/>
                    <a:moveTo>
                      <a:pt x="6131" y="0"/>
                    </a:moveTo>
                    <a:cubicBezTo>
                      <a:pt x="2751" y="0"/>
                      <a:pt x="1" y="4284"/>
                      <a:pt x="1" y="9538"/>
                    </a:cubicBezTo>
                    <a:cubicBezTo>
                      <a:pt x="1" y="14793"/>
                      <a:pt x="2751" y="19077"/>
                      <a:pt x="6131" y="19077"/>
                    </a:cubicBezTo>
                    <a:cubicBezTo>
                      <a:pt x="9511" y="19077"/>
                      <a:pt x="12248" y="14793"/>
                      <a:pt x="12248" y="9538"/>
                    </a:cubicBezTo>
                    <a:cubicBezTo>
                      <a:pt x="12248" y="4284"/>
                      <a:pt x="9511" y="0"/>
                      <a:pt x="6131" y="0"/>
                    </a:cubicBezTo>
                    <a:close/>
                  </a:path>
                </a:pathLst>
              </a:custGeom>
              <a:solidFill>
                <a:srgbClr val="0096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425;g220ede23e87_0_6">
                <a:extLst>
                  <a:ext uri="{FF2B5EF4-FFF2-40B4-BE49-F238E27FC236}">
                    <a16:creationId xmlns:a16="http://schemas.microsoft.com/office/drawing/2014/main" id="{2CA6F7F5-0736-C97E-9F7C-A7AE4922DC51}"/>
                  </a:ext>
                </a:extLst>
              </p:cNvPr>
              <p:cNvSpPr/>
              <p:nvPr/>
            </p:nvSpPr>
            <p:spPr>
              <a:xfrm>
                <a:off x="6517000" y="2901100"/>
                <a:ext cx="755075" cy="651075"/>
              </a:xfrm>
              <a:custGeom>
                <a:avLst/>
                <a:gdLst/>
                <a:ahLst/>
                <a:cxnLst/>
                <a:rect l="l" t="t" r="r" b="b"/>
                <a:pathLst>
                  <a:path w="30203" h="26043" fill="none" extrusionOk="0">
                    <a:moveTo>
                      <a:pt x="29121" y="1"/>
                    </a:moveTo>
                    <a:cubicBezTo>
                      <a:pt x="29737" y="1"/>
                      <a:pt x="30202" y="548"/>
                      <a:pt x="30120" y="1150"/>
                    </a:cubicBezTo>
                    <a:lnTo>
                      <a:pt x="29682" y="4161"/>
                    </a:lnTo>
                    <a:cubicBezTo>
                      <a:pt x="29586" y="4790"/>
                      <a:pt x="29053" y="5269"/>
                      <a:pt x="28410" y="5269"/>
                    </a:cubicBezTo>
                    <a:lnTo>
                      <a:pt x="24071" y="5269"/>
                    </a:lnTo>
                    <a:cubicBezTo>
                      <a:pt x="23401" y="5269"/>
                      <a:pt x="22799" y="5735"/>
                      <a:pt x="22662" y="6405"/>
                    </a:cubicBezTo>
                    <a:lnTo>
                      <a:pt x="18803" y="24619"/>
                    </a:lnTo>
                    <a:cubicBezTo>
                      <a:pt x="18625" y="25454"/>
                      <a:pt x="17900" y="26042"/>
                      <a:pt x="17051" y="26042"/>
                    </a:cubicBezTo>
                    <a:lnTo>
                      <a:pt x="0" y="26042"/>
                    </a:lnTo>
                  </a:path>
                </a:pathLst>
              </a:custGeom>
              <a:solidFill>
                <a:srgbClr val="0096AA"/>
              </a:solidFill>
              <a:ln w="18125" cap="rnd" cmpd="sng">
                <a:solidFill>
                  <a:srgbClr val="3465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426;g220ede23e87_0_6">
                <a:extLst>
                  <a:ext uri="{FF2B5EF4-FFF2-40B4-BE49-F238E27FC236}">
                    <a16:creationId xmlns:a16="http://schemas.microsoft.com/office/drawing/2014/main" id="{837442C8-81B5-2D04-4C33-938789003830}"/>
                  </a:ext>
                </a:extLst>
              </p:cNvPr>
              <p:cNvSpPr/>
              <p:nvPr/>
            </p:nvSpPr>
            <p:spPr>
              <a:xfrm>
                <a:off x="7105775" y="3081050"/>
                <a:ext cx="83150" cy="164775"/>
              </a:xfrm>
              <a:custGeom>
                <a:avLst/>
                <a:gdLst/>
                <a:ahLst/>
                <a:cxnLst/>
                <a:rect l="l" t="t" r="r" b="b"/>
                <a:pathLst>
                  <a:path w="3326" h="6591" extrusionOk="0">
                    <a:moveTo>
                      <a:pt x="1588" y="1"/>
                    </a:moveTo>
                    <a:lnTo>
                      <a:pt x="739" y="1944"/>
                    </a:lnTo>
                    <a:cubicBezTo>
                      <a:pt x="739" y="1944"/>
                      <a:pt x="192" y="2724"/>
                      <a:pt x="96" y="2943"/>
                    </a:cubicBezTo>
                    <a:cubicBezTo>
                      <a:pt x="0" y="3148"/>
                      <a:pt x="124" y="4175"/>
                      <a:pt x="124" y="4175"/>
                    </a:cubicBezTo>
                    <a:lnTo>
                      <a:pt x="274" y="4873"/>
                    </a:lnTo>
                    <a:cubicBezTo>
                      <a:pt x="274" y="4873"/>
                      <a:pt x="562" y="4859"/>
                      <a:pt x="589" y="4599"/>
                    </a:cubicBezTo>
                    <a:cubicBezTo>
                      <a:pt x="644" y="4188"/>
                      <a:pt x="479" y="3709"/>
                      <a:pt x="712" y="3682"/>
                    </a:cubicBezTo>
                    <a:cubicBezTo>
                      <a:pt x="716" y="3681"/>
                      <a:pt x="720" y="3681"/>
                      <a:pt x="724" y="3681"/>
                    </a:cubicBezTo>
                    <a:cubicBezTo>
                      <a:pt x="945" y="3681"/>
                      <a:pt x="1328" y="4777"/>
                      <a:pt x="1328" y="4777"/>
                    </a:cubicBezTo>
                    <a:lnTo>
                      <a:pt x="1136" y="5707"/>
                    </a:lnTo>
                    <a:cubicBezTo>
                      <a:pt x="1136" y="5707"/>
                      <a:pt x="739" y="6132"/>
                      <a:pt x="822" y="6515"/>
                    </a:cubicBezTo>
                    <a:cubicBezTo>
                      <a:pt x="836" y="6568"/>
                      <a:pt x="870" y="6590"/>
                      <a:pt x="915" y="6590"/>
                    </a:cubicBezTo>
                    <a:cubicBezTo>
                      <a:pt x="1125" y="6590"/>
                      <a:pt x="1588" y="6118"/>
                      <a:pt x="1588" y="6118"/>
                    </a:cubicBezTo>
                    <a:cubicBezTo>
                      <a:pt x="1588" y="6118"/>
                      <a:pt x="2067" y="6008"/>
                      <a:pt x="2231" y="5789"/>
                    </a:cubicBezTo>
                    <a:cubicBezTo>
                      <a:pt x="2395" y="5584"/>
                      <a:pt x="2642" y="5516"/>
                      <a:pt x="2737" y="5269"/>
                    </a:cubicBezTo>
                    <a:cubicBezTo>
                      <a:pt x="2833" y="5037"/>
                      <a:pt x="3175" y="4681"/>
                      <a:pt x="3257" y="4353"/>
                    </a:cubicBezTo>
                    <a:cubicBezTo>
                      <a:pt x="3257" y="4339"/>
                      <a:pt x="3257" y="4325"/>
                      <a:pt x="3257" y="4311"/>
                    </a:cubicBezTo>
                    <a:cubicBezTo>
                      <a:pt x="3326" y="3969"/>
                      <a:pt x="2778" y="2204"/>
                      <a:pt x="2683" y="1944"/>
                    </a:cubicBezTo>
                    <a:lnTo>
                      <a:pt x="2683" y="1958"/>
                    </a:lnTo>
                    <a:cubicBezTo>
                      <a:pt x="2601" y="1698"/>
                      <a:pt x="3271" y="1000"/>
                      <a:pt x="3271" y="1000"/>
                    </a:cubicBezTo>
                    <a:lnTo>
                      <a:pt x="1588" y="1"/>
                    </a:lnTo>
                    <a:close/>
                  </a:path>
                </a:pathLst>
              </a:custGeom>
              <a:solidFill>
                <a:srgbClr val="BF72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427;g220ede23e87_0_6">
                <a:extLst>
                  <a:ext uri="{FF2B5EF4-FFF2-40B4-BE49-F238E27FC236}">
                    <a16:creationId xmlns:a16="http://schemas.microsoft.com/office/drawing/2014/main" id="{10DB7430-783B-F403-3A3B-2E93437C4827}"/>
                  </a:ext>
                </a:extLst>
              </p:cNvPr>
              <p:cNvSpPr/>
              <p:nvPr/>
            </p:nvSpPr>
            <p:spPr>
              <a:xfrm>
                <a:off x="7145450" y="3189500"/>
                <a:ext cx="41775" cy="44500"/>
              </a:xfrm>
              <a:custGeom>
                <a:avLst/>
                <a:gdLst/>
                <a:ahLst/>
                <a:cxnLst/>
                <a:rect l="l" t="t" r="r" b="b"/>
                <a:pathLst>
                  <a:path w="1671" h="1780" extrusionOk="0">
                    <a:moveTo>
                      <a:pt x="1670" y="1"/>
                    </a:moveTo>
                    <a:cubicBezTo>
                      <a:pt x="1575" y="28"/>
                      <a:pt x="1493" y="56"/>
                      <a:pt x="1451" y="151"/>
                    </a:cubicBezTo>
                    <a:cubicBezTo>
                      <a:pt x="1388" y="320"/>
                      <a:pt x="1284" y="367"/>
                      <a:pt x="1164" y="367"/>
                    </a:cubicBezTo>
                    <a:cubicBezTo>
                      <a:pt x="1129" y="367"/>
                      <a:pt x="1092" y="363"/>
                      <a:pt x="1055" y="357"/>
                    </a:cubicBezTo>
                    <a:cubicBezTo>
                      <a:pt x="1048" y="355"/>
                      <a:pt x="1041" y="355"/>
                      <a:pt x="1035" y="355"/>
                    </a:cubicBezTo>
                    <a:cubicBezTo>
                      <a:pt x="889" y="355"/>
                      <a:pt x="870" y="645"/>
                      <a:pt x="726" y="671"/>
                    </a:cubicBezTo>
                    <a:cubicBezTo>
                      <a:pt x="709" y="675"/>
                      <a:pt x="693" y="676"/>
                      <a:pt x="677" y="676"/>
                    </a:cubicBezTo>
                    <a:cubicBezTo>
                      <a:pt x="592" y="676"/>
                      <a:pt x="536" y="635"/>
                      <a:pt x="485" y="635"/>
                    </a:cubicBezTo>
                    <a:cubicBezTo>
                      <a:pt x="465" y="635"/>
                      <a:pt x="445" y="641"/>
                      <a:pt x="425" y="658"/>
                    </a:cubicBezTo>
                    <a:cubicBezTo>
                      <a:pt x="357" y="726"/>
                      <a:pt x="151" y="1602"/>
                      <a:pt x="1" y="1780"/>
                    </a:cubicBezTo>
                    <a:cubicBezTo>
                      <a:pt x="1" y="1780"/>
                      <a:pt x="480" y="1670"/>
                      <a:pt x="644" y="1451"/>
                    </a:cubicBezTo>
                    <a:cubicBezTo>
                      <a:pt x="822" y="1246"/>
                      <a:pt x="1055" y="1178"/>
                      <a:pt x="1150" y="931"/>
                    </a:cubicBezTo>
                    <a:cubicBezTo>
                      <a:pt x="1246" y="699"/>
                      <a:pt x="1588" y="343"/>
                      <a:pt x="1670" y="15"/>
                    </a:cubicBezTo>
                    <a:lnTo>
                      <a:pt x="1670" y="1"/>
                    </a:lnTo>
                    <a:close/>
                  </a:path>
                </a:pathLst>
              </a:custGeom>
              <a:solidFill>
                <a:srgbClr val="BF72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428;g220ede23e87_0_6">
                <a:extLst>
                  <a:ext uri="{FF2B5EF4-FFF2-40B4-BE49-F238E27FC236}">
                    <a16:creationId xmlns:a16="http://schemas.microsoft.com/office/drawing/2014/main" id="{0E11D58D-DE44-BE95-1A3F-15B3D0C4604B}"/>
                  </a:ext>
                </a:extLst>
              </p:cNvPr>
              <p:cNvSpPr/>
              <p:nvPr/>
            </p:nvSpPr>
            <p:spPr>
              <a:xfrm>
                <a:off x="7123900" y="2659225"/>
                <a:ext cx="199825" cy="477375"/>
              </a:xfrm>
              <a:custGeom>
                <a:avLst/>
                <a:gdLst/>
                <a:ahLst/>
                <a:cxnLst/>
                <a:rect l="l" t="t" r="r" b="b"/>
                <a:pathLst>
                  <a:path w="7993" h="19095" extrusionOk="0">
                    <a:moveTo>
                      <a:pt x="1670" y="1"/>
                    </a:moveTo>
                    <a:cubicBezTo>
                      <a:pt x="1670" y="1"/>
                      <a:pt x="781" y="165"/>
                      <a:pt x="452" y="2122"/>
                    </a:cubicBezTo>
                    <a:cubicBezTo>
                      <a:pt x="110" y="4079"/>
                      <a:pt x="507" y="5611"/>
                      <a:pt x="507" y="5611"/>
                    </a:cubicBezTo>
                    <a:cubicBezTo>
                      <a:pt x="507" y="5611"/>
                      <a:pt x="4079" y="9840"/>
                      <a:pt x="3928" y="10168"/>
                    </a:cubicBezTo>
                    <a:cubicBezTo>
                      <a:pt x="3778" y="10511"/>
                      <a:pt x="2012" y="13863"/>
                      <a:pt x="1629" y="14246"/>
                    </a:cubicBezTo>
                    <a:cubicBezTo>
                      <a:pt x="1232" y="14643"/>
                      <a:pt x="1629" y="15286"/>
                      <a:pt x="986" y="15505"/>
                    </a:cubicBezTo>
                    <a:cubicBezTo>
                      <a:pt x="329" y="15738"/>
                      <a:pt x="726" y="16710"/>
                      <a:pt x="630" y="16915"/>
                    </a:cubicBezTo>
                    <a:cubicBezTo>
                      <a:pt x="534" y="17106"/>
                      <a:pt x="1" y="17777"/>
                      <a:pt x="247" y="17886"/>
                    </a:cubicBezTo>
                    <a:cubicBezTo>
                      <a:pt x="460" y="17987"/>
                      <a:pt x="1932" y="19094"/>
                      <a:pt x="2203" y="19094"/>
                    </a:cubicBezTo>
                    <a:cubicBezTo>
                      <a:pt x="2228" y="19094"/>
                      <a:pt x="2243" y="19084"/>
                      <a:pt x="2245" y="19063"/>
                    </a:cubicBezTo>
                    <a:cubicBezTo>
                      <a:pt x="2272" y="18803"/>
                      <a:pt x="2491" y="18721"/>
                      <a:pt x="2710" y="18543"/>
                    </a:cubicBezTo>
                    <a:cubicBezTo>
                      <a:pt x="2916" y="18365"/>
                      <a:pt x="2943" y="17777"/>
                      <a:pt x="3354" y="17777"/>
                    </a:cubicBezTo>
                    <a:cubicBezTo>
                      <a:pt x="3778" y="17777"/>
                      <a:pt x="3559" y="17449"/>
                      <a:pt x="3682" y="17134"/>
                    </a:cubicBezTo>
                    <a:cubicBezTo>
                      <a:pt x="3805" y="16805"/>
                      <a:pt x="6829" y="12768"/>
                      <a:pt x="7418" y="11427"/>
                    </a:cubicBezTo>
                    <a:cubicBezTo>
                      <a:pt x="7993" y="10086"/>
                      <a:pt x="7965" y="8841"/>
                      <a:pt x="7418" y="7897"/>
                    </a:cubicBezTo>
                    <a:cubicBezTo>
                      <a:pt x="6953" y="7089"/>
                      <a:pt x="5844" y="4462"/>
                      <a:pt x="1670" y="1"/>
                    </a:cubicBezTo>
                    <a:close/>
                  </a:path>
                </a:pathLst>
              </a:custGeom>
              <a:solidFill>
                <a:srgbClr val="E3212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 name="Google Shape;1429;g220ede23e87_0_6">
              <a:extLst>
                <a:ext uri="{FF2B5EF4-FFF2-40B4-BE49-F238E27FC236}">
                  <a16:creationId xmlns:a16="http://schemas.microsoft.com/office/drawing/2014/main" id="{B75E3368-D036-E2A1-270C-245828653AC1}"/>
                </a:ext>
              </a:extLst>
            </p:cNvPr>
            <p:cNvGrpSpPr/>
            <p:nvPr/>
          </p:nvGrpSpPr>
          <p:grpSpPr>
            <a:xfrm>
              <a:off x="4916309" y="2713352"/>
              <a:ext cx="584731" cy="1253070"/>
              <a:chOff x="1906275" y="2228425"/>
              <a:chExt cx="665450" cy="1426050"/>
            </a:xfrm>
          </p:grpSpPr>
          <p:sp>
            <p:nvSpPr>
              <p:cNvPr id="114" name="Google Shape;1430;g220ede23e87_0_6">
                <a:extLst>
                  <a:ext uri="{FF2B5EF4-FFF2-40B4-BE49-F238E27FC236}">
                    <a16:creationId xmlns:a16="http://schemas.microsoft.com/office/drawing/2014/main" id="{C341E591-6B48-EA0E-D9D6-0C245E14B7A0}"/>
                  </a:ext>
                </a:extLst>
              </p:cNvPr>
              <p:cNvSpPr/>
              <p:nvPr/>
            </p:nvSpPr>
            <p:spPr>
              <a:xfrm>
                <a:off x="2175875" y="2237250"/>
                <a:ext cx="178400" cy="194875"/>
              </a:xfrm>
              <a:custGeom>
                <a:avLst/>
                <a:gdLst/>
                <a:ahLst/>
                <a:cxnLst/>
                <a:rect l="l" t="t" r="r" b="b"/>
                <a:pathLst>
                  <a:path w="7136" h="7795" extrusionOk="0">
                    <a:moveTo>
                      <a:pt x="3797" y="0"/>
                    </a:moveTo>
                    <a:cubicBezTo>
                      <a:pt x="3231" y="0"/>
                      <a:pt x="1634" y="138"/>
                      <a:pt x="1410" y="1676"/>
                    </a:cubicBezTo>
                    <a:cubicBezTo>
                      <a:pt x="1232" y="2826"/>
                      <a:pt x="1054" y="4482"/>
                      <a:pt x="520" y="5289"/>
                    </a:cubicBezTo>
                    <a:cubicBezTo>
                      <a:pt x="1" y="6062"/>
                      <a:pt x="389" y="7729"/>
                      <a:pt x="2908" y="7729"/>
                    </a:cubicBezTo>
                    <a:cubicBezTo>
                      <a:pt x="2977" y="7729"/>
                      <a:pt x="3048" y="7727"/>
                      <a:pt x="3120" y="7725"/>
                    </a:cubicBezTo>
                    <a:cubicBezTo>
                      <a:pt x="3385" y="7715"/>
                      <a:pt x="3636" y="7712"/>
                      <a:pt x="3874" y="7712"/>
                    </a:cubicBezTo>
                    <a:cubicBezTo>
                      <a:pt x="4979" y="7712"/>
                      <a:pt x="5800" y="7795"/>
                      <a:pt x="6342" y="7795"/>
                    </a:cubicBezTo>
                    <a:cubicBezTo>
                      <a:pt x="6874" y="7795"/>
                      <a:pt x="7136" y="7715"/>
                      <a:pt x="7130" y="7396"/>
                    </a:cubicBezTo>
                    <a:cubicBezTo>
                      <a:pt x="7116" y="6685"/>
                      <a:pt x="3996" y="7"/>
                      <a:pt x="3996" y="7"/>
                    </a:cubicBezTo>
                    <a:cubicBezTo>
                      <a:pt x="3996" y="7"/>
                      <a:pt x="3921" y="0"/>
                      <a:pt x="3797"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431;g220ede23e87_0_6">
                <a:extLst>
                  <a:ext uri="{FF2B5EF4-FFF2-40B4-BE49-F238E27FC236}">
                    <a16:creationId xmlns:a16="http://schemas.microsoft.com/office/drawing/2014/main" id="{94FA9E6C-0F10-CBB1-A744-B8EF04CB1540}"/>
                  </a:ext>
                </a:extLst>
              </p:cNvPr>
              <p:cNvSpPr/>
              <p:nvPr/>
            </p:nvSpPr>
            <p:spPr>
              <a:xfrm>
                <a:off x="2196575" y="2251550"/>
                <a:ext cx="194500" cy="167225"/>
              </a:xfrm>
              <a:custGeom>
                <a:avLst/>
                <a:gdLst/>
                <a:ahLst/>
                <a:cxnLst/>
                <a:rect l="l" t="t" r="r" b="b"/>
                <a:pathLst>
                  <a:path w="7780" h="6689" extrusionOk="0">
                    <a:moveTo>
                      <a:pt x="3201" y="0"/>
                    </a:moveTo>
                    <a:cubicBezTo>
                      <a:pt x="2200" y="0"/>
                      <a:pt x="1083" y="313"/>
                      <a:pt x="718" y="1597"/>
                    </a:cubicBezTo>
                    <a:cubicBezTo>
                      <a:pt x="1" y="4089"/>
                      <a:pt x="704" y="6688"/>
                      <a:pt x="2589" y="6688"/>
                    </a:cubicBezTo>
                    <a:cubicBezTo>
                      <a:pt x="2609" y="6688"/>
                      <a:pt x="2628" y="6688"/>
                      <a:pt x="2648" y="6688"/>
                    </a:cubicBezTo>
                    <a:cubicBezTo>
                      <a:pt x="5015" y="6605"/>
                      <a:pt x="7780" y="1693"/>
                      <a:pt x="5002" y="283"/>
                    </a:cubicBezTo>
                    <a:cubicBezTo>
                      <a:pt x="5002" y="283"/>
                      <a:pt x="4153" y="0"/>
                      <a:pt x="3201" y="0"/>
                    </a:cubicBezTo>
                    <a:close/>
                  </a:path>
                </a:pathLst>
              </a:custGeom>
              <a:solidFill>
                <a:srgbClr val="F7A7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432;g220ede23e87_0_6">
                <a:extLst>
                  <a:ext uri="{FF2B5EF4-FFF2-40B4-BE49-F238E27FC236}">
                    <a16:creationId xmlns:a16="http://schemas.microsoft.com/office/drawing/2014/main" id="{8955405D-ACC9-166C-CC42-28EE5EDEFD53}"/>
                  </a:ext>
                </a:extLst>
              </p:cNvPr>
              <p:cNvSpPr/>
              <p:nvPr/>
            </p:nvSpPr>
            <p:spPr>
              <a:xfrm>
                <a:off x="2252850" y="2322900"/>
                <a:ext cx="9925" cy="14775"/>
              </a:xfrm>
              <a:custGeom>
                <a:avLst/>
                <a:gdLst/>
                <a:ahLst/>
                <a:cxnLst/>
                <a:rect l="l" t="t" r="r" b="b"/>
                <a:pathLst>
                  <a:path w="397" h="591" extrusionOk="0">
                    <a:moveTo>
                      <a:pt x="204" y="1"/>
                    </a:moveTo>
                    <a:cubicBezTo>
                      <a:pt x="102" y="1"/>
                      <a:pt x="27" y="132"/>
                      <a:pt x="14" y="276"/>
                    </a:cubicBezTo>
                    <a:cubicBezTo>
                      <a:pt x="0" y="440"/>
                      <a:pt x="82" y="577"/>
                      <a:pt x="178" y="590"/>
                    </a:cubicBezTo>
                    <a:cubicBezTo>
                      <a:pt x="274" y="590"/>
                      <a:pt x="370" y="467"/>
                      <a:pt x="383" y="303"/>
                    </a:cubicBezTo>
                    <a:cubicBezTo>
                      <a:pt x="397" y="139"/>
                      <a:pt x="315" y="2"/>
                      <a:pt x="219" y="2"/>
                    </a:cubicBezTo>
                    <a:cubicBezTo>
                      <a:pt x="214" y="1"/>
                      <a:pt x="209" y="1"/>
                      <a:pt x="204"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433;g220ede23e87_0_6">
                <a:extLst>
                  <a:ext uri="{FF2B5EF4-FFF2-40B4-BE49-F238E27FC236}">
                    <a16:creationId xmlns:a16="http://schemas.microsoft.com/office/drawing/2014/main" id="{1A8CA0E2-401D-4E90-284B-85458DF0DA5A}"/>
                  </a:ext>
                </a:extLst>
              </p:cNvPr>
              <p:cNvSpPr/>
              <p:nvPr/>
            </p:nvSpPr>
            <p:spPr>
              <a:xfrm>
                <a:off x="2244625" y="2317975"/>
                <a:ext cx="20225" cy="11475"/>
              </a:xfrm>
              <a:custGeom>
                <a:avLst/>
                <a:gdLst/>
                <a:ahLst/>
                <a:cxnLst/>
                <a:rect l="l" t="t" r="r" b="b"/>
                <a:pathLst>
                  <a:path w="809" h="459" extrusionOk="0">
                    <a:moveTo>
                      <a:pt x="564" y="0"/>
                    </a:moveTo>
                    <a:cubicBezTo>
                      <a:pt x="392" y="0"/>
                      <a:pt x="233" y="226"/>
                      <a:pt x="233" y="226"/>
                    </a:cubicBezTo>
                    <a:lnTo>
                      <a:pt x="1" y="144"/>
                    </a:lnTo>
                    <a:lnTo>
                      <a:pt x="233" y="322"/>
                    </a:lnTo>
                    <a:cubicBezTo>
                      <a:pt x="233" y="322"/>
                      <a:pt x="452" y="76"/>
                      <a:pt x="589" y="76"/>
                    </a:cubicBezTo>
                    <a:cubicBezTo>
                      <a:pt x="726" y="89"/>
                      <a:pt x="808" y="459"/>
                      <a:pt x="808" y="459"/>
                    </a:cubicBezTo>
                    <a:cubicBezTo>
                      <a:pt x="808" y="459"/>
                      <a:pt x="794" y="62"/>
                      <a:pt x="617" y="7"/>
                    </a:cubicBezTo>
                    <a:cubicBezTo>
                      <a:pt x="599" y="2"/>
                      <a:pt x="582" y="0"/>
                      <a:pt x="564"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434;g220ede23e87_0_6">
                <a:extLst>
                  <a:ext uri="{FF2B5EF4-FFF2-40B4-BE49-F238E27FC236}">
                    <a16:creationId xmlns:a16="http://schemas.microsoft.com/office/drawing/2014/main" id="{BF3BD979-FDF5-35D5-15D0-C1F88E381E5C}"/>
                  </a:ext>
                </a:extLst>
              </p:cNvPr>
              <p:cNvSpPr/>
              <p:nvPr/>
            </p:nvSpPr>
            <p:spPr>
              <a:xfrm>
                <a:off x="2215550" y="2317100"/>
                <a:ext cx="9600" cy="14750"/>
              </a:xfrm>
              <a:custGeom>
                <a:avLst/>
                <a:gdLst/>
                <a:ahLst/>
                <a:cxnLst/>
                <a:rect l="l" t="t" r="r" b="b"/>
                <a:pathLst>
                  <a:path w="384" h="590" extrusionOk="0">
                    <a:moveTo>
                      <a:pt x="204" y="0"/>
                    </a:moveTo>
                    <a:cubicBezTo>
                      <a:pt x="101" y="0"/>
                      <a:pt x="14" y="131"/>
                      <a:pt x="14" y="275"/>
                    </a:cubicBezTo>
                    <a:cubicBezTo>
                      <a:pt x="1" y="439"/>
                      <a:pt x="69" y="576"/>
                      <a:pt x="178" y="590"/>
                    </a:cubicBezTo>
                    <a:cubicBezTo>
                      <a:pt x="274" y="590"/>
                      <a:pt x="370" y="467"/>
                      <a:pt x="384" y="302"/>
                    </a:cubicBezTo>
                    <a:cubicBezTo>
                      <a:pt x="384" y="138"/>
                      <a:pt x="315" y="1"/>
                      <a:pt x="219" y="1"/>
                    </a:cubicBezTo>
                    <a:cubicBezTo>
                      <a:pt x="214" y="1"/>
                      <a:pt x="209" y="0"/>
                      <a:pt x="204"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435;g220ede23e87_0_6">
                <a:extLst>
                  <a:ext uri="{FF2B5EF4-FFF2-40B4-BE49-F238E27FC236}">
                    <a16:creationId xmlns:a16="http://schemas.microsoft.com/office/drawing/2014/main" id="{39585C8F-40F8-BE2B-A7DD-BFFB6F422BD2}"/>
                  </a:ext>
                </a:extLst>
              </p:cNvPr>
              <p:cNvSpPr/>
              <p:nvPr/>
            </p:nvSpPr>
            <p:spPr>
              <a:xfrm>
                <a:off x="2207350" y="2312150"/>
                <a:ext cx="20200" cy="11500"/>
              </a:xfrm>
              <a:custGeom>
                <a:avLst/>
                <a:gdLst/>
                <a:ahLst/>
                <a:cxnLst/>
                <a:rect l="l" t="t" r="r" b="b"/>
                <a:pathLst>
                  <a:path w="808" h="460" extrusionOk="0">
                    <a:moveTo>
                      <a:pt x="566" y="1"/>
                    </a:moveTo>
                    <a:cubicBezTo>
                      <a:pt x="392" y="1"/>
                      <a:pt x="233" y="240"/>
                      <a:pt x="233" y="240"/>
                    </a:cubicBezTo>
                    <a:lnTo>
                      <a:pt x="0" y="145"/>
                    </a:lnTo>
                    <a:lnTo>
                      <a:pt x="233" y="322"/>
                    </a:lnTo>
                    <a:cubicBezTo>
                      <a:pt x="233" y="322"/>
                      <a:pt x="452" y="76"/>
                      <a:pt x="589" y="76"/>
                    </a:cubicBezTo>
                    <a:cubicBezTo>
                      <a:pt x="725" y="90"/>
                      <a:pt x="807" y="459"/>
                      <a:pt x="807" y="459"/>
                    </a:cubicBezTo>
                    <a:cubicBezTo>
                      <a:pt x="807" y="459"/>
                      <a:pt x="794" y="62"/>
                      <a:pt x="616" y="8"/>
                    </a:cubicBezTo>
                    <a:cubicBezTo>
                      <a:pt x="599" y="3"/>
                      <a:pt x="583" y="1"/>
                      <a:pt x="566"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436;g220ede23e87_0_6">
                <a:extLst>
                  <a:ext uri="{FF2B5EF4-FFF2-40B4-BE49-F238E27FC236}">
                    <a16:creationId xmlns:a16="http://schemas.microsoft.com/office/drawing/2014/main" id="{51DD0BB3-A9DE-4F5C-6A85-607879E94858}"/>
                  </a:ext>
                </a:extLst>
              </p:cNvPr>
              <p:cNvSpPr/>
              <p:nvPr/>
            </p:nvSpPr>
            <p:spPr>
              <a:xfrm>
                <a:off x="2255225" y="2298625"/>
                <a:ext cx="16800" cy="9975"/>
              </a:xfrm>
              <a:custGeom>
                <a:avLst/>
                <a:gdLst/>
                <a:ahLst/>
                <a:cxnLst/>
                <a:rect l="l" t="t" r="r" b="b"/>
                <a:pathLst>
                  <a:path w="672" h="399" extrusionOk="0">
                    <a:moveTo>
                      <a:pt x="99" y="1"/>
                    </a:moveTo>
                    <a:cubicBezTo>
                      <a:pt x="82" y="1"/>
                      <a:pt x="71" y="1"/>
                      <a:pt x="69" y="1"/>
                    </a:cubicBezTo>
                    <a:cubicBezTo>
                      <a:pt x="28" y="1"/>
                      <a:pt x="1" y="42"/>
                      <a:pt x="1" y="83"/>
                    </a:cubicBezTo>
                    <a:cubicBezTo>
                      <a:pt x="15" y="124"/>
                      <a:pt x="42" y="152"/>
                      <a:pt x="83" y="152"/>
                    </a:cubicBezTo>
                    <a:cubicBezTo>
                      <a:pt x="83" y="152"/>
                      <a:pt x="93" y="151"/>
                      <a:pt x="111" y="151"/>
                    </a:cubicBezTo>
                    <a:cubicBezTo>
                      <a:pt x="188" y="151"/>
                      <a:pt x="399" y="169"/>
                      <a:pt x="521" y="357"/>
                    </a:cubicBezTo>
                    <a:cubicBezTo>
                      <a:pt x="535" y="385"/>
                      <a:pt x="562" y="398"/>
                      <a:pt x="589" y="398"/>
                    </a:cubicBezTo>
                    <a:lnTo>
                      <a:pt x="589" y="385"/>
                    </a:lnTo>
                    <a:lnTo>
                      <a:pt x="630" y="385"/>
                    </a:lnTo>
                    <a:cubicBezTo>
                      <a:pt x="658" y="357"/>
                      <a:pt x="671" y="316"/>
                      <a:pt x="644" y="275"/>
                    </a:cubicBezTo>
                    <a:cubicBezTo>
                      <a:pt x="482" y="20"/>
                      <a:pt x="193" y="1"/>
                      <a:pt x="99"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437;g220ede23e87_0_6">
                <a:extLst>
                  <a:ext uri="{FF2B5EF4-FFF2-40B4-BE49-F238E27FC236}">
                    <a16:creationId xmlns:a16="http://schemas.microsoft.com/office/drawing/2014/main" id="{70CB19E6-1EAE-4DE1-51B9-90F268AA5446}"/>
                  </a:ext>
                </a:extLst>
              </p:cNvPr>
              <p:cNvSpPr/>
              <p:nvPr/>
            </p:nvSpPr>
            <p:spPr>
              <a:xfrm>
                <a:off x="2212825" y="2292325"/>
                <a:ext cx="18150" cy="6700"/>
              </a:xfrm>
              <a:custGeom>
                <a:avLst/>
                <a:gdLst/>
                <a:ahLst/>
                <a:cxnLst/>
                <a:rect l="l" t="t" r="r" b="b"/>
                <a:pathLst>
                  <a:path w="726" h="268" extrusionOk="0">
                    <a:moveTo>
                      <a:pt x="315" y="0"/>
                    </a:moveTo>
                    <a:cubicBezTo>
                      <a:pt x="170" y="0"/>
                      <a:pt x="62" y="48"/>
                      <a:pt x="55" y="48"/>
                    </a:cubicBezTo>
                    <a:cubicBezTo>
                      <a:pt x="14" y="62"/>
                      <a:pt x="0" y="103"/>
                      <a:pt x="14" y="144"/>
                    </a:cubicBezTo>
                    <a:cubicBezTo>
                      <a:pt x="24" y="175"/>
                      <a:pt x="50" y="190"/>
                      <a:pt x="79" y="190"/>
                    </a:cubicBezTo>
                    <a:cubicBezTo>
                      <a:pt x="89" y="190"/>
                      <a:pt x="99" y="188"/>
                      <a:pt x="110" y="185"/>
                    </a:cubicBezTo>
                    <a:cubicBezTo>
                      <a:pt x="117" y="185"/>
                      <a:pt x="206" y="149"/>
                      <a:pt x="318" y="149"/>
                    </a:cubicBezTo>
                    <a:cubicBezTo>
                      <a:pt x="402" y="149"/>
                      <a:pt x="500" y="169"/>
                      <a:pt x="588" y="240"/>
                    </a:cubicBezTo>
                    <a:cubicBezTo>
                      <a:pt x="602" y="253"/>
                      <a:pt x="616" y="267"/>
                      <a:pt x="630" y="267"/>
                    </a:cubicBezTo>
                    <a:cubicBezTo>
                      <a:pt x="657" y="267"/>
                      <a:pt x="684" y="253"/>
                      <a:pt x="698" y="240"/>
                    </a:cubicBezTo>
                    <a:cubicBezTo>
                      <a:pt x="725" y="199"/>
                      <a:pt x="712" y="158"/>
                      <a:pt x="684" y="130"/>
                    </a:cubicBezTo>
                    <a:cubicBezTo>
                      <a:pt x="559" y="29"/>
                      <a:pt x="426" y="0"/>
                      <a:pt x="315"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438;g220ede23e87_0_6">
                <a:extLst>
                  <a:ext uri="{FF2B5EF4-FFF2-40B4-BE49-F238E27FC236}">
                    <a16:creationId xmlns:a16="http://schemas.microsoft.com/office/drawing/2014/main" id="{A251EB48-3364-ECE2-210E-157D406EBD05}"/>
                  </a:ext>
                </a:extLst>
              </p:cNvPr>
              <p:cNvSpPr/>
              <p:nvPr/>
            </p:nvSpPr>
            <p:spPr>
              <a:xfrm>
                <a:off x="2211450" y="2336275"/>
                <a:ext cx="15750" cy="18500"/>
              </a:xfrm>
              <a:custGeom>
                <a:avLst/>
                <a:gdLst/>
                <a:ahLst/>
                <a:cxnLst/>
                <a:rect l="l" t="t" r="r" b="b"/>
                <a:pathLst>
                  <a:path w="630" h="740" fill="none" extrusionOk="0">
                    <a:moveTo>
                      <a:pt x="630" y="1"/>
                    </a:moveTo>
                    <a:cubicBezTo>
                      <a:pt x="630" y="1"/>
                      <a:pt x="0" y="1"/>
                      <a:pt x="55" y="233"/>
                    </a:cubicBezTo>
                    <a:cubicBezTo>
                      <a:pt x="123" y="452"/>
                      <a:pt x="493" y="740"/>
                      <a:pt x="493" y="740"/>
                    </a:cubicBezTo>
                  </a:path>
                </a:pathLst>
              </a:custGeom>
              <a:noFill/>
              <a:ln w="9525" cap="flat" cmpd="sng">
                <a:solidFill>
                  <a:srgbClr val="003A48"/>
                </a:solidFill>
                <a:prstDash val="solid"/>
                <a:miter lim="13684"/>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439;g220ede23e87_0_6">
                <a:extLst>
                  <a:ext uri="{FF2B5EF4-FFF2-40B4-BE49-F238E27FC236}">
                    <a16:creationId xmlns:a16="http://schemas.microsoft.com/office/drawing/2014/main" id="{CDF7BAF5-F80C-4B47-ED21-F9BABF04C907}"/>
                  </a:ext>
                </a:extLst>
              </p:cNvPr>
              <p:cNvSpPr/>
              <p:nvPr/>
            </p:nvSpPr>
            <p:spPr>
              <a:xfrm>
                <a:off x="2219650" y="2364675"/>
                <a:ext cx="36975" cy="25975"/>
              </a:xfrm>
              <a:custGeom>
                <a:avLst/>
                <a:gdLst/>
                <a:ahLst/>
                <a:cxnLst/>
                <a:rect l="l" t="t" r="r" b="b"/>
                <a:pathLst>
                  <a:path w="1479" h="1039" extrusionOk="0">
                    <a:moveTo>
                      <a:pt x="1" y="0"/>
                    </a:moveTo>
                    <a:cubicBezTo>
                      <a:pt x="1" y="1"/>
                      <a:pt x="1" y="876"/>
                      <a:pt x="589" y="1027"/>
                    </a:cubicBezTo>
                    <a:cubicBezTo>
                      <a:pt x="624" y="1035"/>
                      <a:pt x="657" y="1038"/>
                      <a:pt x="690" y="1038"/>
                    </a:cubicBezTo>
                    <a:cubicBezTo>
                      <a:pt x="1223" y="1038"/>
                      <a:pt x="1479" y="42"/>
                      <a:pt x="1479" y="42"/>
                    </a:cubicBezTo>
                    <a:lnTo>
                      <a:pt x="1479" y="42"/>
                    </a:lnTo>
                    <a:cubicBezTo>
                      <a:pt x="1189" y="138"/>
                      <a:pt x="938" y="171"/>
                      <a:pt x="729" y="171"/>
                    </a:cubicBezTo>
                    <a:cubicBezTo>
                      <a:pt x="257" y="171"/>
                      <a:pt x="1" y="0"/>
                      <a:pt x="1"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440;g220ede23e87_0_6">
                <a:extLst>
                  <a:ext uri="{FF2B5EF4-FFF2-40B4-BE49-F238E27FC236}">
                    <a16:creationId xmlns:a16="http://schemas.microsoft.com/office/drawing/2014/main" id="{27B8E564-070A-FCE3-B520-B091D3647E1C}"/>
                  </a:ext>
                </a:extLst>
              </p:cNvPr>
              <p:cNvSpPr/>
              <p:nvPr/>
            </p:nvSpPr>
            <p:spPr>
              <a:xfrm>
                <a:off x="2286025" y="2284900"/>
                <a:ext cx="83475" cy="143775"/>
              </a:xfrm>
              <a:custGeom>
                <a:avLst/>
                <a:gdLst/>
                <a:ahLst/>
                <a:cxnLst/>
                <a:rect l="l" t="t" r="r" b="b"/>
                <a:pathLst>
                  <a:path w="3339" h="5751" extrusionOk="0">
                    <a:moveTo>
                      <a:pt x="1073" y="0"/>
                    </a:moveTo>
                    <a:cubicBezTo>
                      <a:pt x="753" y="0"/>
                      <a:pt x="396" y="76"/>
                      <a:pt x="1" y="249"/>
                    </a:cubicBezTo>
                    <a:cubicBezTo>
                      <a:pt x="1" y="249"/>
                      <a:pt x="822" y="1289"/>
                      <a:pt x="781" y="2644"/>
                    </a:cubicBezTo>
                    <a:cubicBezTo>
                      <a:pt x="781" y="2644"/>
                      <a:pt x="1073" y="2285"/>
                      <a:pt x="1357" y="2285"/>
                    </a:cubicBezTo>
                    <a:cubicBezTo>
                      <a:pt x="1480" y="2285"/>
                      <a:pt x="1602" y="2353"/>
                      <a:pt x="1697" y="2548"/>
                    </a:cubicBezTo>
                    <a:cubicBezTo>
                      <a:pt x="1999" y="3178"/>
                      <a:pt x="753" y="4108"/>
                      <a:pt x="753" y="4108"/>
                    </a:cubicBezTo>
                    <a:cubicBezTo>
                      <a:pt x="753" y="4108"/>
                      <a:pt x="767" y="5737"/>
                      <a:pt x="1328" y="5750"/>
                    </a:cubicBezTo>
                    <a:cubicBezTo>
                      <a:pt x="1330" y="5751"/>
                      <a:pt x="1333" y="5751"/>
                      <a:pt x="1335" y="5751"/>
                    </a:cubicBezTo>
                    <a:cubicBezTo>
                      <a:pt x="1888" y="5751"/>
                      <a:pt x="3338" y="2667"/>
                      <a:pt x="3011" y="1618"/>
                    </a:cubicBezTo>
                    <a:cubicBezTo>
                      <a:pt x="2760" y="801"/>
                      <a:pt x="2116" y="0"/>
                      <a:pt x="1073"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441;g220ede23e87_0_6">
                <a:extLst>
                  <a:ext uri="{FF2B5EF4-FFF2-40B4-BE49-F238E27FC236}">
                    <a16:creationId xmlns:a16="http://schemas.microsoft.com/office/drawing/2014/main" id="{5E166A4C-AE85-5D14-1329-0E6190CA607C}"/>
                  </a:ext>
                </a:extLst>
              </p:cNvPr>
              <p:cNvSpPr/>
              <p:nvPr/>
            </p:nvSpPr>
            <p:spPr>
              <a:xfrm>
                <a:off x="2231975" y="2373575"/>
                <a:ext cx="81800" cy="117825"/>
              </a:xfrm>
              <a:custGeom>
                <a:avLst/>
                <a:gdLst/>
                <a:ahLst/>
                <a:cxnLst/>
                <a:rect l="l" t="t" r="r" b="b"/>
                <a:pathLst>
                  <a:path w="3272" h="4713" extrusionOk="0">
                    <a:moveTo>
                      <a:pt x="2874" y="0"/>
                    </a:moveTo>
                    <a:cubicBezTo>
                      <a:pt x="2633" y="652"/>
                      <a:pt x="1786" y="1718"/>
                      <a:pt x="829" y="1718"/>
                    </a:cubicBezTo>
                    <a:cubicBezTo>
                      <a:pt x="700" y="1718"/>
                      <a:pt x="570" y="1698"/>
                      <a:pt x="438" y="1656"/>
                    </a:cubicBezTo>
                    <a:lnTo>
                      <a:pt x="438" y="1656"/>
                    </a:lnTo>
                    <a:cubicBezTo>
                      <a:pt x="438" y="1656"/>
                      <a:pt x="507" y="3066"/>
                      <a:pt x="41" y="3462"/>
                    </a:cubicBezTo>
                    <a:cubicBezTo>
                      <a:pt x="41" y="3462"/>
                      <a:pt x="0" y="4639"/>
                      <a:pt x="630" y="4708"/>
                    </a:cubicBezTo>
                    <a:cubicBezTo>
                      <a:pt x="656" y="4711"/>
                      <a:pt x="683" y="4712"/>
                      <a:pt x="712" y="4712"/>
                    </a:cubicBezTo>
                    <a:cubicBezTo>
                      <a:pt x="1448" y="4712"/>
                      <a:pt x="2811" y="3713"/>
                      <a:pt x="2956" y="3462"/>
                    </a:cubicBezTo>
                    <a:cubicBezTo>
                      <a:pt x="2956" y="3462"/>
                      <a:pt x="2464" y="3243"/>
                      <a:pt x="2710" y="1807"/>
                    </a:cubicBezTo>
                    <a:cubicBezTo>
                      <a:pt x="2929" y="452"/>
                      <a:pt x="3271" y="137"/>
                      <a:pt x="3271" y="137"/>
                    </a:cubicBezTo>
                    <a:lnTo>
                      <a:pt x="3271" y="137"/>
                    </a:lnTo>
                    <a:cubicBezTo>
                      <a:pt x="3202" y="184"/>
                      <a:pt x="3143" y="203"/>
                      <a:pt x="3094" y="203"/>
                    </a:cubicBezTo>
                    <a:cubicBezTo>
                      <a:pt x="2931" y="203"/>
                      <a:pt x="2874" y="0"/>
                      <a:pt x="2874" y="0"/>
                    </a:cubicBezTo>
                    <a:close/>
                  </a:path>
                </a:pathLst>
              </a:custGeom>
              <a:solidFill>
                <a:srgbClr val="F7A7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442;g220ede23e87_0_6">
                <a:extLst>
                  <a:ext uri="{FF2B5EF4-FFF2-40B4-BE49-F238E27FC236}">
                    <a16:creationId xmlns:a16="http://schemas.microsoft.com/office/drawing/2014/main" id="{C6A91154-C25A-43B8-4C0A-455D188C4DD3}"/>
                  </a:ext>
                </a:extLst>
              </p:cNvPr>
              <p:cNvSpPr/>
              <p:nvPr/>
            </p:nvSpPr>
            <p:spPr>
              <a:xfrm>
                <a:off x="2211775" y="2228425"/>
                <a:ext cx="179300" cy="216550"/>
              </a:xfrm>
              <a:custGeom>
                <a:avLst/>
                <a:gdLst/>
                <a:ahLst/>
                <a:cxnLst/>
                <a:rect l="l" t="t" r="r" b="b"/>
                <a:pathLst>
                  <a:path w="7172" h="8662" extrusionOk="0">
                    <a:moveTo>
                      <a:pt x="2786" y="1"/>
                    </a:moveTo>
                    <a:cubicBezTo>
                      <a:pt x="2301" y="1"/>
                      <a:pt x="1861" y="114"/>
                      <a:pt x="1547" y="360"/>
                    </a:cubicBezTo>
                    <a:cubicBezTo>
                      <a:pt x="1547" y="360"/>
                      <a:pt x="1" y="852"/>
                      <a:pt x="83" y="1797"/>
                    </a:cubicBezTo>
                    <a:cubicBezTo>
                      <a:pt x="152" y="2741"/>
                      <a:pt x="4079" y="4260"/>
                      <a:pt x="4079" y="4260"/>
                    </a:cubicBezTo>
                    <a:cubicBezTo>
                      <a:pt x="4079" y="4260"/>
                      <a:pt x="4394" y="6997"/>
                      <a:pt x="3723" y="8009"/>
                    </a:cubicBezTo>
                    <a:cubicBezTo>
                      <a:pt x="3419" y="8475"/>
                      <a:pt x="3774" y="8662"/>
                      <a:pt x="4326" y="8662"/>
                    </a:cubicBezTo>
                    <a:cubicBezTo>
                      <a:pt x="4992" y="8662"/>
                      <a:pt x="5944" y="8391"/>
                      <a:pt x="6378" y="8009"/>
                    </a:cubicBezTo>
                    <a:cubicBezTo>
                      <a:pt x="7172" y="7325"/>
                      <a:pt x="6077" y="4315"/>
                      <a:pt x="6077" y="4315"/>
                    </a:cubicBezTo>
                    <a:cubicBezTo>
                      <a:pt x="6077" y="4315"/>
                      <a:pt x="6392" y="3275"/>
                      <a:pt x="6036" y="2029"/>
                    </a:cubicBezTo>
                    <a:cubicBezTo>
                      <a:pt x="5688" y="805"/>
                      <a:pt x="4079" y="1"/>
                      <a:pt x="2786"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443;g220ede23e87_0_6">
                <a:extLst>
                  <a:ext uri="{FF2B5EF4-FFF2-40B4-BE49-F238E27FC236}">
                    <a16:creationId xmlns:a16="http://schemas.microsoft.com/office/drawing/2014/main" id="{05B7EB51-92E6-2694-F941-D841868440E2}"/>
                  </a:ext>
                </a:extLst>
              </p:cNvPr>
              <p:cNvSpPr/>
              <p:nvPr/>
            </p:nvSpPr>
            <p:spPr>
              <a:xfrm>
                <a:off x="1983250" y="3518175"/>
                <a:ext cx="56825" cy="98650"/>
              </a:xfrm>
              <a:custGeom>
                <a:avLst/>
                <a:gdLst/>
                <a:ahLst/>
                <a:cxnLst/>
                <a:rect l="l" t="t" r="r" b="b"/>
                <a:pathLst>
                  <a:path w="2273" h="3946" extrusionOk="0">
                    <a:moveTo>
                      <a:pt x="1194" y="1"/>
                    </a:moveTo>
                    <a:cubicBezTo>
                      <a:pt x="1107" y="1"/>
                      <a:pt x="1019" y="10"/>
                      <a:pt x="931" y="32"/>
                    </a:cubicBezTo>
                    <a:lnTo>
                      <a:pt x="1" y="3604"/>
                    </a:lnTo>
                    <a:lnTo>
                      <a:pt x="1396" y="3946"/>
                    </a:lnTo>
                    <a:lnTo>
                      <a:pt x="2272" y="402"/>
                    </a:lnTo>
                    <a:cubicBezTo>
                      <a:pt x="2272" y="402"/>
                      <a:pt x="1758" y="1"/>
                      <a:pt x="1194" y="1"/>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444;g220ede23e87_0_6">
                <a:extLst>
                  <a:ext uri="{FF2B5EF4-FFF2-40B4-BE49-F238E27FC236}">
                    <a16:creationId xmlns:a16="http://schemas.microsoft.com/office/drawing/2014/main" id="{CEB8AF9D-0AB9-0DB4-0855-7CC0D73D6259}"/>
                  </a:ext>
                </a:extLst>
              </p:cNvPr>
              <p:cNvSpPr/>
              <p:nvPr/>
            </p:nvSpPr>
            <p:spPr>
              <a:xfrm>
                <a:off x="2094775" y="3159750"/>
                <a:ext cx="57500" cy="35250"/>
              </a:xfrm>
              <a:custGeom>
                <a:avLst/>
                <a:gdLst/>
                <a:ahLst/>
                <a:cxnLst/>
                <a:rect l="l" t="t" r="r" b="b"/>
                <a:pathLst>
                  <a:path w="2300" h="1410" extrusionOk="0">
                    <a:moveTo>
                      <a:pt x="1" y="0"/>
                    </a:moveTo>
                    <a:lnTo>
                      <a:pt x="83" y="862"/>
                    </a:lnTo>
                    <a:lnTo>
                      <a:pt x="1903" y="1410"/>
                    </a:lnTo>
                    <a:lnTo>
                      <a:pt x="2300" y="219"/>
                    </a:lnTo>
                    <a:lnTo>
                      <a:pt x="1" y="0"/>
                    </a:ln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445;g220ede23e87_0_6">
                <a:extLst>
                  <a:ext uri="{FF2B5EF4-FFF2-40B4-BE49-F238E27FC236}">
                    <a16:creationId xmlns:a16="http://schemas.microsoft.com/office/drawing/2014/main" id="{C988DCCE-29E2-7E13-726E-78E6A3C46C93}"/>
                  </a:ext>
                </a:extLst>
              </p:cNvPr>
              <p:cNvSpPr/>
              <p:nvPr/>
            </p:nvSpPr>
            <p:spPr>
              <a:xfrm>
                <a:off x="2088625" y="3175950"/>
                <a:ext cx="61600" cy="95500"/>
              </a:xfrm>
              <a:custGeom>
                <a:avLst/>
                <a:gdLst/>
                <a:ahLst/>
                <a:cxnLst/>
                <a:rect l="l" t="t" r="r" b="b"/>
                <a:pathLst>
                  <a:path w="2464" h="3820" extrusionOk="0">
                    <a:moveTo>
                      <a:pt x="521" y="0"/>
                    </a:moveTo>
                    <a:cubicBezTo>
                      <a:pt x="380" y="0"/>
                      <a:pt x="211" y="21"/>
                      <a:pt x="165" y="105"/>
                    </a:cubicBezTo>
                    <a:cubicBezTo>
                      <a:pt x="110" y="228"/>
                      <a:pt x="219" y="529"/>
                      <a:pt x="110" y="693"/>
                    </a:cubicBezTo>
                    <a:cubicBezTo>
                      <a:pt x="28" y="817"/>
                      <a:pt x="69" y="899"/>
                      <a:pt x="0" y="1035"/>
                    </a:cubicBezTo>
                    <a:cubicBezTo>
                      <a:pt x="0" y="1035"/>
                      <a:pt x="1041" y="3690"/>
                      <a:pt x="1136" y="3813"/>
                    </a:cubicBezTo>
                    <a:cubicBezTo>
                      <a:pt x="1140" y="3817"/>
                      <a:pt x="1144" y="3819"/>
                      <a:pt x="1149" y="3819"/>
                    </a:cubicBezTo>
                    <a:cubicBezTo>
                      <a:pt x="1309" y="3819"/>
                      <a:pt x="2264" y="2022"/>
                      <a:pt x="2423" y="789"/>
                    </a:cubicBezTo>
                    <a:cubicBezTo>
                      <a:pt x="2464" y="584"/>
                      <a:pt x="2190" y="351"/>
                      <a:pt x="1821" y="228"/>
                    </a:cubicBezTo>
                    <a:cubicBezTo>
                      <a:pt x="1451" y="91"/>
                      <a:pt x="1068" y="50"/>
                      <a:pt x="685" y="9"/>
                    </a:cubicBezTo>
                    <a:cubicBezTo>
                      <a:pt x="646" y="5"/>
                      <a:pt x="586" y="0"/>
                      <a:pt x="521" y="0"/>
                    </a:cubicBezTo>
                    <a:close/>
                  </a:path>
                </a:pathLst>
              </a:custGeom>
              <a:solidFill>
                <a:srgbClr val="0096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446;g220ede23e87_0_6">
                <a:extLst>
                  <a:ext uri="{FF2B5EF4-FFF2-40B4-BE49-F238E27FC236}">
                    <a16:creationId xmlns:a16="http://schemas.microsoft.com/office/drawing/2014/main" id="{90FF66E9-7FD3-95E1-8386-151DAD822BBE}"/>
                  </a:ext>
                </a:extLst>
              </p:cNvPr>
              <p:cNvSpPr/>
              <p:nvPr/>
            </p:nvSpPr>
            <p:spPr>
              <a:xfrm>
                <a:off x="2007550" y="3189900"/>
                <a:ext cx="131400" cy="337975"/>
              </a:xfrm>
              <a:custGeom>
                <a:avLst/>
                <a:gdLst/>
                <a:ahLst/>
                <a:cxnLst/>
                <a:rect l="l" t="t" r="r" b="b"/>
                <a:pathLst>
                  <a:path w="5256" h="13519" extrusionOk="0">
                    <a:moveTo>
                      <a:pt x="3586" y="0"/>
                    </a:moveTo>
                    <a:cubicBezTo>
                      <a:pt x="3326" y="0"/>
                      <a:pt x="3161" y="40"/>
                      <a:pt x="3161" y="40"/>
                    </a:cubicBezTo>
                    <a:cubicBezTo>
                      <a:pt x="3161" y="40"/>
                      <a:pt x="2751" y="532"/>
                      <a:pt x="2874" y="1025"/>
                    </a:cubicBezTo>
                    <a:cubicBezTo>
                      <a:pt x="2956" y="1367"/>
                      <a:pt x="1150" y="8743"/>
                      <a:pt x="14" y="13382"/>
                    </a:cubicBezTo>
                    <a:lnTo>
                      <a:pt x="0" y="13382"/>
                    </a:lnTo>
                    <a:lnTo>
                      <a:pt x="1410" y="13519"/>
                    </a:lnTo>
                    <a:lnTo>
                      <a:pt x="1834" y="11918"/>
                    </a:lnTo>
                    <a:cubicBezTo>
                      <a:pt x="1834" y="11918"/>
                      <a:pt x="4940" y="5007"/>
                      <a:pt x="5009" y="4241"/>
                    </a:cubicBezTo>
                    <a:cubicBezTo>
                      <a:pt x="5077" y="3488"/>
                      <a:pt x="4831" y="2311"/>
                      <a:pt x="4831" y="2311"/>
                    </a:cubicBezTo>
                    <a:lnTo>
                      <a:pt x="5255" y="601"/>
                    </a:lnTo>
                    <a:cubicBezTo>
                      <a:pt x="4644" y="98"/>
                      <a:pt x="3996" y="0"/>
                      <a:pt x="3586" y="0"/>
                    </a:cubicBezTo>
                    <a:close/>
                  </a:path>
                </a:pathLst>
              </a:custGeom>
              <a:solidFill>
                <a:srgbClr val="0096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447;g220ede23e87_0_6">
                <a:extLst>
                  <a:ext uri="{FF2B5EF4-FFF2-40B4-BE49-F238E27FC236}">
                    <a16:creationId xmlns:a16="http://schemas.microsoft.com/office/drawing/2014/main" id="{DA79B3EF-7533-766E-8451-889DBCD2A74B}"/>
                  </a:ext>
                </a:extLst>
              </p:cNvPr>
              <p:cNvSpPr/>
              <p:nvPr/>
            </p:nvSpPr>
            <p:spPr>
              <a:xfrm>
                <a:off x="2001375" y="3491925"/>
                <a:ext cx="49300" cy="48950"/>
              </a:xfrm>
              <a:custGeom>
                <a:avLst/>
                <a:gdLst/>
                <a:ahLst/>
                <a:cxnLst/>
                <a:rect l="l" t="t" r="r" b="b"/>
                <a:pathLst>
                  <a:path w="1972" h="1958" extrusionOk="0">
                    <a:moveTo>
                      <a:pt x="445" y="1"/>
                    </a:moveTo>
                    <a:cubicBezTo>
                      <a:pt x="441" y="1"/>
                      <a:pt x="439" y="1"/>
                      <a:pt x="439" y="1"/>
                    </a:cubicBezTo>
                    <a:lnTo>
                      <a:pt x="1" y="1506"/>
                    </a:lnTo>
                    <a:cubicBezTo>
                      <a:pt x="384" y="1547"/>
                      <a:pt x="1014" y="1670"/>
                      <a:pt x="1588" y="1958"/>
                    </a:cubicBezTo>
                    <a:lnTo>
                      <a:pt x="1971" y="562"/>
                    </a:lnTo>
                    <a:cubicBezTo>
                      <a:pt x="1501" y="13"/>
                      <a:pt x="532" y="1"/>
                      <a:pt x="445" y="1"/>
                    </a:cubicBezTo>
                    <a:close/>
                  </a:path>
                </a:pathLst>
              </a:custGeom>
              <a:solidFill>
                <a:srgbClr val="0096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448;g220ede23e87_0_6">
                <a:extLst>
                  <a:ext uri="{FF2B5EF4-FFF2-40B4-BE49-F238E27FC236}">
                    <a16:creationId xmlns:a16="http://schemas.microsoft.com/office/drawing/2014/main" id="{8A7DCA01-FAF5-DAA1-812F-9D563ABEAFC3}"/>
                  </a:ext>
                </a:extLst>
              </p:cNvPr>
              <p:cNvSpPr/>
              <p:nvPr/>
            </p:nvSpPr>
            <p:spPr>
              <a:xfrm>
                <a:off x="2084850" y="2945250"/>
                <a:ext cx="155025" cy="234350"/>
              </a:xfrm>
              <a:custGeom>
                <a:avLst/>
                <a:gdLst/>
                <a:ahLst/>
                <a:cxnLst/>
                <a:rect l="l" t="t" r="r" b="b"/>
                <a:pathLst>
                  <a:path w="6201" h="9374" extrusionOk="0">
                    <a:moveTo>
                      <a:pt x="1835" y="0"/>
                    </a:moveTo>
                    <a:cubicBezTo>
                      <a:pt x="1664" y="0"/>
                      <a:pt x="1507" y="17"/>
                      <a:pt x="1369" y="55"/>
                    </a:cubicBezTo>
                    <a:cubicBezTo>
                      <a:pt x="1233" y="671"/>
                      <a:pt x="234" y="6309"/>
                      <a:pt x="151" y="6924"/>
                    </a:cubicBezTo>
                    <a:cubicBezTo>
                      <a:pt x="97" y="7499"/>
                      <a:pt x="1" y="8183"/>
                      <a:pt x="411" y="8662"/>
                    </a:cubicBezTo>
                    <a:cubicBezTo>
                      <a:pt x="439" y="8690"/>
                      <a:pt x="466" y="8731"/>
                      <a:pt x="494" y="8744"/>
                    </a:cubicBezTo>
                    <a:cubicBezTo>
                      <a:pt x="548" y="8786"/>
                      <a:pt x="617" y="8786"/>
                      <a:pt x="672" y="8799"/>
                    </a:cubicBezTo>
                    <a:cubicBezTo>
                      <a:pt x="1068" y="8881"/>
                      <a:pt x="1465" y="9004"/>
                      <a:pt x="1835" y="9182"/>
                    </a:cubicBezTo>
                    <a:cubicBezTo>
                      <a:pt x="2013" y="9265"/>
                      <a:pt x="2191" y="9360"/>
                      <a:pt x="2382" y="9374"/>
                    </a:cubicBezTo>
                    <a:cubicBezTo>
                      <a:pt x="2437" y="9374"/>
                      <a:pt x="2492" y="9374"/>
                      <a:pt x="2533" y="9360"/>
                    </a:cubicBezTo>
                    <a:cubicBezTo>
                      <a:pt x="2587" y="9333"/>
                      <a:pt x="2615" y="9292"/>
                      <a:pt x="2656" y="9251"/>
                    </a:cubicBezTo>
                    <a:cubicBezTo>
                      <a:pt x="2765" y="9128"/>
                      <a:pt x="2834" y="8991"/>
                      <a:pt x="2929" y="8854"/>
                    </a:cubicBezTo>
                    <a:cubicBezTo>
                      <a:pt x="2998" y="8772"/>
                      <a:pt x="3066" y="8676"/>
                      <a:pt x="3121" y="8567"/>
                    </a:cubicBezTo>
                    <a:cubicBezTo>
                      <a:pt x="3258" y="8348"/>
                      <a:pt x="3381" y="8115"/>
                      <a:pt x="3491" y="7882"/>
                    </a:cubicBezTo>
                    <a:cubicBezTo>
                      <a:pt x="3696" y="7431"/>
                      <a:pt x="3874" y="6952"/>
                      <a:pt x="4038" y="6473"/>
                    </a:cubicBezTo>
                    <a:cubicBezTo>
                      <a:pt x="4052" y="6432"/>
                      <a:pt x="6200" y="1451"/>
                      <a:pt x="6173" y="1437"/>
                    </a:cubicBezTo>
                    <a:cubicBezTo>
                      <a:pt x="6173" y="1437"/>
                      <a:pt x="3411" y="0"/>
                      <a:pt x="1835" y="0"/>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449;g220ede23e87_0_6">
                <a:extLst>
                  <a:ext uri="{FF2B5EF4-FFF2-40B4-BE49-F238E27FC236}">
                    <a16:creationId xmlns:a16="http://schemas.microsoft.com/office/drawing/2014/main" id="{96C7A9E5-6C64-F40F-C95C-CC44551CC0CE}"/>
                  </a:ext>
                </a:extLst>
              </p:cNvPr>
              <p:cNvSpPr/>
              <p:nvPr/>
            </p:nvSpPr>
            <p:spPr>
              <a:xfrm>
                <a:off x="2007875" y="2952275"/>
                <a:ext cx="46225" cy="71275"/>
              </a:xfrm>
              <a:custGeom>
                <a:avLst/>
                <a:gdLst/>
                <a:ahLst/>
                <a:cxnLst/>
                <a:rect l="l" t="t" r="r" b="b"/>
                <a:pathLst>
                  <a:path w="1849" h="2851" extrusionOk="0">
                    <a:moveTo>
                      <a:pt x="1110" y="1"/>
                    </a:moveTo>
                    <a:cubicBezTo>
                      <a:pt x="969" y="1"/>
                      <a:pt x="798" y="172"/>
                      <a:pt x="603" y="677"/>
                    </a:cubicBezTo>
                    <a:cubicBezTo>
                      <a:pt x="1" y="2237"/>
                      <a:pt x="302" y="2743"/>
                      <a:pt x="302" y="2743"/>
                    </a:cubicBezTo>
                    <a:cubicBezTo>
                      <a:pt x="302" y="2743"/>
                      <a:pt x="624" y="2851"/>
                      <a:pt x="953" y="2851"/>
                    </a:cubicBezTo>
                    <a:cubicBezTo>
                      <a:pt x="1200" y="2851"/>
                      <a:pt x="1451" y="2790"/>
                      <a:pt x="1575" y="2579"/>
                    </a:cubicBezTo>
                    <a:cubicBezTo>
                      <a:pt x="1848" y="2087"/>
                      <a:pt x="1575" y="745"/>
                      <a:pt x="1575" y="745"/>
                    </a:cubicBezTo>
                    <a:cubicBezTo>
                      <a:pt x="1575" y="745"/>
                      <a:pt x="1406" y="1"/>
                      <a:pt x="1110" y="1"/>
                    </a:cubicBezTo>
                    <a:close/>
                  </a:path>
                </a:pathLst>
              </a:custGeom>
              <a:solidFill>
                <a:srgbClr val="F7A7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450;g220ede23e87_0_6">
                <a:extLst>
                  <a:ext uri="{FF2B5EF4-FFF2-40B4-BE49-F238E27FC236}">
                    <a16:creationId xmlns:a16="http://schemas.microsoft.com/office/drawing/2014/main" id="{2A00179D-EFB7-378F-A07B-599A7A8C4714}"/>
                  </a:ext>
                </a:extLst>
              </p:cNvPr>
              <p:cNvSpPr/>
              <p:nvPr/>
            </p:nvSpPr>
            <p:spPr>
              <a:xfrm>
                <a:off x="2012625" y="2972875"/>
                <a:ext cx="45925" cy="52600"/>
              </a:xfrm>
              <a:custGeom>
                <a:avLst/>
                <a:gdLst/>
                <a:ahLst/>
                <a:cxnLst/>
                <a:rect l="l" t="t" r="r" b="b"/>
                <a:pathLst>
                  <a:path w="1837" h="2104" extrusionOk="0">
                    <a:moveTo>
                      <a:pt x="1082" y="1"/>
                    </a:moveTo>
                    <a:cubicBezTo>
                      <a:pt x="0" y="1"/>
                      <a:pt x="200" y="1115"/>
                      <a:pt x="413" y="1221"/>
                    </a:cubicBezTo>
                    <a:cubicBezTo>
                      <a:pt x="646" y="1345"/>
                      <a:pt x="413" y="2001"/>
                      <a:pt x="413" y="2001"/>
                    </a:cubicBezTo>
                    <a:cubicBezTo>
                      <a:pt x="559" y="2074"/>
                      <a:pt x="703" y="2103"/>
                      <a:pt x="839" y="2103"/>
                    </a:cubicBezTo>
                    <a:cubicBezTo>
                      <a:pt x="1187" y="2103"/>
                      <a:pt x="1483" y="1914"/>
                      <a:pt x="1631" y="1796"/>
                    </a:cubicBezTo>
                    <a:cubicBezTo>
                      <a:pt x="1836" y="1632"/>
                      <a:pt x="1713" y="1085"/>
                      <a:pt x="1631" y="975"/>
                    </a:cubicBezTo>
                    <a:cubicBezTo>
                      <a:pt x="1535" y="866"/>
                      <a:pt x="878" y="811"/>
                      <a:pt x="878" y="811"/>
                    </a:cubicBezTo>
                    <a:cubicBezTo>
                      <a:pt x="1248" y="565"/>
                      <a:pt x="1179" y="4"/>
                      <a:pt x="1179" y="4"/>
                    </a:cubicBezTo>
                    <a:cubicBezTo>
                      <a:pt x="1146" y="2"/>
                      <a:pt x="1113" y="1"/>
                      <a:pt x="1082" y="1"/>
                    </a:cubicBezTo>
                    <a:close/>
                  </a:path>
                </a:pathLst>
              </a:custGeom>
              <a:solidFill>
                <a:srgbClr val="F7A7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451;g220ede23e87_0_6">
                <a:extLst>
                  <a:ext uri="{FF2B5EF4-FFF2-40B4-BE49-F238E27FC236}">
                    <a16:creationId xmlns:a16="http://schemas.microsoft.com/office/drawing/2014/main" id="{138F2D6B-FD2D-FF5E-E407-B2885BEE6487}"/>
                  </a:ext>
                </a:extLst>
              </p:cNvPr>
              <p:cNvSpPr/>
              <p:nvPr/>
            </p:nvSpPr>
            <p:spPr>
              <a:xfrm>
                <a:off x="2239500" y="2951750"/>
                <a:ext cx="139275" cy="692450"/>
              </a:xfrm>
              <a:custGeom>
                <a:avLst/>
                <a:gdLst/>
                <a:ahLst/>
                <a:cxnLst/>
                <a:rect l="l" t="t" r="r" b="b"/>
                <a:pathLst>
                  <a:path w="5571" h="27698" extrusionOk="0">
                    <a:moveTo>
                      <a:pt x="5228" y="0"/>
                    </a:moveTo>
                    <a:lnTo>
                      <a:pt x="534" y="985"/>
                    </a:lnTo>
                    <a:cubicBezTo>
                      <a:pt x="534" y="985"/>
                      <a:pt x="1355" y="5830"/>
                      <a:pt x="1465" y="8293"/>
                    </a:cubicBezTo>
                    <a:cubicBezTo>
                      <a:pt x="1588" y="10811"/>
                      <a:pt x="822" y="17434"/>
                      <a:pt x="822" y="22976"/>
                    </a:cubicBezTo>
                    <a:cubicBezTo>
                      <a:pt x="822" y="24263"/>
                      <a:pt x="0" y="27698"/>
                      <a:pt x="0" y="27698"/>
                    </a:cubicBezTo>
                    <a:lnTo>
                      <a:pt x="2081" y="27698"/>
                    </a:lnTo>
                    <a:lnTo>
                      <a:pt x="2081" y="24605"/>
                    </a:lnTo>
                    <a:cubicBezTo>
                      <a:pt x="2081" y="24605"/>
                      <a:pt x="3326" y="17147"/>
                      <a:pt x="3887" y="15395"/>
                    </a:cubicBezTo>
                    <a:cubicBezTo>
                      <a:pt x="4722" y="12754"/>
                      <a:pt x="3887" y="10387"/>
                      <a:pt x="4188" y="8744"/>
                    </a:cubicBezTo>
                    <a:cubicBezTo>
                      <a:pt x="4571" y="6582"/>
                      <a:pt x="5570" y="5269"/>
                      <a:pt x="5228" y="0"/>
                    </a:cubicBezTo>
                    <a:close/>
                  </a:path>
                </a:pathLst>
              </a:custGeom>
              <a:solidFill>
                <a:srgbClr val="F7A7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452;g220ede23e87_0_6">
                <a:extLst>
                  <a:ext uri="{FF2B5EF4-FFF2-40B4-BE49-F238E27FC236}">
                    <a16:creationId xmlns:a16="http://schemas.microsoft.com/office/drawing/2014/main" id="{0DF4FF38-E1D0-DC6E-2899-19DC156DC39C}"/>
                  </a:ext>
                </a:extLst>
              </p:cNvPr>
              <p:cNvSpPr/>
              <p:nvPr/>
            </p:nvSpPr>
            <p:spPr>
              <a:xfrm>
                <a:off x="2155000" y="2742025"/>
                <a:ext cx="238475" cy="785850"/>
              </a:xfrm>
              <a:custGeom>
                <a:avLst/>
                <a:gdLst/>
                <a:ahLst/>
                <a:cxnLst/>
                <a:rect l="l" t="t" r="r" b="b"/>
                <a:pathLst>
                  <a:path w="9539" h="31434" extrusionOk="0">
                    <a:moveTo>
                      <a:pt x="0" y="0"/>
                    </a:moveTo>
                    <a:cubicBezTo>
                      <a:pt x="0" y="1"/>
                      <a:pt x="2778" y="7527"/>
                      <a:pt x="3134" y="7732"/>
                    </a:cubicBezTo>
                    <a:cubicBezTo>
                      <a:pt x="3709" y="8074"/>
                      <a:pt x="4434" y="12741"/>
                      <a:pt x="4434" y="12754"/>
                    </a:cubicBezTo>
                    <a:cubicBezTo>
                      <a:pt x="4626" y="14123"/>
                      <a:pt x="4804" y="15628"/>
                      <a:pt x="4845" y="16682"/>
                    </a:cubicBezTo>
                    <a:cubicBezTo>
                      <a:pt x="4968" y="19200"/>
                      <a:pt x="4202" y="25823"/>
                      <a:pt x="4202" y="31365"/>
                    </a:cubicBezTo>
                    <a:lnTo>
                      <a:pt x="4202" y="31434"/>
                    </a:lnTo>
                    <a:lnTo>
                      <a:pt x="5721" y="31434"/>
                    </a:lnTo>
                    <a:cubicBezTo>
                      <a:pt x="6117" y="29149"/>
                      <a:pt x="6870" y="25029"/>
                      <a:pt x="7267" y="23784"/>
                    </a:cubicBezTo>
                    <a:cubicBezTo>
                      <a:pt x="8102" y="21143"/>
                      <a:pt x="7267" y="18776"/>
                      <a:pt x="7568" y="17133"/>
                    </a:cubicBezTo>
                    <a:cubicBezTo>
                      <a:pt x="7773" y="16011"/>
                      <a:pt x="8129" y="15108"/>
                      <a:pt x="8389" y="13767"/>
                    </a:cubicBezTo>
                    <a:cubicBezTo>
                      <a:pt x="8622" y="12563"/>
                      <a:pt x="8772" y="10975"/>
                      <a:pt x="8622" y="8540"/>
                    </a:cubicBezTo>
                    <a:cubicBezTo>
                      <a:pt x="8622" y="8444"/>
                      <a:pt x="8608" y="8389"/>
                      <a:pt x="8608" y="8389"/>
                    </a:cubicBezTo>
                    <a:cubicBezTo>
                      <a:pt x="9539" y="3203"/>
                      <a:pt x="6022" y="274"/>
                      <a:pt x="6022" y="274"/>
                    </a:cubicBezTo>
                    <a:lnTo>
                      <a:pt x="0" y="0"/>
                    </a:lnTo>
                    <a:close/>
                  </a:path>
                </a:pathLst>
              </a:custGeom>
              <a:solidFill>
                <a:srgbClr val="F7A7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453;g220ede23e87_0_6">
                <a:extLst>
                  <a:ext uri="{FF2B5EF4-FFF2-40B4-BE49-F238E27FC236}">
                    <a16:creationId xmlns:a16="http://schemas.microsoft.com/office/drawing/2014/main" id="{CFCF40A4-D4A9-7FC6-50AF-7BBA9E86D673}"/>
                  </a:ext>
                </a:extLst>
              </p:cNvPr>
              <p:cNvSpPr/>
              <p:nvPr/>
            </p:nvSpPr>
            <p:spPr>
              <a:xfrm>
                <a:off x="2100250" y="2736550"/>
                <a:ext cx="291850" cy="318525"/>
              </a:xfrm>
              <a:custGeom>
                <a:avLst/>
                <a:gdLst/>
                <a:ahLst/>
                <a:cxnLst/>
                <a:rect l="l" t="t" r="r" b="b"/>
                <a:pathLst>
                  <a:path w="11674" h="12741" extrusionOk="0">
                    <a:moveTo>
                      <a:pt x="8280" y="1"/>
                    </a:moveTo>
                    <a:cubicBezTo>
                      <a:pt x="7801" y="151"/>
                      <a:pt x="7185" y="233"/>
                      <a:pt x="6515" y="274"/>
                    </a:cubicBezTo>
                    <a:cubicBezTo>
                      <a:pt x="6138" y="295"/>
                      <a:pt x="5748" y="304"/>
                      <a:pt x="5363" y="304"/>
                    </a:cubicBezTo>
                    <a:cubicBezTo>
                      <a:pt x="4739" y="304"/>
                      <a:pt x="4129" y="281"/>
                      <a:pt x="3614" y="247"/>
                    </a:cubicBezTo>
                    <a:cubicBezTo>
                      <a:pt x="3340" y="233"/>
                      <a:pt x="3094" y="219"/>
                      <a:pt x="2888" y="192"/>
                    </a:cubicBezTo>
                    <a:cubicBezTo>
                      <a:pt x="2450" y="165"/>
                      <a:pt x="2190" y="137"/>
                      <a:pt x="2190" y="137"/>
                    </a:cubicBezTo>
                    <a:cubicBezTo>
                      <a:pt x="1670" y="1136"/>
                      <a:pt x="1178" y="3422"/>
                      <a:pt x="794" y="5639"/>
                    </a:cubicBezTo>
                    <a:cubicBezTo>
                      <a:pt x="781" y="5762"/>
                      <a:pt x="753" y="5871"/>
                      <a:pt x="740" y="5981"/>
                    </a:cubicBezTo>
                    <a:cubicBezTo>
                      <a:pt x="452" y="7664"/>
                      <a:pt x="233" y="9265"/>
                      <a:pt x="110" y="10195"/>
                    </a:cubicBezTo>
                    <a:cubicBezTo>
                      <a:pt x="42" y="10729"/>
                      <a:pt x="1" y="11044"/>
                      <a:pt x="1" y="11044"/>
                    </a:cubicBezTo>
                    <a:cubicBezTo>
                      <a:pt x="863" y="11947"/>
                      <a:pt x="4613" y="12741"/>
                      <a:pt x="4613" y="12741"/>
                    </a:cubicBezTo>
                    <a:lnTo>
                      <a:pt x="4804" y="12317"/>
                    </a:lnTo>
                    <a:lnTo>
                      <a:pt x="5502" y="10757"/>
                    </a:lnTo>
                    <a:lnTo>
                      <a:pt x="5967" y="11988"/>
                    </a:lnTo>
                    <a:lnTo>
                      <a:pt x="6200" y="12590"/>
                    </a:lnTo>
                    <a:cubicBezTo>
                      <a:pt x="9621" y="12590"/>
                      <a:pt x="11578" y="10729"/>
                      <a:pt x="11578" y="10729"/>
                    </a:cubicBezTo>
                    <a:cubicBezTo>
                      <a:pt x="11592" y="10497"/>
                      <a:pt x="11605" y="10264"/>
                      <a:pt x="11619" y="10031"/>
                    </a:cubicBezTo>
                    <a:cubicBezTo>
                      <a:pt x="11674" y="8061"/>
                      <a:pt x="11469" y="6419"/>
                      <a:pt x="11113" y="5077"/>
                    </a:cubicBezTo>
                    <a:cubicBezTo>
                      <a:pt x="10168" y="1465"/>
                      <a:pt x="8280" y="1"/>
                      <a:pt x="8280" y="1"/>
                    </a:cubicBezTo>
                    <a:close/>
                  </a:path>
                </a:pathLst>
              </a:custGeom>
              <a:solidFill>
                <a:srgbClr val="00AE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454;g220ede23e87_0_6">
                <a:extLst>
                  <a:ext uri="{FF2B5EF4-FFF2-40B4-BE49-F238E27FC236}">
                    <a16:creationId xmlns:a16="http://schemas.microsoft.com/office/drawing/2014/main" id="{CDE607C2-3EA7-FBCD-68E3-E4ED15FB5A7D}"/>
                  </a:ext>
                </a:extLst>
              </p:cNvPr>
              <p:cNvSpPr/>
              <p:nvPr/>
            </p:nvSpPr>
            <p:spPr>
              <a:xfrm>
                <a:off x="2022950" y="2468000"/>
                <a:ext cx="185100" cy="513175"/>
              </a:xfrm>
              <a:custGeom>
                <a:avLst/>
                <a:gdLst/>
                <a:ahLst/>
                <a:cxnLst/>
                <a:rect l="l" t="t" r="r" b="b"/>
                <a:pathLst>
                  <a:path w="7404" h="20527" extrusionOk="0">
                    <a:moveTo>
                      <a:pt x="7403" y="0"/>
                    </a:moveTo>
                    <a:cubicBezTo>
                      <a:pt x="7403" y="0"/>
                      <a:pt x="5282" y="602"/>
                      <a:pt x="4817" y="1341"/>
                    </a:cubicBezTo>
                    <a:cubicBezTo>
                      <a:pt x="4338" y="2080"/>
                      <a:pt x="3243" y="10181"/>
                      <a:pt x="3243" y="10181"/>
                    </a:cubicBezTo>
                    <a:cubicBezTo>
                      <a:pt x="3243" y="10181"/>
                      <a:pt x="985" y="15997"/>
                      <a:pt x="0" y="20048"/>
                    </a:cubicBezTo>
                    <a:lnTo>
                      <a:pt x="766" y="20527"/>
                    </a:lnTo>
                    <a:cubicBezTo>
                      <a:pt x="766" y="20527"/>
                      <a:pt x="4571" y="12617"/>
                      <a:pt x="4817" y="11865"/>
                    </a:cubicBezTo>
                    <a:cubicBezTo>
                      <a:pt x="5050" y="11112"/>
                      <a:pt x="6651" y="3394"/>
                      <a:pt x="6651" y="3394"/>
                    </a:cubicBezTo>
                    <a:lnTo>
                      <a:pt x="7403" y="0"/>
                    </a:lnTo>
                    <a:close/>
                  </a:path>
                </a:pathLst>
              </a:custGeom>
              <a:solidFill>
                <a:srgbClr val="F7A7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455;g220ede23e87_0_6">
                <a:extLst>
                  <a:ext uri="{FF2B5EF4-FFF2-40B4-BE49-F238E27FC236}">
                    <a16:creationId xmlns:a16="http://schemas.microsoft.com/office/drawing/2014/main" id="{7CF1C6CD-6C2A-6996-9076-0D8CB33FEFDA}"/>
                  </a:ext>
                </a:extLst>
              </p:cNvPr>
              <p:cNvSpPr/>
              <p:nvPr/>
            </p:nvSpPr>
            <p:spPr>
              <a:xfrm>
                <a:off x="2129000" y="2452300"/>
                <a:ext cx="280900" cy="323775"/>
              </a:xfrm>
              <a:custGeom>
                <a:avLst/>
                <a:gdLst/>
                <a:ahLst/>
                <a:cxnLst/>
                <a:rect l="l" t="t" r="r" b="b"/>
                <a:pathLst>
                  <a:path w="11236" h="12951" extrusionOk="0">
                    <a:moveTo>
                      <a:pt x="6753" y="1"/>
                    </a:moveTo>
                    <a:cubicBezTo>
                      <a:pt x="5136" y="1"/>
                      <a:pt x="3663" y="454"/>
                      <a:pt x="3271" y="587"/>
                    </a:cubicBezTo>
                    <a:cubicBezTo>
                      <a:pt x="3202" y="614"/>
                      <a:pt x="3175" y="628"/>
                      <a:pt x="3175" y="628"/>
                    </a:cubicBezTo>
                    <a:cubicBezTo>
                      <a:pt x="3038" y="669"/>
                      <a:pt x="2888" y="874"/>
                      <a:pt x="2792" y="970"/>
                    </a:cubicBezTo>
                    <a:cubicBezTo>
                      <a:pt x="2464" y="1271"/>
                      <a:pt x="2162" y="1600"/>
                      <a:pt x="1875" y="1956"/>
                    </a:cubicBezTo>
                    <a:cubicBezTo>
                      <a:pt x="1081" y="2941"/>
                      <a:pt x="438" y="4077"/>
                      <a:pt x="164" y="5336"/>
                    </a:cubicBezTo>
                    <a:cubicBezTo>
                      <a:pt x="14" y="6061"/>
                      <a:pt x="0" y="6814"/>
                      <a:pt x="137" y="7539"/>
                    </a:cubicBezTo>
                    <a:cubicBezTo>
                      <a:pt x="219" y="7949"/>
                      <a:pt x="342" y="8333"/>
                      <a:pt x="507" y="8729"/>
                    </a:cubicBezTo>
                    <a:cubicBezTo>
                      <a:pt x="657" y="9099"/>
                      <a:pt x="890" y="9414"/>
                      <a:pt x="890" y="9838"/>
                    </a:cubicBezTo>
                    <a:cubicBezTo>
                      <a:pt x="876" y="10426"/>
                      <a:pt x="753" y="11028"/>
                      <a:pt x="520" y="11576"/>
                    </a:cubicBezTo>
                    <a:cubicBezTo>
                      <a:pt x="397" y="11849"/>
                      <a:pt x="260" y="12233"/>
                      <a:pt x="479" y="12438"/>
                    </a:cubicBezTo>
                    <a:cubicBezTo>
                      <a:pt x="589" y="12547"/>
                      <a:pt x="739" y="12575"/>
                      <a:pt x="876" y="12588"/>
                    </a:cubicBezTo>
                    <a:cubicBezTo>
                      <a:pt x="2459" y="12832"/>
                      <a:pt x="4061" y="12950"/>
                      <a:pt x="5658" y="12950"/>
                    </a:cubicBezTo>
                    <a:cubicBezTo>
                      <a:pt x="6035" y="12950"/>
                      <a:pt x="6412" y="12944"/>
                      <a:pt x="6788" y="12931"/>
                    </a:cubicBezTo>
                    <a:cubicBezTo>
                      <a:pt x="7089" y="12931"/>
                      <a:pt x="7390" y="12917"/>
                      <a:pt x="7677" y="12821"/>
                    </a:cubicBezTo>
                    <a:cubicBezTo>
                      <a:pt x="7951" y="12725"/>
                      <a:pt x="8225" y="12534"/>
                      <a:pt x="8348" y="12260"/>
                    </a:cubicBezTo>
                    <a:cubicBezTo>
                      <a:pt x="8375" y="12205"/>
                      <a:pt x="8403" y="12137"/>
                      <a:pt x="8389" y="12055"/>
                    </a:cubicBezTo>
                    <a:cubicBezTo>
                      <a:pt x="8375" y="11986"/>
                      <a:pt x="8321" y="11918"/>
                      <a:pt x="8280" y="11863"/>
                    </a:cubicBezTo>
                    <a:cubicBezTo>
                      <a:pt x="7855" y="11329"/>
                      <a:pt x="7677" y="10604"/>
                      <a:pt x="7773" y="9934"/>
                    </a:cubicBezTo>
                    <a:cubicBezTo>
                      <a:pt x="7773" y="9906"/>
                      <a:pt x="7773" y="9893"/>
                      <a:pt x="7787" y="9865"/>
                    </a:cubicBezTo>
                    <a:cubicBezTo>
                      <a:pt x="7869" y="9290"/>
                      <a:pt x="8197" y="8894"/>
                      <a:pt x="8512" y="8415"/>
                    </a:cubicBezTo>
                    <a:cubicBezTo>
                      <a:pt x="9320" y="7210"/>
                      <a:pt x="10086" y="5924"/>
                      <a:pt x="10565" y="4542"/>
                    </a:cubicBezTo>
                    <a:cubicBezTo>
                      <a:pt x="10934" y="3461"/>
                      <a:pt x="11235" y="1956"/>
                      <a:pt x="10250" y="1093"/>
                    </a:cubicBezTo>
                    <a:cubicBezTo>
                      <a:pt x="10100" y="984"/>
                      <a:pt x="9949" y="861"/>
                      <a:pt x="9799" y="765"/>
                    </a:cubicBezTo>
                    <a:cubicBezTo>
                      <a:pt x="8889" y="187"/>
                      <a:pt x="7791" y="1"/>
                      <a:pt x="6753" y="1"/>
                    </a:cubicBezTo>
                    <a:close/>
                  </a:path>
                </a:pathLst>
              </a:custGeom>
              <a:solidFill>
                <a:srgbClr val="00AE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56;g220ede23e87_0_6">
                <a:extLst>
                  <a:ext uri="{FF2B5EF4-FFF2-40B4-BE49-F238E27FC236}">
                    <a16:creationId xmlns:a16="http://schemas.microsoft.com/office/drawing/2014/main" id="{0D494588-24C4-6D5D-7B9B-7DB16727FE01}"/>
                  </a:ext>
                </a:extLst>
              </p:cNvPr>
              <p:cNvSpPr/>
              <p:nvPr/>
            </p:nvSpPr>
            <p:spPr>
              <a:xfrm>
                <a:off x="2326050" y="2479625"/>
                <a:ext cx="245675" cy="333575"/>
              </a:xfrm>
              <a:custGeom>
                <a:avLst/>
                <a:gdLst/>
                <a:ahLst/>
                <a:cxnLst/>
                <a:rect l="l" t="t" r="r" b="b"/>
                <a:pathLst>
                  <a:path w="9827" h="13343" extrusionOk="0">
                    <a:moveTo>
                      <a:pt x="2354" y="0"/>
                    </a:moveTo>
                    <a:lnTo>
                      <a:pt x="2354" y="14"/>
                    </a:lnTo>
                    <a:cubicBezTo>
                      <a:pt x="2354" y="14"/>
                      <a:pt x="1150" y="835"/>
                      <a:pt x="1287" y="2341"/>
                    </a:cubicBezTo>
                    <a:cubicBezTo>
                      <a:pt x="1366" y="3214"/>
                      <a:pt x="1707" y="3400"/>
                      <a:pt x="1983" y="3400"/>
                    </a:cubicBezTo>
                    <a:cubicBezTo>
                      <a:pt x="2186" y="3400"/>
                      <a:pt x="2354" y="3298"/>
                      <a:pt x="2354" y="3298"/>
                    </a:cubicBezTo>
                    <a:lnTo>
                      <a:pt x="6980" y="6952"/>
                    </a:lnTo>
                    <a:cubicBezTo>
                      <a:pt x="6980" y="6952"/>
                      <a:pt x="6474" y="7267"/>
                      <a:pt x="5064" y="8403"/>
                    </a:cubicBezTo>
                    <a:cubicBezTo>
                      <a:pt x="3367" y="9771"/>
                      <a:pt x="863" y="12070"/>
                      <a:pt x="425" y="12535"/>
                    </a:cubicBezTo>
                    <a:cubicBezTo>
                      <a:pt x="1" y="13014"/>
                      <a:pt x="945" y="13343"/>
                      <a:pt x="945" y="13343"/>
                    </a:cubicBezTo>
                    <a:cubicBezTo>
                      <a:pt x="945" y="13343"/>
                      <a:pt x="4325" y="11605"/>
                      <a:pt x="6405" y="10319"/>
                    </a:cubicBezTo>
                    <a:cubicBezTo>
                      <a:pt x="8348" y="9128"/>
                      <a:pt x="9826" y="8047"/>
                      <a:pt x="9813" y="7719"/>
                    </a:cubicBezTo>
                    <a:cubicBezTo>
                      <a:pt x="9730" y="6186"/>
                      <a:pt x="7897" y="4626"/>
                      <a:pt x="5858" y="3025"/>
                    </a:cubicBezTo>
                    <a:cubicBezTo>
                      <a:pt x="3832" y="1437"/>
                      <a:pt x="3627" y="739"/>
                      <a:pt x="2354" y="0"/>
                    </a:cubicBezTo>
                    <a:close/>
                  </a:path>
                </a:pathLst>
              </a:custGeom>
              <a:solidFill>
                <a:srgbClr val="F7A7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57;g220ede23e87_0_6">
                <a:extLst>
                  <a:ext uri="{FF2B5EF4-FFF2-40B4-BE49-F238E27FC236}">
                    <a16:creationId xmlns:a16="http://schemas.microsoft.com/office/drawing/2014/main" id="{B1CE19AC-16DD-1AD8-E832-A90B21888B2B}"/>
                  </a:ext>
                </a:extLst>
              </p:cNvPr>
              <p:cNvSpPr/>
              <p:nvPr/>
            </p:nvSpPr>
            <p:spPr>
              <a:xfrm>
                <a:off x="2326400" y="2783425"/>
                <a:ext cx="66050" cy="65975"/>
              </a:xfrm>
              <a:custGeom>
                <a:avLst/>
                <a:gdLst/>
                <a:ahLst/>
                <a:cxnLst/>
                <a:rect l="l" t="t" r="r" b="b"/>
                <a:pathLst>
                  <a:path w="2642" h="2639" extrusionOk="0">
                    <a:moveTo>
                      <a:pt x="890" y="0"/>
                    </a:moveTo>
                    <a:cubicBezTo>
                      <a:pt x="890" y="0"/>
                      <a:pt x="247" y="260"/>
                      <a:pt x="124" y="780"/>
                    </a:cubicBezTo>
                    <a:cubicBezTo>
                      <a:pt x="0" y="1287"/>
                      <a:pt x="862" y="2546"/>
                      <a:pt x="1287" y="2628"/>
                    </a:cubicBezTo>
                    <a:cubicBezTo>
                      <a:pt x="1322" y="2635"/>
                      <a:pt x="1360" y="2639"/>
                      <a:pt x="1401" y="2639"/>
                    </a:cubicBezTo>
                    <a:cubicBezTo>
                      <a:pt x="1866" y="2639"/>
                      <a:pt x="2641" y="2176"/>
                      <a:pt x="2641" y="2176"/>
                    </a:cubicBezTo>
                    <a:cubicBezTo>
                      <a:pt x="2641" y="2176"/>
                      <a:pt x="2541" y="2014"/>
                      <a:pt x="2347" y="2014"/>
                    </a:cubicBezTo>
                    <a:cubicBezTo>
                      <a:pt x="2282" y="2014"/>
                      <a:pt x="2207" y="2032"/>
                      <a:pt x="2121" y="2080"/>
                    </a:cubicBezTo>
                    <a:lnTo>
                      <a:pt x="1779" y="2272"/>
                    </a:lnTo>
                    <a:lnTo>
                      <a:pt x="2477" y="1396"/>
                    </a:lnTo>
                    <a:cubicBezTo>
                      <a:pt x="2477" y="1396"/>
                      <a:pt x="2380" y="1287"/>
                      <a:pt x="2275" y="1287"/>
                    </a:cubicBezTo>
                    <a:cubicBezTo>
                      <a:pt x="2222" y="1287"/>
                      <a:pt x="2167" y="1314"/>
                      <a:pt x="2121" y="1396"/>
                    </a:cubicBezTo>
                    <a:cubicBezTo>
                      <a:pt x="1998" y="1642"/>
                      <a:pt x="1697" y="1738"/>
                      <a:pt x="1697" y="1738"/>
                    </a:cubicBezTo>
                    <a:cubicBezTo>
                      <a:pt x="1697" y="1738"/>
                      <a:pt x="1615" y="1314"/>
                      <a:pt x="1492" y="972"/>
                    </a:cubicBezTo>
                    <a:cubicBezTo>
                      <a:pt x="1383" y="616"/>
                      <a:pt x="890" y="0"/>
                      <a:pt x="890" y="0"/>
                    </a:cubicBezTo>
                    <a:close/>
                  </a:path>
                </a:pathLst>
              </a:custGeom>
              <a:solidFill>
                <a:srgbClr val="F7A7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58;g220ede23e87_0_6">
                <a:extLst>
                  <a:ext uri="{FF2B5EF4-FFF2-40B4-BE49-F238E27FC236}">
                    <a16:creationId xmlns:a16="http://schemas.microsoft.com/office/drawing/2014/main" id="{403ADBDC-0499-9197-C5A2-9D24B8A295DF}"/>
                  </a:ext>
                </a:extLst>
              </p:cNvPr>
              <p:cNvSpPr/>
              <p:nvPr/>
            </p:nvSpPr>
            <p:spPr>
              <a:xfrm>
                <a:off x="2323650" y="2778625"/>
                <a:ext cx="45475" cy="71075"/>
              </a:xfrm>
              <a:custGeom>
                <a:avLst/>
                <a:gdLst/>
                <a:ahLst/>
                <a:cxnLst/>
                <a:rect l="l" t="t" r="r" b="b"/>
                <a:pathLst>
                  <a:path w="1819" h="2843" extrusionOk="0">
                    <a:moveTo>
                      <a:pt x="1109" y="1"/>
                    </a:moveTo>
                    <a:cubicBezTo>
                      <a:pt x="1109" y="1"/>
                      <a:pt x="398" y="384"/>
                      <a:pt x="220" y="603"/>
                    </a:cubicBezTo>
                    <a:cubicBezTo>
                      <a:pt x="42" y="822"/>
                      <a:pt x="1" y="1164"/>
                      <a:pt x="343" y="1780"/>
                    </a:cubicBezTo>
                    <a:cubicBezTo>
                      <a:pt x="685" y="2396"/>
                      <a:pt x="1137" y="2724"/>
                      <a:pt x="1397" y="2820"/>
                    </a:cubicBezTo>
                    <a:cubicBezTo>
                      <a:pt x="1435" y="2836"/>
                      <a:pt x="1471" y="2843"/>
                      <a:pt x="1505" y="2843"/>
                    </a:cubicBezTo>
                    <a:cubicBezTo>
                      <a:pt x="1701" y="2843"/>
                      <a:pt x="1819" y="2598"/>
                      <a:pt x="1807" y="2423"/>
                    </a:cubicBezTo>
                    <a:cubicBezTo>
                      <a:pt x="1794" y="2218"/>
                      <a:pt x="1246" y="1739"/>
                      <a:pt x="1246" y="1739"/>
                    </a:cubicBezTo>
                    <a:cubicBezTo>
                      <a:pt x="1246" y="1739"/>
                      <a:pt x="1643" y="1451"/>
                      <a:pt x="1657" y="835"/>
                    </a:cubicBezTo>
                    <a:cubicBezTo>
                      <a:pt x="1670" y="220"/>
                      <a:pt x="1109" y="1"/>
                      <a:pt x="1109" y="1"/>
                    </a:cubicBezTo>
                    <a:close/>
                  </a:path>
                </a:pathLst>
              </a:custGeom>
              <a:solidFill>
                <a:srgbClr val="F7A7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59;g220ede23e87_0_6">
                <a:extLst>
                  <a:ext uri="{FF2B5EF4-FFF2-40B4-BE49-F238E27FC236}">
                    <a16:creationId xmlns:a16="http://schemas.microsoft.com/office/drawing/2014/main" id="{1721E689-3410-E312-D94C-199963193872}"/>
                  </a:ext>
                </a:extLst>
              </p:cNvPr>
              <p:cNvSpPr/>
              <p:nvPr/>
            </p:nvSpPr>
            <p:spPr>
              <a:xfrm>
                <a:off x="2229575" y="3583800"/>
                <a:ext cx="77350" cy="70675"/>
              </a:xfrm>
              <a:custGeom>
                <a:avLst/>
                <a:gdLst/>
                <a:ahLst/>
                <a:cxnLst/>
                <a:rect l="l" t="t" r="r" b="b"/>
                <a:pathLst>
                  <a:path w="3094" h="2827" extrusionOk="0">
                    <a:moveTo>
                      <a:pt x="1671" y="0"/>
                    </a:moveTo>
                    <a:cubicBezTo>
                      <a:pt x="1623" y="0"/>
                      <a:pt x="1573" y="3"/>
                      <a:pt x="1520" y="7"/>
                    </a:cubicBezTo>
                    <a:cubicBezTo>
                      <a:pt x="562" y="89"/>
                      <a:pt x="671" y="787"/>
                      <a:pt x="671" y="787"/>
                    </a:cubicBezTo>
                    <a:cubicBezTo>
                      <a:pt x="671" y="787"/>
                      <a:pt x="604" y="738"/>
                      <a:pt x="523" y="738"/>
                    </a:cubicBezTo>
                    <a:cubicBezTo>
                      <a:pt x="483" y="738"/>
                      <a:pt x="438" y="751"/>
                      <a:pt x="397" y="787"/>
                    </a:cubicBezTo>
                    <a:cubicBezTo>
                      <a:pt x="288" y="910"/>
                      <a:pt x="452" y="1882"/>
                      <a:pt x="233" y="2087"/>
                    </a:cubicBezTo>
                    <a:cubicBezTo>
                      <a:pt x="1" y="2292"/>
                      <a:pt x="110" y="2826"/>
                      <a:pt x="110" y="2826"/>
                    </a:cubicBezTo>
                    <a:lnTo>
                      <a:pt x="2943" y="2826"/>
                    </a:lnTo>
                    <a:cubicBezTo>
                      <a:pt x="2943" y="2826"/>
                      <a:pt x="3052" y="2128"/>
                      <a:pt x="2751" y="1882"/>
                    </a:cubicBezTo>
                    <a:cubicBezTo>
                      <a:pt x="2450" y="1622"/>
                      <a:pt x="3093" y="705"/>
                      <a:pt x="2560" y="623"/>
                    </a:cubicBezTo>
                    <a:cubicBezTo>
                      <a:pt x="2560" y="623"/>
                      <a:pt x="2486" y="0"/>
                      <a:pt x="1671"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60;g220ede23e87_0_6">
                <a:extLst>
                  <a:ext uri="{FF2B5EF4-FFF2-40B4-BE49-F238E27FC236}">
                    <a16:creationId xmlns:a16="http://schemas.microsoft.com/office/drawing/2014/main" id="{C80E9B76-9690-7819-A310-A1DBF688AE1A}"/>
                  </a:ext>
                </a:extLst>
              </p:cNvPr>
              <p:cNvSpPr/>
              <p:nvPr/>
            </p:nvSpPr>
            <p:spPr>
              <a:xfrm>
                <a:off x="1906275" y="3587325"/>
                <a:ext cx="131050" cy="67150"/>
              </a:xfrm>
              <a:custGeom>
                <a:avLst/>
                <a:gdLst/>
                <a:ahLst/>
                <a:cxnLst/>
                <a:rect l="l" t="t" r="r" b="b"/>
                <a:pathLst>
                  <a:path w="5242" h="2686" extrusionOk="0">
                    <a:moveTo>
                      <a:pt x="2944" y="1"/>
                    </a:moveTo>
                    <a:cubicBezTo>
                      <a:pt x="2913" y="1"/>
                      <a:pt x="2881" y="10"/>
                      <a:pt x="2847" y="30"/>
                    </a:cubicBezTo>
                    <a:cubicBezTo>
                      <a:pt x="2546" y="208"/>
                      <a:pt x="2341" y="742"/>
                      <a:pt x="1520" y="1276"/>
                    </a:cubicBezTo>
                    <a:cubicBezTo>
                      <a:pt x="712" y="1809"/>
                      <a:pt x="42" y="1659"/>
                      <a:pt x="1" y="2685"/>
                    </a:cubicBezTo>
                    <a:lnTo>
                      <a:pt x="5091" y="2685"/>
                    </a:lnTo>
                    <a:cubicBezTo>
                      <a:pt x="5091" y="2685"/>
                      <a:pt x="5242" y="578"/>
                      <a:pt x="4831" y="30"/>
                    </a:cubicBezTo>
                    <a:cubicBezTo>
                      <a:pt x="4831" y="30"/>
                      <a:pt x="4380" y="756"/>
                      <a:pt x="3764" y="756"/>
                    </a:cubicBezTo>
                    <a:cubicBezTo>
                      <a:pt x="3394" y="756"/>
                      <a:pt x="3224" y="1"/>
                      <a:pt x="2944"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 name="Google Shape;1461;g220ede23e87_0_6">
              <a:extLst>
                <a:ext uri="{FF2B5EF4-FFF2-40B4-BE49-F238E27FC236}">
                  <a16:creationId xmlns:a16="http://schemas.microsoft.com/office/drawing/2014/main" id="{B97988E6-C331-4C5F-7596-64CD4447C856}"/>
                </a:ext>
              </a:extLst>
            </p:cNvPr>
            <p:cNvGrpSpPr/>
            <p:nvPr/>
          </p:nvGrpSpPr>
          <p:grpSpPr>
            <a:xfrm>
              <a:off x="6116536" y="2571750"/>
              <a:ext cx="1038184" cy="1394673"/>
              <a:chOff x="7278586" y="1406381"/>
              <a:chExt cx="1038184" cy="1394673"/>
            </a:xfrm>
          </p:grpSpPr>
          <p:sp>
            <p:nvSpPr>
              <p:cNvPr id="63" name="Google Shape;1462;g220ede23e87_0_6">
                <a:extLst>
                  <a:ext uri="{FF2B5EF4-FFF2-40B4-BE49-F238E27FC236}">
                    <a16:creationId xmlns:a16="http://schemas.microsoft.com/office/drawing/2014/main" id="{618871BD-0896-0915-AC9D-B216B03E2911}"/>
                  </a:ext>
                </a:extLst>
              </p:cNvPr>
              <p:cNvSpPr/>
              <p:nvPr/>
            </p:nvSpPr>
            <p:spPr>
              <a:xfrm>
                <a:off x="8142546" y="2685878"/>
                <a:ext cx="114868" cy="115176"/>
              </a:xfrm>
              <a:custGeom>
                <a:avLst/>
                <a:gdLst/>
                <a:ahLst/>
                <a:cxnLst/>
                <a:rect l="l" t="t" r="r" b="b"/>
                <a:pathLst>
                  <a:path w="5229" h="5243" extrusionOk="0">
                    <a:moveTo>
                      <a:pt x="1561" y="1"/>
                    </a:moveTo>
                    <a:lnTo>
                      <a:pt x="1246" y="1274"/>
                    </a:lnTo>
                    <a:cubicBezTo>
                      <a:pt x="1246" y="1274"/>
                      <a:pt x="1356" y="3326"/>
                      <a:pt x="548" y="3750"/>
                    </a:cubicBezTo>
                    <a:cubicBezTo>
                      <a:pt x="56" y="4010"/>
                      <a:pt x="1" y="4489"/>
                      <a:pt x="28" y="4832"/>
                    </a:cubicBezTo>
                    <a:cubicBezTo>
                      <a:pt x="42" y="5064"/>
                      <a:pt x="110" y="5242"/>
                      <a:pt x="110" y="5242"/>
                    </a:cubicBezTo>
                    <a:lnTo>
                      <a:pt x="4654" y="5242"/>
                    </a:lnTo>
                    <a:cubicBezTo>
                      <a:pt x="4708" y="5105"/>
                      <a:pt x="4749" y="4968"/>
                      <a:pt x="4777" y="4832"/>
                    </a:cubicBezTo>
                    <a:cubicBezTo>
                      <a:pt x="5228" y="2656"/>
                      <a:pt x="1561" y="1"/>
                      <a:pt x="1561" y="1"/>
                    </a:cubicBezTo>
                    <a:close/>
                  </a:path>
                </a:pathLst>
              </a:custGeom>
              <a:solidFill>
                <a:srgbClr val="00AE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4" name="Google Shape;1463;g220ede23e87_0_6">
                <a:extLst>
                  <a:ext uri="{FF2B5EF4-FFF2-40B4-BE49-F238E27FC236}">
                    <a16:creationId xmlns:a16="http://schemas.microsoft.com/office/drawing/2014/main" id="{9B6E1056-B9B1-51B4-9FDD-12CE663EC265}"/>
                  </a:ext>
                </a:extLst>
              </p:cNvPr>
              <p:cNvGrpSpPr/>
              <p:nvPr/>
            </p:nvGrpSpPr>
            <p:grpSpPr>
              <a:xfrm>
                <a:off x="7278586" y="1406381"/>
                <a:ext cx="1038184" cy="1394673"/>
                <a:chOff x="2794425" y="2067275"/>
                <a:chExt cx="1181500" cy="1587200"/>
              </a:xfrm>
            </p:grpSpPr>
            <p:sp>
              <p:nvSpPr>
                <p:cNvPr id="65" name="Google Shape;1464;g220ede23e87_0_6">
                  <a:extLst>
                    <a:ext uri="{FF2B5EF4-FFF2-40B4-BE49-F238E27FC236}">
                      <a16:creationId xmlns:a16="http://schemas.microsoft.com/office/drawing/2014/main" id="{CC2B090A-80E9-92CE-9814-3F9E629259E9}"/>
                    </a:ext>
                  </a:extLst>
                </p:cNvPr>
                <p:cNvSpPr/>
                <p:nvPr/>
              </p:nvSpPr>
              <p:spPr>
                <a:xfrm>
                  <a:off x="3393125" y="2760850"/>
                  <a:ext cx="51000" cy="91350"/>
                </a:xfrm>
                <a:custGeom>
                  <a:avLst/>
                  <a:gdLst/>
                  <a:ahLst/>
                  <a:cxnLst/>
                  <a:rect l="l" t="t" r="r" b="b"/>
                  <a:pathLst>
                    <a:path w="2040" h="3654" fill="none" extrusionOk="0">
                      <a:moveTo>
                        <a:pt x="383" y="27"/>
                      </a:moveTo>
                      <a:cubicBezTo>
                        <a:pt x="0" y="0"/>
                        <a:pt x="69" y="972"/>
                        <a:pt x="2039" y="3654"/>
                      </a:cubicBezTo>
                    </a:path>
                  </a:pathLst>
                </a:custGeom>
                <a:noFill/>
                <a:ln w="10950" cap="flat" cmpd="sng">
                  <a:solidFill>
                    <a:srgbClr val="003A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1465;g220ede23e87_0_6">
                  <a:extLst>
                    <a:ext uri="{FF2B5EF4-FFF2-40B4-BE49-F238E27FC236}">
                      <a16:creationId xmlns:a16="http://schemas.microsoft.com/office/drawing/2014/main" id="{F33CC1E2-E40D-7D5D-A812-6B4048F59312}"/>
                    </a:ext>
                  </a:extLst>
                </p:cNvPr>
                <p:cNvSpPr/>
                <p:nvPr/>
              </p:nvSpPr>
              <p:spPr>
                <a:xfrm>
                  <a:off x="3384075" y="2792450"/>
                  <a:ext cx="61400" cy="63575"/>
                </a:xfrm>
                <a:custGeom>
                  <a:avLst/>
                  <a:gdLst/>
                  <a:ahLst/>
                  <a:cxnLst/>
                  <a:rect l="l" t="t" r="r" b="b"/>
                  <a:pathLst>
                    <a:path w="2456" h="2543" extrusionOk="0">
                      <a:moveTo>
                        <a:pt x="926" y="1"/>
                      </a:moveTo>
                      <a:cubicBezTo>
                        <a:pt x="522" y="1"/>
                        <a:pt x="171" y="255"/>
                        <a:pt x="171" y="255"/>
                      </a:cubicBezTo>
                      <a:cubicBezTo>
                        <a:pt x="1" y="644"/>
                        <a:pt x="1394" y="2543"/>
                        <a:pt x="1949" y="2543"/>
                      </a:cubicBezTo>
                      <a:cubicBezTo>
                        <a:pt x="2019" y="2543"/>
                        <a:pt x="2075" y="2512"/>
                        <a:pt x="2114" y="2445"/>
                      </a:cubicBezTo>
                      <a:cubicBezTo>
                        <a:pt x="2456" y="1829"/>
                        <a:pt x="1922" y="447"/>
                        <a:pt x="1361" y="118"/>
                      </a:cubicBezTo>
                      <a:cubicBezTo>
                        <a:pt x="1218" y="33"/>
                        <a:pt x="1069" y="1"/>
                        <a:pt x="926"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1466;g220ede23e87_0_6">
                  <a:extLst>
                    <a:ext uri="{FF2B5EF4-FFF2-40B4-BE49-F238E27FC236}">
                      <a16:creationId xmlns:a16="http://schemas.microsoft.com/office/drawing/2014/main" id="{724E63E4-27AA-EAAC-EE18-BF6CCF96CFC9}"/>
                    </a:ext>
                  </a:extLst>
                </p:cNvPr>
                <p:cNvSpPr/>
                <p:nvPr/>
              </p:nvSpPr>
              <p:spPr>
                <a:xfrm>
                  <a:off x="3384225" y="2735175"/>
                  <a:ext cx="84875" cy="106775"/>
                </a:xfrm>
                <a:custGeom>
                  <a:avLst/>
                  <a:gdLst/>
                  <a:ahLst/>
                  <a:cxnLst/>
                  <a:rect l="l" t="t" r="r" b="b"/>
                  <a:pathLst>
                    <a:path w="3395" h="4271" extrusionOk="0">
                      <a:moveTo>
                        <a:pt x="1533" y="1"/>
                      </a:moveTo>
                      <a:lnTo>
                        <a:pt x="0" y="3203"/>
                      </a:lnTo>
                      <a:lnTo>
                        <a:pt x="1656" y="4270"/>
                      </a:lnTo>
                      <a:lnTo>
                        <a:pt x="3394" y="1616"/>
                      </a:lnTo>
                      <a:lnTo>
                        <a:pt x="1533" y="1"/>
                      </a:lnTo>
                      <a:close/>
                    </a:path>
                  </a:pathLst>
                </a:custGeom>
                <a:solidFill>
                  <a:srgbClr val="E6BA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1467;g220ede23e87_0_6">
                  <a:extLst>
                    <a:ext uri="{FF2B5EF4-FFF2-40B4-BE49-F238E27FC236}">
                      <a16:creationId xmlns:a16="http://schemas.microsoft.com/office/drawing/2014/main" id="{3BA84C90-460E-8F16-766B-E38B33B3EE9A}"/>
                    </a:ext>
                  </a:extLst>
                </p:cNvPr>
                <p:cNvSpPr/>
                <p:nvPr/>
              </p:nvSpPr>
              <p:spPr>
                <a:xfrm>
                  <a:off x="3353425" y="2808400"/>
                  <a:ext cx="82150" cy="126375"/>
                </a:xfrm>
                <a:custGeom>
                  <a:avLst/>
                  <a:gdLst/>
                  <a:ahLst/>
                  <a:cxnLst/>
                  <a:rect l="l" t="t" r="r" b="b"/>
                  <a:pathLst>
                    <a:path w="3286" h="5055" extrusionOk="0">
                      <a:moveTo>
                        <a:pt x="1520" y="0"/>
                      </a:moveTo>
                      <a:cubicBezTo>
                        <a:pt x="1520" y="0"/>
                        <a:pt x="220" y="1177"/>
                        <a:pt x="151" y="1930"/>
                      </a:cubicBezTo>
                      <a:cubicBezTo>
                        <a:pt x="97" y="2696"/>
                        <a:pt x="1" y="3408"/>
                        <a:pt x="151" y="3928"/>
                      </a:cubicBezTo>
                      <a:cubicBezTo>
                        <a:pt x="302" y="4434"/>
                        <a:pt x="726" y="5009"/>
                        <a:pt x="1041" y="5050"/>
                      </a:cubicBezTo>
                      <a:cubicBezTo>
                        <a:pt x="1063" y="5053"/>
                        <a:pt x="1085" y="5054"/>
                        <a:pt x="1105" y="5054"/>
                      </a:cubicBezTo>
                      <a:cubicBezTo>
                        <a:pt x="1548" y="5054"/>
                        <a:pt x="1410" y="4366"/>
                        <a:pt x="1410" y="4366"/>
                      </a:cubicBezTo>
                      <a:lnTo>
                        <a:pt x="1410" y="4366"/>
                      </a:lnTo>
                      <a:cubicBezTo>
                        <a:pt x="1410" y="4366"/>
                        <a:pt x="1592" y="4566"/>
                        <a:pt x="1815" y="4566"/>
                      </a:cubicBezTo>
                      <a:cubicBezTo>
                        <a:pt x="1865" y="4566"/>
                        <a:pt x="1918" y="4555"/>
                        <a:pt x="1971" y="4530"/>
                      </a:cubicBezTo>
                      <a:cubicBezTo>
                        <a:pt x="2218" y="4407"/>
                        <a:pt x="2122" y="3996"/>
                        <a:pt x="2122" y="3996"/>
                      </a:cubicBezTo>
                      <a:lnTo>
                        <a:pt x="2122" y="3996"/>
                      </a:lnTo>
                      <a:cubicBezTo>
                        <a:pt x="2122" y="3996"/>
                        <a:pt x="2225" y="4075"/>
                        <a:pt x="2363" y="4075"/>
                      </a:cubicBezTo>
                      <a:cubicBezTo>
                        <a:pt x="2432" y="4075"/>
                        <a:pt x="2510" y="4055"/>
                        <a:pt x="2587" y="3996"/>
                      </a:cubicBezTo>
                      <a:cubicBezTo>
                        <a:pt x="2792" y="3832"/>
                        <a:pt x="2642" y="3435"/>
                        <a:pt x="2642" y="3435"/>
                      </a:cubicBezTo>
                      <a:lnTo>
                        <a:pt x="2642" y="3435"/>
                      </a:lnTo>
                      <a:cubicBezTo>
                        <a:pt x="2678" y="3441"/>
                        <a:pt x="2710" y="3444"/>
                        <a:pt x="2740" y="3444"/>
                      </a:cubicBezTo>
                      <a:cubicBezTo>
                        <a:pt x="3241" y="3444"/>
                        <a:pt x="2875" y="2614"/>
                        <a:pt x="2875" y="2614"/>
                      </a:cubicBezTo>
                      <a:cubicBezTo>
                        <a:pt x="3285" y="2121"/>
                        <a:pt x="2984" y="903"/>
                        <a:pt x="2984" y="903"/>
                      </a:cubicBezTo>
                      <a:lnTo>
                        <a:pt x="1520" y="0"/>
                      </a:lnTo>
                      <a:close/>
                    </a:path>
                  </a:pathLst>
                </a:custGeom>
                <a:solidFill>
                  <a:srgbClr val="E6BA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1468;g220ede23e87_0_6">
                  <a:extLst>
                    <a:ext uri="{FF2B5EF4-FFF2-40B4-BE49-F238E27FC236}">
                      <a16:creationId xmlns:a16="http://schemas.microsoft.com/office/drawing/2014/main" id="{AA16E683-F9EC-4D1A-CAB9-70B0F4BF9A80}"/>
                    </a:ext>
                  </a:extLst>
                </p:cNvPr>
                <p:cNvSpPr/>
                <p:nvPr/>
              </p:nvSpPr>
              <p:spPr>
                <a:xfrm>
                  <a:off x="3388325" y="2317450"/>
                  <a:ext cx="252850" cy="536125"/>
                </a:xfrm>
                <a:custGeom>
                  <a:avLst/>
                  <a:gdLst/>
                  <a:ahLst/>
                  <a:cxnLst/>
                  <a:rect l="l" t="t" r="r" b="b"/>
                  <a:pathLst>
                    <a:path w="10114" h="21445" extrusionOk="0">
                      <a:moveTo>
                        <a:pt x="8972" y="1"/>
                      </a:moveTo>
                      <a:cubicBezTo>
                        <a:pt x="7746" y="1"/>
                        <a:pt x="6542" y="1260"/>
                        <a:pt x="6542" y="1260"/>
                      </a:cubicBezTo>
                      <a:cubicBezTo>
                        <a:pt x="5803" y="2026"/>
                        <a:pt x="4585" y="8869"/>
                        <a:pt x="4585" y="8869"/>
                      </a:cubicBezTo>
                      <a:cubicBezTo>
                        <a:pt x="4585" y="8869"/>
                        <a:pt x="4229" y="9566"/>
                        <a:pt x="4407" y="9799"/>
                      </a:cubicBezTo>
                      <a:lnTo>
                        <a:pt x="1" y="19255"/>
                      </a:lnTo>
                      <a:cubicBezTo>
                        <a:pt x="33" y="19234"/>
                        <a:pt x="74" y="19225"/>
                        <a:pt x="122" y="19225"/>
                      </a:cubicBezTo>
                      <a:cubicBezTo>
                        <a:pt x="677" y="19225"/>
                        <a:pt x="2145" y="20538"/>
                        <a:pt x="1944" y="21445"/>
                      </a:cubicBezTo>
                      <a:cubicBezTo>
                        <a:pt x="1944" y="21445"/>
                        <a:pt x="6816" y="12728"/>
                        <a:pt x="8184" y="9991"/>
                      </a:cubicBezTo>
                      <a:cubicBezTo>
                        <a:pt x="8458" y="9457"/>
                        <a:pt x="10114" y="466"/>
                        <a:pt x="10114" y="466"/>
                      </a:cubicBezTo>
                      <a:cubicBezTo>
                        <a:pt x="9756" y="129"/>
                        <a:pt x="9363" y="1"/>
                        <a:pt x="8972"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1469;g220ede23e87_0_6">
                  <a:extLst>
                    <a:ext uri="{FF2B5EF4-FFF2-40B4-BE49-F238E27FC236}">
                      <a16:creationId xmlns:a16="http://schemas.microsoft.com/office/drawing/2014/main" id="{C93AC289-63CD-10C9-2805-9F088C09D361}"/>
                    </a:ext>
                  </a:extLst>
                </p:cNvPr>
                <p:cNvSpPr/>
                <p:nvPr/>
              </p:nvSpPr>
              <p:spPr>
                <a:xfrm>
                  <a:off x="3403050" y="2761525"/>
                  <a:ext cx="70825" cy="121475"/>
                </a:xfrm>
                <a:custGeom>
                  <a:avLst/>
                  <a:gdLst/>
                  <a:ahLst/>
                  <a:cxnLst/>
                  <a:rect l="l" t="t" r="r" b="b"/>
                  <a:pathLst>
                    <a:path w="2833" h="4859" fill="none" extrusionOk="0">
                      <a:moveTo>
                        <a:pt x="1642" y="3627"/>
                      </a:moveTo>
                      <a:cubicBezTo>
                        <a:pt x="2012" y="4133"/>
                        <a:pt x="1437" y="4831"/>
                        <a:pt x="205" y="3271"/>
                      </a:cubicBezTo>
                      <a:cubicBezTo>
                        <a:pt x="205" y="3271"/>
                        <a:pt x="890" y="4859"/>
                        <a:pt x="1642" y="4503"/>
                      </a:cubicBezTo>
                      <a:cubicBezTo>
                        <a:pt x="2833" y="3942"/>
                        <a:pt x="1656" y="137"/>
                        <a:pt x="0" y="0"/>
                      </a:cubicBezTo>
                    </a:path>
                  </a:pathLst>
                </a:custGeom>
                <a:noFill/>
                <a:ln w="10950" cap="flat" cmpd="sng">
                  <a:solidFill>
                    <a:srgbClr val="003A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1470;g220ede23e87_0_6">
                  <a:extLst>
                    <a:ext uri="{FF2B5EF4-FFF2-40B4-BE49-F238E27FC236}">
                      <a16:creationId xmlns:a16="http://schemas.microsoft.com/office/drawing/2014/main" id="{AEEDBE0D-12A7-3FBE-FB8F-4BBE3011EE51}"/>
                    </a:ext>
                  </a:extLst>
                </p:cNvPr>
                <p:cNvSpPr/>
                <p:nvPr/>
              </p:nvSpPr>
              <p:spPr>
                <a:xfrm>
                  <a:off x="3678775" y="2288625"/>
                  <a:ext cx="297150" cy="485100"/>
                </a:xfrm>
                <a:custGeom>
                  <a:avLst/>
                  <a:gdLst/>
                  <a:ahLst/>
                  <a:cxnLst/>
                  <a:rect l="l" t="t" r="r" b="b"/>
                  <a:pathLst>
                    <a:path w="11886" h="19404" extrusionOk="0">
                      <a:moveTo>
                        <a:pt x="1" y="18"/>
                      </a:moveTo>
                      <a:lnTo>
                        <a:pt x="1" y="32"/>
                      </a:lnTo>
                      <a:cubicBezTo>
                        <a:pt x="1" y="32"/>
                        <a:pt x="1" y="32"/>
                        <a:pt x="2" y="32"/>
                      </a:cubicBezTo>
                      <a:lnTo>
                        <a:pt x="2" y="32"/>
                      </a:lnTo>
                      <a:lnTo>
                        <a:pt x="1" y="18"/>
                      </a:lnTo>
                      <a:close/>
                      <a:moveTo>
                        <a:pt x="1724" y="1"/>
                      </a:moveTo>
                      <a:cubicBezTo>
                        <a:pt x="729" y="1"/>
                        <a:pt x="28" y="31"/>
                        <a:pt x="2" y="32"/>
                      </a:cubicBezTo>
                      <a:lnTo>
                        <a:pt x="2" y="32"/>
                      </a:lnTo>
                      <a:lnTo>
                        <a:pt x="1055" y="19245"/>
                      </a:lnTo>
                      <a:cubicBezTo>
                        <a:pt x="1055" y="19245"/>
                        <a:pt x="2117" y="19403"/>
                        <a:pt x="3552" y="19403"/>
                      </a:cubicBezTo>
                      <a:cubicBezTo>
                        <a:pt x="6335" y="19403"/>
                        <a:pt x="10521" y="18807"/>
                        <a:pt x="11072" y="15304"/>
                      </a:cubicBezTo>
                      <a:cubicBezTo>
                        <a:pt x="11886" y="10141"/>
                        <a:pt x="10385" y="10076"/>
                        <a:pt x="10308" y="10076"/>
                      </a:cubicBezTo>
                      <a:cubicBezTo>
                        <a:pt x="10307" y="10076"/>
                        <a:pt x="10306" y="10076"/>
                        <a:pt x="10306" y="10076"/>
                      </a:cubicBezTo>
                      <a:cubicBezTo>
                        <a:pt x="10306" y="10076"/>
                        <a:pt x="9868" y="2454"/>
                        <a:pt x="8513" y="1086"/>
                      </a:cubicBezTo>
                      <a:cubicBezTo>
                        <a:pt x="7575" y="148"/>
                        <a:pt x="3929" y="1"/>
                        <a:pt x="1724" y="1"/>
                      </a:cubicBezTo>
                      <a:close/>
                    </a:path>
                  </a:pathLst>
                </a:custGeom>
                <a:solidFill>
                  <a:srgbClr val="02AD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1471;g220ede23e87_0_6">
                  <a:extLst>
                    <a:ext uri="{FF2B5EF4-FFF2-40B4-BE49-F238E27FC236}">
                      <a16:creationId xmlns:a16="http://schemas.microsoft.com/office/drawing/2014/main" id="{6111387D-8230-E192-4071-0D88624B4D0C}"/>
                    </a:ext>
                  </a:extLst>
                </p:cNvPr>
                <p:cNvSpPr/>
                <p:nvPr/>
              </p:nvSpPr>
              <p:spPr>
                <a:xfrm>
                  <a:off x="3507725" y="3542575"/>
                  <a:ext cx="171425" cy="111900"/>
                </a:xfrm>
                <a:custGeom>
                  <a:avLst/>
                  <a:gdLst/>
                  <a:ahLst/>
                  <a:cxnLst/>
                  <a:rect l="l" t="t" r="r" b="b"/>
                  <a:pathLst>
                    <a:path w="6857" h="4476" extrusionOk="0">
                      <a:moveTo>
                        <a:pt x="4503" y="0"/>
                      </a:moveTo>
                      <a:cubicBezTo>
                        <a:pt x="4352" y="876"/>
                        <a:pt x="3969" y="1437"/>
                        <a:pt x="3504" y="1807"/>
                      </a:cubicBezTo>
                      <a:cubicBezTo>
                        <a:pt x="3381" y="1902"/>
                        <a:pt x="3244" y="1985"/>
                        <a:pt x="3107" y="2067"/>
                      </a:cubicBezTo>
                      <a:cubicBezTo>
                        <a:pt x="3052" y="2094"/>
                        <a:pt x="2984" y="2121"/>
                        <a:pt x="2915" y="2149"/>
                      </a:cubicBezTo>
                      <a:cubicBezTo>
                        <a:pt x="2779" y="2217"/>
                        <a:pt x="2628" y="2272"/>
                        <a:pt x="2478" y="2313"/>
                      </a:cubicBezTo>
                      <a:cubicBezTo>
                        <a:pt x="1875" y="2505"/>
                        <a:pt x="1273" y="2532"/>
                        <a:pt x="849" y="2600"/>
                      </a:cubicBezTo>
                      <a:cubicBezTo>
                        <a:pt x="110" y="2710"/>
                        <a:pt x="1" y="3558"/>
                        <a:pt x="1" y="4065"/>
                      </a:cubicBezTo>
                      <a:cubicBezTo>
                        <a:pt x="1" y="4311"/>
                        <a:pt x="28" y="4475"/>
                        <a:pt x="28" y="4475"/>
                      </a:cubicBezTo>
                      <a:lnTo>
                        <a:pt x="6857" y="4475"/>
                      </a:lnTo>
                      <a:cubicBezTo>
                        <a:pt x="6857" y="4338"/>
                        <a:pt x="6857" y="4201"/>
                        <a:pt x="6843" y="4065"/>
                      </a:cubicBezTo>
                      <a:cubicBezTo>
                        <a:pt x="6775" y="2286"/>
                        <a:pt x="6213" y="739"/>
                        <a:pt x="6213" y="739"/>
                      </a:cubicBezTo>
                      <a:lnTo>
                        <a:pt x="4503" y="0"/>
                      </a:lnTo>
                      <a:close/>
                    </a:path>
                  </a:pathLst>
                </a:custGeom>
                <a:solidFill>
                  <a:srgbClr val="00AE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1472;g220ede23e87_0_6">
                  <a:extLst>
                    <a:ext uri="{FF2B5EF4-FFF2-40B4-BE49-F238E27FC236}">
                      <a16:creationId xmlns:a16="http://schemas.microsoft.com/office/drawing/2014/main" id="{86553582-CA3A-18C0-3CE6-27841F15040A}"/>
                    </a:ext>
                  </a:extLst>
                </p:cNvPr>
                <p:cNvSpPr/>
                <p:nvPr/>
              </p:nvSpPr>
              <p:spPr>
                <a:xfrm>
                  <a:off x="3547425" y="2764600"/>
                  <a:ext cx="352725" cy="851550"/>
                </a:xfrm>
                <a:custGeom>
                  <a:avLst/>
                  <a:gdLst/>
                  <a:ahLst/>
                  <a:cxnLst/>
                  <a:rect l="l" t="t" r="r" b="b"/>
                  <a:pathLst>
                    <a:path w="14109" h="34062" extrusionOk="0">
                      <a:moveTo>
                        <a:pt x="11618" y="1"/>
                      </a:moveTo>
                      <a:lnTo>
                        <a:pt x="0" y="439"/>
                      </a:lnTo>
                      <a:cubicBezTo>
                        <a:pt x="287" y="3025"/>
                        <a:pt x="1574" y="26549"/>
                        <a:pt x="1574" y="26549"/>
                      </a:cubicBezTo>
                      <a:lnTo>
                        <a:pt x="1437" y="29286"/>
                      </a:lnTo>
                      <a:lnTo>
                        <a:pt x="1806" y="31338"/>
                      </a:lnTo>
                      <a:lnTo>
                        <a:pt x="1259" y="32926"/>
                      </a:lnTo>
                      <a:lnTo>
                        <a:pt x="5269" y="34061"/>
                      </a:lnTo>
                      <a:cubicBezTo>
                        <a:pt x="5282" y="32953"/>
                        <a:pt x="5720" y="31188"/>
                        <a:pt x="5720" y="31188"/>
                      </a:cubicBezTo>
                      <a:lnTo>
                        <a:pt x="5720" y="29819"/>
                      </a:lnTo>
                      <a:lnTo>
                        <a:pt x="5570" y="5652"/>
                      </a:lnTo>
                      <a:lnTo>
                        <a:pt x="5967" y="5721"/>
                      </a:lnTo>
                      <a:cubicBezTo>
                        <a:pt x="5967" y="5721"/>
                        <a:pt x="9921" y="26603"/>
                        <a:pt x="9374" y="27589"/>
                      </a:cubicBezTo>
                      <a:lnTo>
                        <a:pt x="10154" y="29819"/>
                      </a:lnTo>
                      <a:lnTo>
                        <a:pt x="9744" y="31338"/>
                      </a:lnTo>
                      <a:lnTo>
                        <a:pt x="10291" y="33268"/>
                      </a:lnTo>
                      <a:cubicBezTo>
                        <a:pt x="10653" y="32887"/>
                        <a:pt x="11090" y="32748"/>
                        <a:pt x="11534" y="32748"/>
                      </a:cubicBezTo>
                      <a:cubicBezTo>
                        <a:pt x="12733" y="32748"/>
                        <a:pt x="13986" y="33760"/>
                        <a:pt x="13986" y="33760"/>
                      </a:cubicBezTo>
                      <a:cubicBezTo>
                        <a:pt x="13986" y="33760"/>
                        <a:pt x="14109" y="31585"/>
                        <a:pt x="13685" y="29135"/>
                      </a:cubicBezTo>
                      <a:cubicBezTo>
                        <a:pt x="13288" y="26877"/>
                        <a:pt x="13438" y="23182"/>
                        <a:pt x="13165" y="21047"/>
                      </a:cubicBezTo>
                      <a:cubicBezTo>
                        <a:pt x="13014" y="19939"/>
                        <a:pt x="11618" y="4339"/>
                        <a:pt x="11618" y="1"/>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1473;g220ede23e87_0_6">
                  <a:extLst>
                    <a:ext uri="{FF2B5EF4-FFF2-40B4-BE49-F238E27FC236}">
                      <a16:creationId xmlns:a16="http://schemas.microsoft.com/office/drawing/2014/main" id="{D7BF2C30-FD4A-03CF-9113-645A8A559201}"/>
                    </a:ext>
                  </a:extLst>
                </p:cNvPr>
                <p:cNvSpPr/>
                <p:nvPr/>
              </p:nvSpPr>
              <p:spPr>
                <a:xfrm>
                  <a:off x="3527575" y="2282850"/>
                  <a:ext cx="345900" cy="530525"/>
                </a:xfrm>
                <a:custGeom>
                  <a:avLst/>
                  <a:gdLst/>
                  <a:ahLst/>
                  <a:cxnLst/>
                  <a:rect l="l" t="t" r="r" b="b"/>
                  <a:pathLst>
                    <a:path w="13836" h="21221" extrusionOk="0">
                      <a:moveTo>
                        <a:pt x="7551" y="0"/>
                      </a:moveTo>
                      <a:cubicBezTo>
                        <a:pt x="6713" y="0"/>
                        <a:pt x="5743" y="415"/>
                        <a:pt x="5023" y="454"/>
                      </a:cubicBezTo>
                      <a:cubicBezTo>
                        <a:pt x="3025" y="564"/>
                        <a:pt x="1848" y="2316"/>
                        <a:pt x="1068" y="3328"/>
                      </a:cubicBezTo>
                      <a:cubicBezTo>
                        <a:pt x="0" y="4724"/>
                        <a:pt x="821" y="20119"/>
                        <a:pt x="821" y="20119"/>
                      </a:cubicBezTo>
                      <a:cubicBezTo>
                        <a:pt x="821" y="20119"/>
                        <a:pt x="1916" y="21132"/>
                        <a:pt x="6090" y="21214"/>
                      </a:cubicBezTo>
                      <a:cubicBezTo>
                        <a:pt x="6347" y="21218"/>
                        <a:pt x="6595" y="21221"/>
                        <a:pt x="6833" y="21221"/>
                      </a:cubicBezTo>
                      <a:cubicBezTo>
                        <a:pt x="11598" y="21221"/>
                        <a:pt x="12604" y="20352"/>
                        <a:pt x="12604" y="20352"/>
                      </a:cubicBezTo>
                      <a:cubicBezTo>
                        <a:pt x="12604" y="20352"/>
                        <a:pt x="13836" y="4970"/>
                        <a:pt x="13534" y="3533"/>
                      </a:cubicBezTo>
                      <a:cubicBezTo>
                        <a:pt x="13302" y="2384"/>
                        <a:pt x="11728" y="920"/>
                        <a:pt x="9497" y="290"/>
                      </a:cubicBezTo>
                      <a:cubicBezTo>
                        <a:pt x="8923" y="140"/>
                        <a:pt x="8307" y="30"/>
                        <a:pt x="7664" y="3"/>
                      </a:cubicBezTo>
                      <a:cubicBezTo>
                        <a:pt x="7626" y="1"/>
                        <a:pt x="7589" y="0"/>
                        <a:pt x="7551" y="0"/>
                      </a:cubicBezTo>
                      <a:close/>
                    </a:path>
                  </a:pathLst>
                </a:custGeom>
                <a:solidFill>
                  <a:srgbClr val="0096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1474;g220ede23e87_0_6">
                  <a:extLst>
                    <a:ext uri="{FF2B5EF4-FFF2-40B4-BE49-F238E27FC236}">
                      <a16:creationId xmlns:a16="http://schemas.microsoft.com/office/drawing/2014/main" id="{65F642B2-3C21-9E6A-39AC-C5FBAB0C5C05}"/>
                    </a:ext>
                  </a:extLst>
                </p:cNvPr>
                <p:cNvSpPr/>
                <p:nvPr/>
              </p:nvSpPr>
              <p:spPr>
                <a:xfrm>
                  <a:off x="3706500" y="2288375"/>
                  <a:ext cx="156025" cy="569375"/>
                </a:xfrm>
                <a:custGeom>
                  <a:avLst/>
                  <a:gdLst/>
                  <a:ahLst/>
                  <a:cxnLst/>
                  <a:rect l="l" t="t" r="r" b="b"/>
                  <a:pathLst>
                    <a:path w="6241" h="22775" extrusionOk="0">
                      <a:moveTo>
                        <a:pt x="2902" y="1"/>
                      </a:moveTo>
                      <a:cubicBezTo>
                        <a:pt x="2902" y="1"/>
                        <a:pt x="0" y="1150"/>
                        <a:pt x="397" y="7719"/>
                      </a:cubicBezTo>
                      <a:cubicBezTo>
                        <a:pt x="794" y="14287"/>
                        <a:pt x="2477" y="22744"/>
                        <a:pt x="2477" y="22744"/>
                      </a:cubicBezTo>
                      <a:cubicBezTo>
                        <a:pt x="2477" y="22744"/>
                        <a:pt x="2744" y="22774"/>
                        <a:pt x="3149" y="22774"/>
                      </a:cubicBezTo>
                      <a:cubicBezTo>
                        <a:pt x="3877" y="22774"/>
                        <a:pt x="5052" y="22678"/>
                        <a:pt x="5940" y="22142"/>
                      </a:cubicBezTo>
                      <a:cubicBezTo>
                        <a:pt x="5940" y="22142"/>
                        <a:pt x="6241" y="11906"/>
                        <a:pt x="6241" y="11085"/>
                      </a:cubicBezTo>
                      <a:lnTo>
                        <a:pt x="6241" y="1807"/>
                      </a:lnTo>
                      <a:cubicBezTo>
                        <a:pt x="6241" y="1807"/>
                        <a:pt x="5721" y="398"/>
                        <a:pt x="2902"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1475;g220ede23e87_0_6">
                  <a:extLst>
                    <a:ext uri="{FF2B5EF4-FFF2-40B4-BE49-F238E27FC236}">
                      <a16:creationId xmlns:a16="http://schemas.microsoft.com/office/drawing/2014/main" id="{612FA62D-1B52-3146-0B55-7785E6A62974}"/>
                    </a:ext>
                  </a:extLst>
                </p:cNvPr>
                <p:cNvSpPr/>
                <p:nvPr/>
              </p:nvSpPr>
              <p:spPr>
                <a:xfrm>
                  <a:off x="3522775" y="2280525"/>
                  <a:ext cx="130375" cy="553200"/>
                </a:xfrm>
                <a:custGeom>
                  <a:avLst/>
                  <a:gdLst/>
                  <a:ahLst/>
                  <a:cxnLst/>
                  <a:rect l="l" t="t" r="r" b="b"/>
                  <a:pathLst>
                    <a:path w="5215" h="22128" extrusionOk="0">
                      <a:moveTo>
                        <a:pt x="5215" y="0"/>
                      </a:moveTo>
                      <a:cubicBezTo>
                        <a:pt x="5215" y="0"/>
                        <a:pt x="5211" y="1"/>
                        <a:pt x="5205" y="4"/>
                      </a:cubicBezTo>
                      <a:lnTo>
                        <a:pt x="5205" y="4"/>
                      </a:lnTo>
                      <a:cubicBezTo>
                        <a:pt x="5208" y="3"/>
                        <a:pt x="5211" y="1"/>
                        <a:pt x="5215" y="0"/>
                      </a:cubicBezTo>
                      <a:close/>
                      <a:moveTo>
                        <a:pt x="5205" y="4"/>
                      </a:moveTo>
                      <a:cubicBezTo>
                        <a:pt x="2065" y="1262"/>
                        <a:pt x="1123" y="2915"/>
                        <a:pt x="1123" y="2915"/>
                      </a:cubicBezTo>
                      <a:cubicBezTo>
                        <a:pt x="1" y="6514"/>
                        <a:pt x="767" y="21307"/>
                        <a:pt x="767" y="21307"/>
                      </a:cubicBezTo>
                      <a:cubicBezTo>
                        <a:pt x="1137" y="21827"/>
                        <a:pt x="1971" y="22128"/>
                        <a:pt x="1971" y="22128"/>
                      </a:cubicBezTo>
                      <a:cubicBezTo>
                        <a:pt x="1971" y="22128"/>
                        <a:pt x="2902" y="9689"/>
                        <a:pt x="3107" y="5200"/>
                      </a:cubicBezTo>
                      <a:cubicBezTo>
                        <a:pt x="3304" y="887"/>
                        <a:pt x="5057" y="66"/>
                        <a:pt x="5205" y="4"/>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1476;g220ede23e87_0_6">
                  <a:extLst>
                    <a:ext uri="{FF2B5EF4-FFF2-40B4-BE49-F238E27FC236}">
                      <a16:creationId xmlns:a16="http://schemas.microsoft.com/office/drawing/2014/main" id="{F6EA43D0-0583-3CDA-F7DB-B533B1759BBD}"/>
                    </a:ext>
                  </a:extLst>
                </p:cNvPr>
                <p:cNvSpPr/>
                <p:nvPr/>
              </p:nvSpPr>
              <p:spPr>
                <a:xfrm>
                  <a:off x="3528250" y="2290475"/>
                  <a:ext cx="109175" cy="384175"/>
                </a:xfrm>
                <a:custGeom>
                  <a:avLst/>
                  <a:gdLst/>
                  <a:ahLst/>
                  <a:cxnLst/>
                  <a:rect l="l" t="t" r="r" b="b"/>
                  <a:pathLst>
                    <a:path w="4367" h="15367" extrusionOk="0">
                      <a:moveTo>
                        <a:pt x="4089" y="0"/>
                      </a:moveTo>
                      <a:cubicBezTo>
                        <a:pt x="3547" y="0"/>
                        <a:pt x="2888" y="492"/>
                        <a:pt x="2888" y="492"/>
                      </a:cubicBezTo>
                      <a:cubicBezTo>
                        <a:pt x="959" y="3954"/>
                        <a:pt x="1492" y="6266"/>
                        <a:pt x="1492" y="6266"/>
                      </a:cubicBezTo>
                      <a:cubicBezTo>
                        <a:pt x="767" y="12767"/>
                        <a:pt x="1" y="14737"/>
                        <a:pt x="1" y="14737"/>
                      </a:cubicBezTo>
                      <a:lnTo>
                        <a:pt x="288" y="15367"/>
                      </a:lnTo>
                      <a:cubicBezTo>
                        <a:pt x="1670" y="10550"/>
                        <a:pt x="1451" y="6636"/>
                        <a:pt x="1848" y="4966"/>
                      </a:cubicBezTo>
                      <a:cubicBezTo>
                        <a:pt x="2259" y="3311"/>
                        <a:pt x="4366" y="54"/>
                        <a:pt x="4366" y="54"/>
                      </a:cubicBezTo>
                      <a:cubicBezTo>
                        <a:pt x="4280" y="16"/>
                        <a:pt x="4187" y="0"/>
                        <a:pt x="4089" y="0"/>
                      </a:cubicBezTo>
                      <a:close/>
                    </a:path>
                  </a:pathLst>
                </a:custGeom>
                <a:solidFill>
                  <a:srgbClr val="02AD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1477;g220ede23e87_0_6">
                  <a:extLst>
                    <a:ext uri="{FF2B5EF4-FFF2-40B4-BE49-F238E27FC236}">
                      <a16:creationId xmlns:a16="http://schemas.microsoft.com/office/drawing/2014/main" id="{022520B4-10AE-68EA-B154-4A4A2EE44C01}"/>
                    </a:ext>
                  </a:extLst>
                </p:cNvPr>
                <p:cNvSpPr/>
                <p:nvPr/>
              </p:nvSpPr>
              <p:spPr>
                <a:xfrm>
                  <a:off x="3718125" y="2274125"/>
                  <a:ext cx="95825" cy="132300"/>
                </a:xfrm>
                <a:custGeom>
                  <a:avLst/>
                  <a:gdLst/>
                  <a:ahLst/>
                  <a:cxnLst/>
                  <a:rect l="l" t="t" r="r" b="b"/>
                  <a:pathLst>
                    <a:path w="3833" h="5292" extrusionOk="0">
                      <a:moveTo>
                        <a:pt x="2667" y="1"/>
                      </a:moveTo>
                      <a:cubicBezTo>
                        <a:pt x="2467" y="1"/>
                        <a:pt x="2247" y="72"/>
                        <a:pt x="2012" y="256"/>
                      </a:cubicBezTo>
                      <a:cubicBezTo>
                        <a:pt x="1" y="1816"/>
                        <a:pt x="1" y="5292"/>
                        <a:pt x="1" y="5292"/>
                      </a:cubicBezTo>
                      <a:cubicBezTo>
                        <a:pt x="1000" y="2665"/>
                        <a:pt x="3832" y="899"/>
                        <a:pt x="3832" y="899"/>
                      </a:cubicBezTo>
                      <a:cubicBezTo>
                        <a:pt x="3832" y="899"/>
                        <a:pt x="3375" y="1"/>
                        <a:pt x="2667"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1478;g220ede23e87_0_6">
                  <a:extLst>
                    <a:ext uri="{FF2B5EF4-FFF2-40B4-BE49-F238E27FC236}">
                      <a16:creationId xmlns:a16="http://schemas.microsoft.com/office/drawing/2014/main" id="{0DDE5D32-CEA4-38E9-5C91-77F25ECBE279}"/>
                    </a:ext>
                  </a:extLst>
                </p:cNvPr>
                <p:cNvSpPr/>
                <p:nvPr/>
              </p:nvSpPr>
              <p:spPr>
                <a:xfrm>
                  <a:off x="3583675" y="2262025"/>
                  <a:ext cx="234425" cy="131400"/>
                </a:xfrm>
                <a:custGeom>
                  <a:avLst/>
                  <a:gdLst/>
                  <a:ahLst/>
                  <a:cxnLst/>
                  <a:rect l="l" t="t" r="r" b="b"/>
                  <a:pathLst>
                    <a:path w="9377" h="5256" extrusionOk="0">
                      <a:moveTo>
                        <a:pt x="5169" y="0"/>
                      </a:moveTo>
                      <a:cubicBezTo>
                        <a:pt x="4091" y="0"/>
                        <a:pt x="2984" y="154"/>
                        <a:pt x="2149" y="521"/>
                      </a:cubicBezTo>
                      <a:cubicBezTo>
                        <a:pt x="1" y="1479"/>
                        <a:pt x="671" y="5256"/>
                        <a:pt x="671" y="5256"/>
                      </a:cubicBezTo>
                      <a:cubicBezTo>
                        <a:pt x="671" y="5256"/>
                        <a:pt x="1821" y="1452"/>
                        <a:pt x="4558" y="1246"/>
                      </a:cubicBezTo>
                      <a:cubicBezTo>
                        <a:pt x="4801" y="1230"/>
                        <a:pt x="5022" y="1222"/>
                        <a:pt x="5223" y="1222"/>
                      </a:cubicBezTo>
                      <a:cubicBezTo>
                        <a:pt x="6833" y="1222"/>
                        <a:pt x="7158" y="1698"/>
                        <a:pt x="7158" y="1698"/>
                      </a:cubicBezTo>
                      <a:cubicBezTo>
                        <a:pt x="7158" y="1698"/>
                        <a:pt x="7249" y="1702"/>
                        <a:pt x="7391" y="1702"/>
                      </a:cubicBezTo>
                      <a:cubicBezTo>
                        <a:pt x="7967" y="1702"/>
                        <a:pt x="9376" y="1632"/>
                        <a:pt x="8882" y="918"/>
                      </a:cubicBezTo>
                      <a:cubicBezTo>
                        <a:pt x="8497" y="382"/>
                        <a:pt x="6868" y="0"/>
                        <a:pt x="5169"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1479;g220ede23e87_0_6">
                  <a:extLst>
                    <a:ext uri="{FF2B5EF4-FFF2-40B4-BE49-F238E27FC236}">
                      <a16:creationId xmlns:a16="http://schemas.microsoft.com/office/drawing/2014/main" id="{CB73A82A-9342-7889-C4BB-8E610820070A}"/>
                    </a:ext>
                  </a:extLst>
                </p:cNvPr>
                <p:cNvSpPr/>
                <p:nvPr/>
              </p:nvSpPr>
              <p:spPr>
                <a:xfrm>
                  <a:off x="3660650" y="2205600"/>
                  <a:ext cx="80775" cy="111700"/>
                </a:xfrm>
                <a:custGeom>
                  <a:avLst/>
                  <a:gdLst/>
                  <a:ahLst/>
                  <a:cxnLst/>
                  <a:rect l="l" t="t" r="r" b="b"/>
                  <a:pathLst>
                    <a:path w="3231" h="4468" extrusionOk="0">
                      <a:moveTo>
                        <a:pt x="1" y="1615"/>
                      </a:moveTo>
                      <a:cubicBezTo>
                        <a:pt x="5" y="1615"/>
                        <a:pt x="10" y="1615"/>
                        <a:pt x="14" y="1615"/>
                      </a:cubicBezTo>
                      <a:lnTo>
                        <a:pt x="14" y="1615"/>
                      </a:lnTo>
                      <a:lnTo>
                        <a:pt x="14" y="1615"/>
                      </a:lnTo>
                      <a:close/>
                      <a:moveTo>
                        <a:pt x="3121" y="0"/>
                      </a:moveTo>
                      <a:lnTo>
                        <a:pt x="3121" y="0"/>
                      </a:lnTo>
                      <a:cubicBezTo>
                        <a:pt x="3121" y="0"/>
                        <a:pt x="2915" y="14"/>
                        <a:pt x="2601" y="55"/>
                      </a:cubicBezTo>
                      <a:cubicBezTo>
                        <a:pt x="2601" y="55"/>
                        <a:pt x="2291" y="1619"/>
                        <a:pt x="188" y="1619"/>
                      </a:cubicBezTo>
                      <a:cubicBezTo>
                        <a:pt x="131" y="1619"/>
                        <a:pt x="74" y="1618"/>
                        <a:pt x="14" y="1615"/>
                      </a:cubicBezTo>
                      <a:lnTo>
                        <a:pt x="14" y="1615"/>
                      </a:lnTo>
                      <a:lnTo>
                        <a:pt x="712" y="4407"/>
                      </a:lnTo>
                      <a:cubicBezTo>
                        <a:pt x="712" y="4407"/>
                        <a:pt x="841" y="4468"/>
                        <a:pt x="1106" y="4468"/>
                      </a:cubicBezTo>
                      <a:cubicBezTo>
                        <a:pt x="1503" y="4468"/>
                        <a:pt x="2204" y="4330"/>
                        <a:pt x="3230" y="3640"/>
                      </a:cubicBezTo>
                      <a:cubicBezTo>
                        <a:pt x="3230" y="3640"/>
                        <a:pt x="2313" y="1519"/>
                        <a:pt x="3121" y="0"/>
                      </a:cubicBezTo>
                      <a:close/>
                    </a:path>
                  </a:pathLst>
                </a:custGeom>
                <a:solidFill>
                  <a:srgbClr val="E6BA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1480;g220ede23e87_0_6">
                  <a:extLst>
                    <a:ext uri="{FF2B5EF4-FFF2-40B4-BE49-F238E27FC236}">
                      <a16:creationId xmlns:a16="http://schemas.microsoft.com/office/drawing/2014/main" id="{D07C6246-3DB0-304B-5803-FB96A5A36A0A}"/>
                    </a:ext>
                  </a:extLst>
                </p:cNvPr>
                <p:cNvSpPr/>
                <p:nvPr/>
              </p:nvSpPr>
              <p:spPr>
                <a:xfrm>
                  <a:off x="3589500" y="2068750"/>
                  <a:ext cx="77675" cy="124575"/>
                </a:xfrm>
                <a:custGeom>
                  <a:avLst/>
                  <a:gdLst/>
                  <a:ahLst/>
                  <a:cxnLst/>
                  <a:rect l="l" t="t" r="r" b="b"/>
                  <a:pathLst>
                    <a:path w="3107" h="4983" extrusionOk="0">
                      <a:moveTo>
                        <a:pt x="3107" y="0"/>
                      </a:moveTo>
                      <a:cubicBezTo>
                        <a:pt x="1287" y="452"/>
                        <a:pt x="0" y="2026"/>
                        <a:pt x="1533" y="4461"/>
                      </a:cubicBezTo>
                      <a:cubicBezTo>
                        <a:pt x="1765" y="4827"/>
                        <a:pt x="1963" y="4982"/>
                        <a:pt x="2132" y="4982"/>
                      </a:cubicBezTo>
                      <a:cubicBezTo>
                        <a:pt x="3087" y="4982"/>
                        <a:pt x="3107" y="0"/>
                        <a:pt x="3107" y="0"/>
                      </a:cubicBezTo>
                      <a:close/>
                    </a:path>
                  </a:pathLst>
                </a:custGeom>
                <a:solidFill>
                  <a:srgbClr val="FF90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1481;g220ede23e87_0_6">
                  <a:extLst>
                    <a:ext uri="{FF2B5EF4-FFF2-40B4-BE49-F238E27FC236}">
                      <a16:creationId xmlns:a16="http://schemas.microsoft.com/office/drawing/2014/main" id="{F21B0E1B-7C03-E169-054F-0F917FCBE96B}"/>
                    </a:ext>
                  </a:extLst>
                </p:cNvPr>
                <p:cNvSpPr/>
                <p:nvPr/>
              </p:nvSpPr>
              <p:spPr>
                <a:xfrm>
                  <a:off x="3619600" y="2089700"/>
                  <a:ext cx="122175" cy="159325"/>
                </a:xfrm>
                <a:custGeom>
                  <a:avLst/>
                  <a:gdLst/>
                  <a:ahLst/>
                  <a:cxnLst/>
                  <a:rect l="l" t="t" r="r" b="b"/>
                  <a:pathLst>
                    <a:path w="4887" h="6373" extrusionOk="0">
                      <a:moveTo>
                        <a:pt x="2799" y="0"/>
                      </a:moveTo>
                      <a:cubicBezTo>
                        <a:pt x="2220" y="0"/>
                        <a:pt x="1542" y="199"/>
                        <a:pt x="794" y="558"/>
                      </a:cubicBezTo>
                      <a:cubicBezTo>
                        <a:pt x="110" y="887"/>
                        <a:pt x="0" y="2118"/>
                        <a:pt x="151" y="3336"/>
                      </a:cubicBezTo>
                      <a:cubicBezTo>
                        <a:pt x="165" y="3514"/>
                        <a:pt x="192" y="3706"/>
                        <a:pt x="233" y="3870"/>
                      </a:cubicBezTo>
                      <a:cubicBezTo>
                        <a:pt x="384" y="4650"/>
                        <a:pt x="630" y="5375"/>
                        <a:pt x="890" y="5758"/>
                      </a:cubicBezTo>
                      <a:cubicBezTo>
                        <a:pt x="1157" y="6154"/>
                        <a:pt x="1675" y="6372"/>
                        <a:pt x="2250" y="6372"/>
                      </a:cubicBezTo>
                      <a:cubicBezTo>
                        <a:pt x="3444" y="6372"/>
                        <a:pt x="4886" y="5434"/>
                        <a:pt x="4859" y="3199"/>
                      </a:cubicBezTo>
                      <a:cubicBezTo>
                        <a:pt x="4840" y="934"/>
                        <a:pt x="4053" y="0"/>
                        <a:pt x="2799" y="0"/>
                      </a:cubicBezTo>
                      <a:close/>
                    </a:path>
                  </a:pathLst>
                </a:custGeom>
                <a:solidFill>
                  <a:srgbClr val="E6BA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1482;g220ede23e87_0_6">
                  <a:extLst>
                    <a:ext uri="{FF2B5EF4-FFF2-40B4-BE49-F238E27FC236}">
                      <a16:creationId xmlns:a16="http://schemas.microsoft.com/office/drawing/2014/main" id="{DA6171C1-F516-A4E6-3D78-0E307837F4EF}"/>
                    </a:ext>
                  </a:extLst>
                </p:cNvPr>
                <p:cNvSpPr/>
                <p:nvPr/>
              </p:nvSpPr>
              <p:spPr>
                <a:xfrm>
                  <a:off x="3674000" y="2148100"/>
                  <a:ext cx="9950" cy="16475"/>
                </a:xfrm>
                <a:custGeom>
                  <a:avLst/>
                  <a:gdLst/>
                  <a:ahLst/>
                  <a:cxnLst/>
                  <a:rect l="l" t="t" r="r" b="b"/>
                  <a:pathLst>
                    <a:path w="398" h="659" extrusionOk="0">
                      <a:moveTo>
                        <a:pt x="178" y="0"/>
                      </a:moveTo>
                      <a:cubicBezTo>
                        <a:pt x="173" y="0"/>
                        <a:pt x="169" y="1"/>
                        <a:pt x="165" y="1"/>
                      </a:cubicBezTo>
                      <a:cubicBezTo>
                        <a:pt x="69" y="1"/>
                        <a:pt x="0" y="165"/>
                        <a:pt x="14" y="343"/>
                      </a:cubicBezTo>
                      <a:cubicBezTo>
                        <a:pt x="27" y="526"/>
                        <a:pt x="115" y="659"/>
                        <a:pt x="218" y="659"/>
                      </a:cubicBezTo>
                      <a:cubicBezTo>
                        <a:pt x="223" y="659"/>
                        <a:pt x="228" y="659"/>
                        <a:pt x="233" y="658"/>
                      </a:cubicBezTo>
                      <a:cubicBezTo>
                        <a:pt x="329" y="644"/>
                        <a:pt x="397" y="494"/>
                        <a:pt x="384" y="316"/>
                      </a:cubicBezTo>
                      <a:cubicBezTo>
                        <a:pt x="370" y="133"/>
                        <a:pt x="270" y="0"/>
                        <a:pt x="178" y="0"/>
                      </a:cubicBezTo>
                      <a:close/>
                    </a:path>
                  </a:pathLst>
                </a:custGeom>
                <a:solidFill>
                  <a:srgbClr val="1F3E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1483;g220ede23e87_0_6">
                  <a:extLst>
                    <a:ext uri="{FF2B5EF4-FFF2-40B4-BE49-F238E27FC236}">
                      <a16:creationId xmlns:a16="http://schemas.microsoft.com/office/drawing/2014/main" id="{32EFCDAC-6CB2-BCAA-8BAD-A007CDBA7FDF}"/>
                    </a:ext>
                  </a:extLst>
                </p:cNvPr>
                <p:cNvSpPr/>
                <p:nvPr/>
              </p:nvSpPr>
              <p:spPr>
                <a:xfrm>
                  <a:off x="3632250" y="2155300"/>
                  <a:ext cx="10300" cy="16800"/>
                </a:xfrm>
                <a:custGeom>
                  <a:avLst/>
                  <a:gdLst/>
                  <a:ahLst/>
                  <a:cxnLst/>
                  <a:rect l="l" t="t" r="r" b="b"/>
                  <a:pathLst>
                    <a:path w="412" h="672" extrusionOk="0">
                      <a:moveTo>
                        <a:pt x="179" y="1"/>
                      </a:moveTo>
                      <a:cubicBezTo>
                        <a:pt x="69" y="14"/>
                        <a:pt x="1" y="165"/>
                        <a:pt x="14" y="356"/>
                      </a:cubicBezTo>
                      <a:cubicBezTo>
                        <a:pt x="42" y="534"/>
                        <a:pt x="138" y="671"/>
                        <a:pt x="233" y="671"/>
                      </a:cubicBezTo>
                      <a:cubicBezTo>
                        <a:pt x="343" y="657"/>
                        <a:pt x="411" y="507"/>
                        <a:pt x="384" y="315"/>
                      </a:cubicBezTo>
                      <a:cubicBezTo>
                        <a:pt x="370" y="137"/>
                        <a:pt x="275" y="1"/>
                        <a:pt x="179" y="1"/>
                      </a:cubicBezTo>
                      <a:close/>
                    </a:path>
                  </a:pathLst>
                </a:custGeom>
                <a:solidFill>
                  <a:srgbClr val="1F3E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1484;g220ede23e87_0_6">
                  <a:extLst>
                    <a:ext uri="{FF2B5EF4-FFF2-40B4-BE49-F238E27FC236}">
                      <a16:creationId xmlns:a16="http://schemas.microsoft.com/office/drawing/2014/main" id="{3CC3AF63-6C9F-3304-9533-7F3CE1C873DE}"/>
                    </a:ext>
                  </a:extLst>
                </p:cNvPr>
                <p:cNvSpPr/>
                <p:nvPr/>
              </p:nvSpPr>
              <p:spPr>
                <a:xfrm>
                  <a:off x="3666800" y="2124125"/>
                  <a:ext cx="22625" cy="8275"/>
                </a:xfrm>
                <a:custGeom>
                  <a:avLst/>
                  <a:gdLst/>
                  <a:ahLst/>
                  <a:cxnLst/>
                  <a:rect l="l" t="t" r="r" b="b"/>
                  <a:pathLst>
                    <a:path w="905" h="331" extrusionOk="0">
                      <a:moveTo>
                        <a:pt x="367" y="0"/>
                      </a:moveTo>
                      <a:cubicBezTo>
                        <a:pt x="217" y="0"/>
                        <a:pt x="104" y="30"/>
                        <a:pt x="97" y="30"/>
                      </a:cubicBezTo>
                      <a:cubicBezTo>
                        <a:pt x="28" y="43"/>
                        <a:pt x="1" y="112"/>
                        <a:pt x="15" y="166"/>
                      </a:cubicBezTo>
                      <a:cubicBezTo>
                        <a:pt x="27" y="214"/>
                        <a:pt x="69" y="251"/>
                        <a:pt x="116" y="251"/>
                      </a:cubicBezTo>
                      <a:cubicBezTo>
                        <a:pt x="123" y="251"/>
                        <a:pt x="131" y="250"/>
                        <a:pt x="138" y="249"/>
                      </a:cubicBezTo>
                      <a:cubicBezTo>
                        <a:pt x="145" y="241"/>
                        <a:pt x="237" y="216"/>
                        <a:pt x="356" y="216"/>
                      </a:cubicBezTo>
                      <a:cubicBezTo>
                        <a:pt x="466" y="216"/>
                        <a:pt x="601" y="238"/>
                        <a:pt x="713" y="317"/>
                      </a:cubicBezTo>
                      <a:cubicBezTo>
                        <a:pt x="740" y="331"/>
                        <a:pt x="754" y="331"/>
                        <a:pt x="781" y="331"/>
                      </a:cubicBezTo>
                      <a:cubicBezTo>
                        <a:pt x="808" y="331"/>
                        <a:pt x="849" y="317"/>
                        <a:pt x="863" y="276"/>
                      </a:cubicBezTo>
                      <a:cubicBezTo>
                        <a:pt x="904" y="235"/>
                        <a:pt x="890" y="166"/>
                        <a:pt x="836" y="125"/>
                      </a:cubicBezTo>
                      <a:cubicBezTo>
                        <a:pt x="683" y="26"/>
                        <a:pt x="509" y="0"/>
                        <a:pt x="367" y="0"/>
                      </a:cubicBezTo>
                      <a:close/>
                    </a:path>
                  </a:pathLst>
                </a:custGeom>
                <a:solidFill>
                  <a:srgbClr val="FF90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1485;g220ede23e87_0_6">
                  <a:extLst>
                    <a:ext uri="{FF2B5EF4-FFF2-40B4-BE49-F238E27FC236}">
                      <a16:creationId xmlns:a16="http://schemas.microsoft.com/office/drawing/2014/main" id="{5DF1A52C-B8BC-EE9C-B289-F2D2FBEED2D2}"/>
                    </a:ext>
                  </a:extLst>
                </p:cNvPr>
                <p:cNvSpPr/>
                <p:nvPr/>
              </p:nvSpPr>
              <p:spPr>
                <a:xfrm>
                  <a:off x="3622675" y="2133350"/>
                  <a:ext cx="15425" cy="12050"/>
                </a:xfrm>
                <a:custGeom>
                  <a:avLst/>
                  <a:gdLst/>
                  <a:ahLst/>
                  <a:cxnLst/>
                  <a:rect l="l" t="t" r="r" b="b"/>
                  <a:pathLst>
                    <a:path w="617" h="482" extrusionOk="0">
                      <a:moveTo>
                        <a:pt x="511" y="1"/>
                      </a:moveTo>
                      <a:cubicBezTo>
                        <a:pt x="505" y="1"/>
                        <a:pt x="499" y="1"/>
                        <a:pt x="493" y="3"/>
                      </a:cubicBezTo>
                      <a:cubicBezTo>
                        <a:pt x="315" y="16"/>
                        <a:pt x="1" y="126"/>
                        <a:pt x="14" y="372"/>
                      </a:cubicBezTo>
                      <a:cubicBezTo>
                        <a:pt x="14" y="441"/>
                        <a:pt x="55" y="482"/>
                        <a:pt x="124" y="482"/>
                      </a:cubicBezTo>
                      <a:cubicBezTo>
                        <a:pt x="179" y="482"/>
                        <a:pt x="233" y="427"/>
                        <a:pt x="220" y="372"/>
                      </a:cubicBezTo>
                      <a:cubicBezTo>
                        <a:pt x="220" y="290"/>
                        <a:pt x="411" y="235"/>
                        <a:pt x="521" y="222"/>
                      </a:cubicBezTo>
                      <a:cubicBezTo>
                        <a:pt x="575" y="208"/>
                        <a:pt x="616" y="153"/>
                        <a:pt x="616" y="99"/>
                      </a:cubicBezTo>
                      <a:cubicBezTo>
                        <a:pt x="604" y="50"/>
                        <a:pt x="559" y="1"/>
                        <a:pt x="511" y="1"/>
                      </a:cubicBezTo>
                      <a:close/>
                    </a:path>
                  </a:pathLst>
                </a:custGeom>
                <a:solidFill>
                  <a:srgbClr val="FF90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1486;g220ede23e87_0_6">
                  <a:extLst>
                    <a:ext uri="{FF2B5EF4-FFF2-40B4-BE49-F238E27FC236}">
                      <a16:creationId xmlns:a16="http://schemas.microsoft.com/office/drawing/2014/main" id="{5EBA0F58-309A-4AF8-FC0E-C911C7A426C0}"/>
                    </a:ext>
                  </a:extLst>
                </p:cNvPr>
                <p:cNvSpPr/>
                <p:nvPr/>
              </p:nvSpPr>
              <p:spPr>
                <a:xfrm>
                  <a:off x="3637050" y="2149475"/>
                  <a:ext cx="16100" cy="46900"/>
                </a:xfrm>
                <a:custGeom>
                  <a:avLst/>
                  <a:gdLst/>
                  <a:ahLst/>
                  <a:cxnLst/>
                  <a:rect l="l" t="t" r="r" b="b"/>
                  <a:pathLst>
                    <a:path w="644" h="1876" fill="none" extrusionOk="0">
                      <a:moveTo>
                        <a:pt x="466" y="1"/>
                      </a:moveTo>
                      <a:cubicBezTo>
                        <a:pt x="466" y="1"/>
                        <a:pt x="479" y="849"/>
                        <a:pt x="14" y="1520"/>
                      </a:cubicBezTo>
                      <a:cubicBezTo>
                        <a:pt x="14" y="1520"/>
                        <a:pt x="0" y="1876"/>
                        <a:pt x="644" y="1753"/>
                      </a:cubicBezTo>
                    </a:path>
                  </a:pathLst>
                </a:custGeom>
                <a:noFill/>
                <a:ln w="9525" cap="flat" cmpd="sng">
                  <a:solidFill>
                    <a:srgbClr val="003A48"/>
                  </a:solidFill>
                  <a:prstDash val="solid"/>
                  <a:miter lim="13684"/>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1487;g220ede23e87_0_6">
                  <a:extLst>
                    <a:ext uri="{FF2B5EF4-FFF2-40B4-BE49-F238E27FC236}">
                      <a16:creationId xmlns:a16="http://schemas.microsoft.com/office/drawing/2014/main" id="{58D54CA3-FB9A-DC08-281E-D47E253F0DEB}"/>
                    </a:ext>
                  </a:extLst>
                </p:cNvPr>
                <p:cNvSpPr/>
                <p:nvPr/>
              </p:nvSpPr>
              <p:spPr>
                <a:xfrm>
                  <a:off x="3642950" y="2197375"/>
                  <a:ext cx="39975" cy="19975"/>
                </a:xfrm>
                <a:custGeom>
                  <a:avLst/>
                  <a:gdLst/>
                  <a:ahLst/>
                  <a:cxnLst/>
                  <a:rect l="l" t="t" r="r" b="b"/>
                  <a:pathLst>
                    <a:path w="1599" h="799" extrusionOk="0">
                      <a:moveTo>
                        <a:pt x="1598" y="1"/>
                      </a:moveTo>
                      <a:lnTo>
                        <a:pt x="1598" y="1"/>
                      </a:lnTo>
                      <a:cubicBezTo>
                        <a:pt x="1598" y="1"/>
                        <a:pt x="1283" y="28"/>
                        <a:pt x="709" y="151"/>
                      </a:cubicBezTo>
                      <a:cubicBezTo>
                        <a:pt x="148" y="274"/>
                        <a:pt x="38" y="315"/>
                        <a:pt x="38" y="315"/>
                      </a:cubicBezTo>
                      <a:cubicBezTo>
                        <a:pt x="38" y="315"/>
                        <a:pt x="1" y="798"/>
                        <a:pt x="610" y="798"/>
                      </a:cubicBezTo>
                      <a:cubicBezTo>
                        <a:pt x="641" y="798"/>
                        <a:pt x="674" y="797"/>
                        <a:pt x="709" y="794"/>
                      </a:cubicBezTo>
                      <a:cubicBezTo>
                        <a:pt x="1584" y="712"/>
                        <a:pt x="1598" y="1"/>
                        <a:pt x="1598"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1488;g220ede23e87_0_6">
                  <a:extLst>
                    <a:ext uri="{FF2B5EF4-FFF2-40B4-BE49-F238E27FC236}">
                      <a16:creationId xmlns:a16="http://schemas.microsoft.com/office/drawing/2014/main" id="{6695B104-3718-7D9A-FE00-9E7161EC832F}"/>
                    </a:ext>
                  </a:extLst>
                </p:cNvPr>
                <p:cNvSpPr/>
                <p:nvPr/>
              </p:nvSpPr>
              <p:spPr>
                <a:xfrm>
                  <a:off x="3660650" y="2067275"/>
                  <a:ext cx="125925" cy="157500"/>
                </a:xfrm>
                <a:custGeom>
                  <a:avLst/>
                  <a:gdLst/>
                  <a:ahLst/>
                  <a:cxnLst/>
                  <a:rect l="l" t="t" r="r" b="b"/>
                  <a:pathLst>
                    <a:path w="5037" h="6300" extrusionOk="0">
                      <a:moveTo>
                        <a:pt x="1099" y="0"/>
                      </a:moveTo>
                      <a:cubicBezTo>
                        <a:pt x="680" y="0"/>
                        <a:pt x="294" y="43"/>
                        <a:pt x="1" y="100"/>
                      </a:cubicBezTo>
                      <a:lnTo>
                        <a:pt x="1" y="1400"/>
                      </a:lnTo>
                      <a:cubicBezTo>
                        <a:pt x="265" y="1358"/>
                        <a:pt x="531" y="1342"/>
                        <a:pt x="780" y="1342"/>
                      </a:cubicBezTo>
                      <a:cubicBezTo>
                        <a:pt x="1485" y="1342"/>
                        <a:pt x="2053" y="1469"/>
                        <a:pt x="2053" y="1469"/>
                      </a:cubicBezTo>
                      <a:lnTo>
                        <a:pt x="2053" y="2276"/>
                      </a:lnTo>
                      <a:cubicBezTo>
                        <a:pt x="2053" y="3084"/>
                        <a:pt x="2806" y="4302"/>
                        <a:pt x="2806" y="4302"/>
                      </a:cubicBezTo>
                      <a:cubicBezTo>
                        <a:pt x="2806" y="4302"/>
                        <a:pt x="2907" y="4153"/>
                        <a:pt x="3019" y="4153"/>
                      </a:cubicBezTo>
                      <a:cubicBezTo>
                        <a:pt x="3087" y="4153"/>
                        <a:pt x="3160" y="4208"/>
                        <a:pt x="3217" y="4384"/>
                      </a:cubicBezTo>
                      <a:cubicBezTo>
                        <a:pt x="3353" y="4863"/>
                        <a:pt x="2984" y="5533"/>
                        <a:pt x="2984" y="5533"/>
                      </a:cubicBezTo>
                      <a:lnTo>
                        <a:pt x="2861" y="6299"/>
                      </a:lnTo>
                      <a:cubicBezTo>
                        <a:pt x="5037" y="4808"/>
                        <a:pt x="4380" y="1346"/>
                        <a:pt x="3381" y="607"/>
                      </a:cubicBezTo>
                      <a:cubicBezTo>
                        <a:pt x="2759" y="145"/>
                        <a:pt x="1873" y="0"/>
                        <a:pt x="1099" y="0"/>
                      </a:cubicBezTo>
                      <a:close/>
                    </a:path>
                  </a:pathLst>
                </a:custGeom>
                <a:solidFill>
                  <a:srgbClr val="FF90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1489;g220ede23e87_0_6">
                  <a:extLst>
                    <a:ext uri="{FF2B5EF4-FFF2-40B4-BE49-F238E27FC236}">
                      <a16:creationId xmlns:a16="http://schemas.microsoft.com/office/drawing/2014/main" id="{2BBBBF02-238F-67E9-D926-89D711B97780}"/>
                    </a:ext>
                  </a:extLst>
                </p:cNvPr>
                <p:cNvSpPr/>
                <p:nvPr/>
              </p:nvSpPr>
              <p:spPr>
                <a:xfrm>
                  <a:off x="3726000" y="2159400"/>
                  <a:ext cx="45175" cy="41775"/>
                </a:xfrm>
                <a:custGeom>
                  <a:avLst/>
                  <a:gdLst/>
                  <a:ahLst/>
                  <a:cxnLst/>
                  <a:rect l="l" t="t" r="r" b="b"/>
                  <a:pathLst>
                    <a:path w="1807" h="1671" extrusionOk="0">
                      <a:moveTo>
                        <a:pt x="963" y="1"/>
                      </a:moveTo>
                      <a:cubicBezTo>
                        <a:pt x="567" y="1"/>
                        <a:pt x="260" y="439"/>
                        <a:pt x="260" y="439"/>
                      </a:cubicBezTo>
                      <a:cubicBezTo>
                        <a:pt x="260" y="439"/>
                        <a:pt x="0" y="1670"/>
                        <a:pt x="534" y="1670"/>
                      </a:cubicBezTo>
                      <a:cubicBezTo>
                        <a:pt x="1082" y="1670"/>
                        <a:pt x="1807" y="439"/>
                        <a:pt x="1273" y="97"/>
                      </a:cubicBezTo>
                      <a:cubicBezTo>
                        <a:pt x="1166" y="28"/>
                        <a:pt x="1062" y="1"/>
                        <a:pt x="963" y="1"/>
                      </a:cubicBezTo>
                      <a:close/>
                    </a:path>
                  </a:pathLst>
                </a:custGeom>
                <a:solidFill>
                  <a:srgbClr val="E6BA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1490;g220ede23e87_0_6">
                  <a:extLst>
                    <a:ext uri="{FF2B5EF4-FFF2-40B4-BE49-F238E27FC236}">
                      <a16:creationId xmlns:a16="http://schemas.microsoft.com/office/drawing/2014/main" id="{727DDF55-439E-A162-7411-A8E1237E94BD}"/>
                    </a:ext>
                  </a:extLst>
                </p:cNvPr>
                <p:cNvSpPr/>
                <p:nvPr/>
              </p:nvSpPr>
              <p:spPr>
                <a:xfrm>
                  <a:off x="3614475" y="2067875"/>
                  <a:ext cx="124675" cy="59800"/>
                </a:xfrm>
                <a:custGeom>
                  <a:avLst/>
                  <a:gdLst/>
                  <a:ahLst/>
                  <a:cxnLst/>
                  <a:rect l="l" t="t" r="r" b="b"/>
                  <a:pathLst>
                    <a:path w="4987" h="2392" extrusionOk="0">
                      <a:moveTo>
                        <a:pt x="2621" y="1"/>
                      </a:moveTo>
                      <a:cubicBezTo>
                        <a:pt x="2381" y="1"/>
                        <a:pt x="2123" y="24"/>
                        <a:pt x="1848" y="76"/>
                      </a:cubicBezTo>
                      <a:cubicBezTo>
                        <a:pt x="69" y="405"/>
                        <a:pt x="0" y="1855"/>
                        <a:pt x="725" y="2252"/>
                      </a:cubicBezTo>
                      <a:cubicBezTo>
                        <a:pt x="915" y="2354"/>
                        <a:pt x="1181" y="2392"/>
                        <a:pt x="1472" y="2392"/>
                      </a:cubicBezTo>
                      <a:cubicBezTo>
                        <a:pt x="2316" y="2392"/>
                        <a:pt x="3367" y="2074"/>
                        <a:pt x="3367" y="2074"/>
                      </a:cubicBezTo>
                      <a:lnTo>
                        <a:pt x="3038" y="1855"/>
                      </a:lnTo>
                      <a:lnTo>
                        <a:pt x="3038" y="1855"/>
                      </a:lnTo>
                      <a:cubicBezTo>
                        <a:pt x="3038" y="1855"/>
                        <a:pt x="3091" y="1859"/>
                        <a:pt x="3178" y="1859"/>
                      </a:cubicBezTo>
                      <a:cubicBezTo>
                        <a:pt x="3483" y="1859"/>
                        <a:pt x="4209" y="1817"/>
                        <a:pt x="4571" y="1445"/>
                      </a:cubicBezTo>
                      <a:cubicBezTo>
                        <a:pt x="4987" y="1017"/>
                        <a:pt x="4206" y="1"/>
                        <a:pt x="2621" y="1"/>
                      </a:cubicBezTo>
                      <a:close/>
                    </a:path>
                  </a:pathLst>
                </a:custGeom>
                <a:solidFill>
                  <a:srgbClr val="FF90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1491;g220ede23e87_0_6">
                  <a:extLst>
                    <a:ext uri="{FF2B5EF4-FFF2-40B4-BE49-F238E27FC236}">
                      <a16:creationId xmlns:a16="http://schemas.microsoft.com/office/drawing/2014/main" id="{3BA3801C-2F13-FC7B-CC38-89B07B7B7CA5}"/>
                    </a:ext>
                  </a:extLst>
                </p:cNvPr>
                <p:cNvSpPr/>
                <p:nvPr/>
              </p:nvSpPr>
              <p:spPr>
                <a:xfrm>
                  <a:off x="3644575" y="2157700"/>
                  <a:ext cx="13700" cy="7200"/>
                </a:xfrm>
                <a:custGeom>
                  <a:avLst/>
                  <a:gdLst/>
                  <a:ahLst/>
                  <a:cxnLst/>
                  <a:rect l="l" t="t" r="r" b="b"/>
                  <a:pathLst>
                    <a:path w="548" h="288" fill="none" extrusionOk="0">
                      <a:moveTo>
                        <a:pt x="548" y="247"/>
                      </a:moveTo>
                      <a:cubicBezTo>
                        <a:pt x="548" y="247"/>
                        <a:pt x="178" y="0"/>
                        <a:pt x="0" y="288"/>
                      </a:cubicBezTo>
                    </a:path>
                  </a:pathLst>
                </a:custGeom>
                <a:noFill/>
                <a:ln w="9525" cap="flat" cmpd="sng">
                  <a:solidFill>
                    <a:srgbClr val="003A48"/>
                  </a:solidFill>
                  <a:prstDash val="solid"/>
                  <a:miter lim="13684"/>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1492;g220ede23e87_0_6">
                  <a:extLst>
                    <a:ext uri="{FF2B5EF4-FFF2-40B4-BE49-F238E27FC236}">
                      <a16:creationId xmlns:a16="http://schemas.microsoft.com/office/drawing/2014/main" id="{4BC0E597-EE27-B8BA-ACAD-9ED8BAC58216}"/>
                    </a:ext>
                  </a:extLst>
                </p:cNvPr>
                <p:cNvSpPr/>
                <p:nvPr/>
              </p:nvSpPr>
              <p:spPr>
                <a:xfrm>
                  <a:off x="3656200" y="2142625"/>
                  <a:ext cx="36975" cy="39725"/>
                </a:xfrm>
                <a:custGeom>
                  <a:avLst/>
                  <a:gdLst/>
                  <a:ahLst/>
                  <a:cxnLst/>
                  <a:rect l="l" t="t" r="r" b="b"/>
                  <a:pathLst>
                    <a:path w="1479" h="1589" extrusionOk="0">
                      <a:moveTo>
                        <a:pt x="735" y="1"/>
                      </a:moveTo>
                      <a:cubicBezTo>
                        <a:pt x="728" y="1"/>
                        <a:pt x="720" y="1"/>
                        <a:pt x="712" y="1"/>
                      </a:cubicBezTo>
                      <a:cubicBezTo>
                        <a:pt x="302" y="29"/>
                        <a:pt x="1" y="384"/>
                        <a:pt x="14" y="822"/>
                      </a:cubicBezTo>
                      <a:cubicBezTo>
                        <a:pt x="28" y="1252"/>
                        <a:pt x="357" y="1589"/>
                        <a:pt x="744" y="1589"/>
                      </a:cubicBezTo>
                      <a:cubicBezTo>
                        <a:pt x="752" y="1589"/>
                        <a:pt x="759" y="1589"/>
                        <a:pt x="767" y="1589"/>
                      </a:cubicBezTo>
                      <a:cubicBezTo>
                        <a:pt x="1178" y="1561"/>
                        <a:pt x="1479" y="1205"/>
                        <a:pt x="1465" y="768"/>
                      </a:cubicBezTo>
                      <a:cubicBezTo>
                        <a:pt x="1452" y="338"/>
                        <a:pt x="1122" y="1"/>
                        <a:pt x="735"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1493;g220ede23e87_0_6">
                  <a:extLst>
                    <a:ext uri="{FF2B5EF4-FFF2-40B4-BE49-F238E27FC236}">
                      <a16:creationId xmlns:a16="http://schemas.microsoft.com/office/drawing/2014/main" id="{121EA5E5-262E-2940-DF31-B8C2192D23E1}"/>
                    </a:ext>
                  </a:extLst>
                </p:cNvPr>
                <p:cNvSpPr/>
                <p:nvPr/>
              </p:nvSpPr>
              <p:spPr>
                <a:xfrm>
                  <a:off x="3610350" y="2145025"/>
                  <a:ext cx="37325" cy="39725"/>
                </a:xfrm>
                <a:custGeom>
                  <a:avLst/>
                  <a:gdLst/>
                  <a:ahLst/>
                  <a:cxnLst/>
                  <a:rect l="l" t="t" r="r" b="b"/>
                  <a:pathLst>
                    <a:path w="1493" h="1589" extrusionOk="0">
                      <a:moveTo>
                        <a:pt x="736" y="1"/>
                      </a:moveTo>
                      <a:cubicBezTo>
                        <a:pt x="728" y="1"/>
                        <a:pt x="721" y="1"/>
                        <a:pt x="713" y="1"/>
                      </a:cubicBezTo>
                      <a:cubicBezTo>
                        <a:pt x="316" y="28"/>
                        <a:pt x="1" y="384"/>
                        <a:pt x="15" y="822"/>
                      </a:cubicBezTo>
                      <a:cubicBezTo>
                        <a:pt x="42" y="1251"/>
                        <a:pt x="358" y="1589"/>
                        <a:pt x="757" y="1589"/>
                      </a:cubicBezTo>
                      <a:cubicBezTo>
                        <a:pt x="765" y="1589"/>
                        <a:pt x="773" y="1589"/>
                        <a:pt x="781" y="1588"/>
                      </a:cubicBezTo>
                      <a:cubicBezTo>
                        <a:pt x="1178" y="1561"/>
                        <a:pt x="1493" y="1205"/>
                        <a:pt x="1479" y="767"/>
                      </a:cubicBezTo>
                      <a:cubicBezTo>
                        <a:pt x="1452" y="338"/>
                        <a:pt x="1136" y="1"/>
                        <a:pt x="736"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1494;g220ede23e87_0_6">
                  <a:extLst>
                    <a:ext uri="{FF2B5EF4-FFF2-40B4-BE49-F238E27FC236}">
                      <a16:creationId xmlns:a16="http://schemas.microsoft.com/office/drawing/2014/main" id="{335B8630-1583-E07B-3FF8-52F4636FEBFF}"/>
                    </a:ext>
                  </a:extLst>
                </p:cNvPr>
                <p:cNvSpPr/>
                <p:nvPr/>
              </p:nvSpPr>
              <p:spPr>
                <a:xfrm>
                  <a:off x="3690425" y="2154950"/>
                  <a:ext cx="44150" cy="5175"/>
                </a:xfrm>
                <a:custGeom>
                  <a:avLst/>
                  <a:gdLst/>
                  <a:ahLst/>
                  <a:cxnLst/>
                  <a:rect l="l" t="t" r="r" b="b"/>
                  <a:pathLst>
                    <a:path w="1766" h="207" fill="none" extrusionOk="0">
                      <a:moveTo>
                        <a:pt x="0" y="206"/>
                      </a:moveTo>
                      <a:cubicBezTo>
                        <a:pt x="0" y="206"/>
                        <a:pt x="849" y="69"/>
                        <a:pt x="1382" y="15"/>
                      </a:cubicBezTo>
                      <a:cubicBezTo>
                        <a:pt x="1683" y="1"/>
                        <a:pt x="1766" y="124"/>
                        <a:pt x="1766" y="124"/>
                      </a:cubicBezTo>
                    </a:path>
                  </a:pathLst>
                </a:custGeom>
                <a:noFill/>
                <a:ln w="9525" cap="flat" cmpd="sng">
                  <a:solidFill>
                    <a:srgbClr val="003A48"/>
                  </a:solidFill>
                  <a:prstDash val="solid"/>
                  <a:miter lim="13684"/>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1495;g220ede23e87_0_6">
                  <a:extLst>
                    <a:ext uri="{FF2B5EF4-FFF2-40B4-BE49-F238E27FC236}">
                      <a16:creationId xmlns:a16="http://schemas.microsoft.com/office/drawing/2014/main" id="{FF5E4FB9-585F-7C2E-D6A6-CB0AB588AFD9}"/>
                    </a:ext>
                  </a:extLst>
                </p:cNvPr>
                <p:cNvSpPr/>
                <p:nvPr/>
              </p:nvSpPr>
              <p:spPr>
                <a:xfrm>
                  <a:off x="3802300" y="2333550"/>
                  <a:ext cx="168925" cy="313750"/>
                </a:xfrm>
                <a:custGeom>
                  <a:avLst/>
                  <a:gdLst/>
                  <a:ahLst/>
                  <a:cxnLst/>
                  <a:rect l="l" t="t" r="r" b="b"/>
                  <a:pathLst>
                    <a:path w="6757" h="12550" extrusionOk="0">
                      <a:moveTo>
                        <a:pt x="2409" y="0"/>
                      </a:moveTo>
                      <a:cubicBezTo>
                        <a:pt x="0" y="780"/>
                        <a:pt x="465" y="5296"/>
                        <a:pt x="465" y="5296"/>
                      </a:cubicBezTo>
                      <a:cubicBezTo>
                        <a:pt x="465" y="5296"/>
                        <a:pt x="3120" y="11632"/>
                        <a:pt x="4106" y="12275"/>
                      </a:cubicBezTo>
                      <a:cubicBezTo>
                        <a:pt x="4367" y="12447"/>
                        <a:pt x="4676" y="12549"/>
                        <a:pt x="4986" y="12549"/>
                      </a:cubicBezTo>
                      <a:cubicBezTo>
                        <a:pt x="5861" y="12549"/>
                        <a:pt x="6756" y="11744"/>
                        <a:pt x="6706" y="9442"/>
                      </a:cubicBezTo>
                      <a:cubicBezTo>
                        <a:pt x="6678" y="8170"/>
                        <a:pt x="2409" y="0"/>
                        <a:pt x="2409"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1496;g220ede23e87_0_6">
                  <a:extLst>
                    <a:ext uri="{FF2B5EF4-FFF2-40B4-BE49-F238E27FC236}">
                      <a16:creationId xmlns:a16="http://schemas.microsoft.com/office/drawing/2014/main" id="{34BBC436-1E40-13F0-A074-6F3B38B66916}"/>
                    </a:ext>
                  </a:extLst>
                </p:cNvPr>
                <p:cNvSpPr/>
                <p:nvPr/>
              </p:nvSpPr>
              <p:spPr>
                <a:xfrm>
                  <a:off x="3746525" y="2291800"/>
                  <a:ext cx="127625" cy="403375"/>
                </a:xfrm>
                <a:custGeom>
                  <a:avLst/>
                  <a:gdLst/>
                  <a:ahLst/>
                  <a:cxnLst/>
                  <a:rect l="l" t="t" r="r" b="b"/>
                  <a:pathLst>
                    <a:path w="5105" h="16135" extrusionOk="0">
                      <a:moveTo>
                        <a:pt x="2067" y="1"/>
                      </a:moveTo>
                      <a:cubicBezTo>
                        <a:pt x="329" y="1205"/>
                        <a:pt x="0" y="3791"/>
                        <a:pt x="302" y="6268"/>
                      </a:cubicBezTo>
                      <a:cubicBezTo>
                        <a:pt x="370" y="6884"/>
                        <a:pt x="644" y="6966"/>
                        <a:pt x="644" y="6966"/>
                      </a:cubicBezTo>
                      <a:cubicBezTo>
                        <a:pt x="1971" y="13589"/>
                        <a:pt x="4982" y="16135"/>
                        <a:pt x="4982" y="16135"/>
                      </a:cubicBezTo>
                      <a:lnTo>
                        <a:pt x="5105" y="15628"/>
                      </a:lnTo>
                      <a:cubicBezTo>
                        <a:pt x="3572" y="14725"/>
                        <a:pt x="644" y="8813"/>
                        <a:pt x="876" y="5584"/>
                      </a:cubicBezTo>
                      <a:cubicBezTo>
                        <a:pt x="1095" y="2354"/>
                        <a:pt x="3408" y="507"/>
                        <a:pt x="3408" y="507"/>
                      </a:cubicBezTo>
                      <a:cubicBezTo>
                        <a:pt x="3285" y="55"/>
                        <a:pt x="2067" y="1"/>
                        <a:pt x="2067" y="1"/>
                      </a:cubicBezTo>
                      <a:close/>
                    </a:path>
                  </a:pathLst>
                </a:custGeom>
                <a:solidFill>
                  <a:srgbClr val="02AD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1497;g220ede23e87_0_6">
                  <a:extLst>
                    <a:ext uri="{FF2B5EF4-FFF2-40B4-BE49-F238E27FC236}">
                      <a16:creationId xmlns:a16="http://schemas.microsoft.com/office/drawing/2014/main" id="{BD07AD91-D5B8-9C92-B767-349AD63B66E4}"/>
                    </a:ext>
                  </a:extLst>
                </p:cNvPr>
                <p:cNvSpPr/>
                <p:nvPr/>
              </p:nvSpPr>
              <p:spPr>
                <a:xfrm>
                  <a:off x="3733875" y="2356775"/>
                  <a:ext cx="119425" cy="170075"/>
                </a:xfrm>
                <a:custGeom>
                  <a:avLst/>
                  <a:gdLst/>
                  <a:ahLst/>
                  <a:cxnLst/>
                  <a:rect l="l" t="t" r="r" b="b"/>
                  <a:pathLst>
                    <a:path w="4777" h="6803" extrusionOk="0">
                      <a:moveTo>
                        <a:pt x="573" y="1"/>
                      </a:moveTo>
                      <a:cubicBezTo>
                        <a:pt x="465" y="1"/>
                        <a:pt x="391" y="14"/>
                        <a:pt x="370" y="43"/>
                      </a:cubicBezTo>
                      <a:cubicBezTo>
                        <a:pt x="246" y="193"/>
                        <a:pt x="370" y="659"/>
                        <a:pt x="370" y="659"/>
                      </a:cubicBezTo>
                      <a:cubicBezTo>
                        <a:pt x="370" y="659"/>
                        <a:pt x="192" y="659"/>
                        <a:pt x="96" y="850"/>
                      </a:cubicBezTo>
                      <a:cubicBezTo>
                        <a:pt x="0" y="1042"/>
                        <a:pt x="192" y="1439"/>
                        <a:pt x="192" y="1439"/>
                      </a:cubicBezTo>
                      <a:cubicBezTo>
                        <a:pt x="192" y="1439"/>
                        <a:pt x="123" y="1480"/>
                        <a:pt x="69" y="1726"/>
                      </a:cubicBezTo>
                      <a:cubicBezTo>
                        <a:pt x="28" y="1972"/>
                        <a:pt x="260" y="2328"/>
                        <a:pt x="260" y="2328"/>
                      </a:cubicBezTo>
                      <a:cubicBezTo>
                        <a:pt x="260" y="2328"/>
                        <a:pt x="246" y="2547"/>
                        <a:pt x="274" y="2684"/>
                      </a:cubicBezTo>
                      <a:cubicBezTo>
                        <a:pt x="301" y="2834"/>
                        <a:pt x="767" y="3108"/>
                        <a:pt x="767" y="3108"/>
                      </a:cubicBezTo>
                      <a:lnTo>
                        <a:pt x="767" y="2862"/>
                      </a:lnTo>
                      <a:cubicBezTo>
                        <a:pt x="767" y="2862"/>
                        <a:pt x="1437" y="3628"/>
                        <a:pt x="1971" y="3655"/>
                      </a:cubicBezTo>
                      <a:lnTo>
                        <a:pt x="3928" y="6803"/>
                      </a:lnTo>
                      <a:lnTo>
                        <a:pt x="4776" y="4709"/>
                      </a:lnTo>
                      <a:cubicBezTo>
                        <a:pt x="4639" y="4627"/>
                        <a:pt x="2997" y="2520"/>
                        <a:pt x="2997" y="2520"/>
                      </a:cubicBezTo>
                      <a:cubicBezTo>
                        <a:pt x="2997" y="2520"/>
                        <a:pt x="2395" y="713"/>
                        <a:pt x="2327" y="467"/>
                      </a:cubicBezTo>
                      <a:cubicBezTo>
                        <a:pt x="2282" y="276"/>
                        <a:pt x="1070" y="1"/>
                        <a:pt x="573" y="1"/>
                      </a:cubicBezTo>
                      <a:close/>
                    </a:path>
                  </a:pathLst>
                </a:custGeom>
                <a:solidFill>
                  <a:srgbClr val="E6BA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1498;g220ede23e87_0_6">
                  <a:extLst>
                    <a:ext uri="{FF2B5EF4-FFF2-40B4-BE49-F238E27FC236}">
                      <a16:creationId xmlns:a16="http://schemas.microsoft.com/office/drawing/2014/main" id="{8D6AEE66-BAE7-4DCA-E732-DD558594224A}"/>
                    </a:ext>
                  </a:extLst>
                </p:cNvPr>
                <p:cNvSpPr/>
                <p:nvPr/>
              </p:nvSpPr>
              <p:spPr>
                <a:xfrm>
                  <a:off x="3788950" y="2425575"/>
                  <a:ext cx="178600" cy="222025"/>
                </a:xfrm>
                <a:custGeom>
                  <a:avLst/>
                  <a:gdLst/>
                  <a:ahLst/>
                  <a:cxnLst/>
                  <a:rect l="l" t="t" r="r" b="b"/>
                  <a:pathLst>
                    <a:path w="7144" h="8881" extrusionOk="0">
                      <a:moveTo>
                        <a:pt x="1396" y="0"/>
                      </a:moveTo>
                      <a:cubicBezTo>
                        <a:pt x="1273" y="2327"/>
                        <a:pt x="0" y="3079"/>
                        <a:pt x="0" y="3079"/>
                      </a:cubicBezTo>
                      <a:cubicBezTo>
                        <a:pt x="0" y="3079"/>
                        <a:pt x="3893" y="8881"/>
                        <a:pt x="5329" y="8881"/>
                      </a:cubicBezTo>
                      <a:cubicBezTo>
                        <a:pt x="5397" y="8881"/>
                        <a:pt x="5459" y="8868"/>
                        <a:pt x="5515" y="8840"/>
                      </a:cubicBezTo>
                      <a:cubicBezTo>
                        <a:pt x="6774" y="8238"/>
                        <a:pt x="7144" y="6336"/>
                        <a:pt x="5899" y="4598"/>
                      </a:cubicBezTo>
                      <a:cubicBezTo>
                        <a:pt x="4653" y="2847"/>
                        <a:pt x="1396" y="0"/>
                        <a:pt x="1396"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499;g220ede23e87_0_6">
                  <a:extLst>
                    <a:ext uri="{FF2B5EF4-FFF2-40B4-BE49-F238E27FC236}">
                      <a16:creationId xmlns:a16="http://schemas.microsoft.com/office/drawing/2014/main" id="{3A9F2DB3-CCFA-7437-3689-9F8B23E86A01}"/>
                    </a:ext>
                  </a:extLst>
                </p:cNvPr>
                <p:cNvSpPr/>
                <p:nvPr/>
              </p:nvSpPr>
              <p:spPr>
                <a:xfrm>
                  <a:off x="2927850" y="2843300"/>
                  <a:ext cx="480350" cy="459825"/>
                </a:xfrm>
                <a:custGeom>
                  <a:avLst/>
                  <a:gdLst/>
                  <a:ahLst/>
                  <a:cxnLst/>
                  <a:rect l="l" t="t" r="r" b="b"/>
                  <a:pathLst>
                    <a:path w="19214" h="18393" fill="none" extrusionOk="0">
                      <a:moveTo>
                        <a:pt x="19213" y="0"/>
                      </a:moveTo>
                      <a:cubicBezTo>
                        <a:pt x="19213" y="0"/>
                        <a:pt x="10140" y="18392"/>
                        <a:pt x="0" y="13945"/>
                      </a:cubicBezTo>
                    </a:path>
                  </a:pathLst>
                </a:custGeom>
                <a:noFill/>
                <a:ln w="10950" cap="flat" cmpd="sng">
                  <a:solidFill>
                    <a:srgbClr val="003A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500;g220ede23e87_0_6">
                  <a:extLst>
                    <a:ext uri="{FF2B5EF4-FFF2-40B4-BE49-F238E27FC236}">
                      <a16:creationId xmlns:a16="http://schemas.microsoft.com/office/drawing/2014/main" id="{FB7E2ACA-D225-822E-62D4-4A7568916331}"/>
                    </a:ext>
                  </a:extLst>
                </p:cNvPr>
                <p:cNvSpPr/>
                <p:nvPr/>
              </p:nvSpPr>
              <p:spPr>
                <a:xfrm>
                  <a:off x="3367800" y="2816600"/>
                  <a:ext cx="37650" cy="97875"/>
                </a:xfrm>
                <a:custGeom>
                  <a:avLst/>
                  <a:gdLst/>
                  <a:ahLst/>
                  <a:cxnLst/>
                  <a:rect l="l" t="t" r="r" b="b"/>
                  <a:pathLst>
                    <a:path w="1506" h="3915" extrusionOk="0">
                      <a:moveTo>
                        <a:pt x="616" y="1"/>
                      </a:moveTo>
                      <a:cubicBezTo>
                        <a:pt x="616" y="1"/>
                        <a:pt x="96" y="2053"/>
                        <a:pt x="55" y="2300"/>
                      </a:cubicBezTo>
                      <a:cubicBezTo>
                        <a:pt x="1" y="2546"/>
                        <a:pt x="1177" y="3914"/>
                        <a:pt x="1177" y="3914"/>
                      </a:cubicBezTo>
                      <a:cubicBezTo>
                        <a:pt x="1177" y="3914"/>
                        <a:pt x="1506" y="3709"/>
                        <a:pt x="986" y="2560"/>
                      </a:cubicBezTo>
                      <a:cubicBezTo>
                        <a:pt x="835" y="2231"/>
                        <a:pt x="1383" y="1410"/>
                        <a:pt x="1164" y="972"/>
                      </a:cubicBezTo>
                      <a:lnTo>
                        <a:pt x="616" y="1"/>
                      </a:lnTo>
                      <a:close/>
                    </a:path>
                  </a:pathLst>
                </a:custGeom>
                <a:solidFill>
                  <a:srgbClr val="E6BA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501;g220ede23e87_0_6">
                  <a:extLst>
                    <a:ext uri="{FF2B5EF4-FFF2-40B4-BE49-F238E27FC236}">
                      <a16:creationId xmlns:a16="http://schemas.microsoft.com/office/drawing/2014/main" id="{A936712C-19A1-062B-08BE-BAC51816DEB8}"/>
                    </a:ext>
                  </a:extLst>
                </p:cNvPr>
                <p:cNvSpPr/>
                <p:nvPr/>
              </p:nvSpPr>
              <p:spPr>
                <a:xfrm>
                  <a:off x="3342825" y="3223125"/>
                  <a:ext cx="190925" cy="428250"/>
                </a:xfrm>
                <a:custGeom>
                  <a:avLst/>
                  <a:gdLst/>
                  <a:ahLst/>
                  <a:cxnLst/>
                  <a:rect l="l" t="t" r="r" b="b"/>
                  <a:pathLst>
                    <a:path w="7637" h="17130" extrusionOk="0">
                      <a:moveTo>
                        <a:pt x="2125" y="0"/>
                      </a:moveTo>
                      <a:cubicBezTo>
                        <a:pt x="2038" y="0"/>
                        <a:pt x="1950" y="4"/>
                        <a:pt x="1862" y="11"/>
                      </a:cubicBezTo>
                      <a:cubicBezTo>
                        <a:pt x="1547" y="38"/>
                        <a:pt x="1232" y="106"/>
                        <a:pt x="958" y="257"/>
                      </a:cubicBezTo>
                      <a:cubicBezTo>
                        <a:pt x="876" y="298"/>
                        <a:pt x="794" y="353"/>
                        <a:pt x="726" y="407"/>
                      </a:cubicBezTo>
                      <a:cubicBezTo>
                        <a:pt x="1" y="955"/>
                        <a:pt x="370" y="1694"/>
                        <a:pt x="370" y="2460"/>
                      </a:cubicBezTo>
                      <a:cubicBezTo>
                        <a:pt x="356" y="4116"/>
                        <a:pt x="14" y="5525"/>
                        <a:pt x="534" y="7168"/>
                      </a:cubicBezTo>
                      <a:cubicBezTo>
                        <a:pt x="890" y="8249"/>
                        <a:pt x="1424" y="9220"/>
                        <a:pt x="1944" y="10192"/>
                      </a:cubicBezTo>
                      <a:cubicBezTo>
                        <a:pt x="2259" y="10780"/>
                        <a:pt x="2601" y="11382"/>
                        <a:pt x="3134" y="11697"/>
                      </a:cubicBezTo>
                      <a:cubicBezTo>
                        <a:pt x="3531" y="11930"/>
                        <a:pt x="4024" y="11985"/>
                        <a:pt x="4352" y="12327"/>
                      </a:cubicBezTo>
                      <a:cubicBezTo>
                        <a:pt x="4558" y="12546"/>
                        <a:pt x="4681" y="12847"/>
                        <a:pt x="4872" y="13066"/>
                      </a:cubicBezTo>
                      <a:cubicBezTo>
                        <a:pt x="4994" y="13213"/>
                        <a:pt x="5175" y="13311"/>
                        <a:pt x="5341" y="13311"/>
                      </a:cubicBezTo>
                      <a:cubicBezTo>
                        <a:pt x="5437" y="13311"/>
                        <a:pt x="5527" y="13278"/>
                        <a:pt x="5598" y="13202"/>
                      </a:cubicBezTo>
                      <a:lnTo>
                        <a:pt x="5598" y="13202"/>
                      </a:lnTo>
                      <a:cubicBezTo>
                        <a:pt x="5515" y="14475"/>
                        <a:pt x="4913" y="15501"/>
                        <a:pt x="3914" y="16076"/>
                      </a:cubicBezTo>
                      <a:cubicBezTo>
                        <a:pt x="3545" y="16295"/>
                        <a:pt x="3463" y="17130"/>
                        <a:pt x="3463" y="17130"/>
                      </a:cubicBezTo>
                      <a:lnTo>
                        <a:pt x="5338" y="17130"/>
                      </a:lnTo>
                      <a:cubicBezTo>
                        <a:pt x="6036" y="15898"/>
                        <a:pt x="6733" y="14530"/>
                        <a:pt x="7404" y="13271"/>
                      </a:cubicBezTo>
                      <a:cubicBezTo>
                        <a:pt x="7459" y="13161"/>
                        <a:pt x="7513" y="13052"/>
                        <a:pt x="7541" y="12929"/>
                      </a:cubicBezTo>
                      <a:cubicBezTo>
                        <a:pt x="7637" y="12381"/>
                        <a:pt x="7089" y="12026"/>
                        <a:pt x="6774" y="11601"/>
                      </a:cubicBezTo>
                      <a:cubicBezTo>
                        <a:pt x="6282" y="10931"/>
                        <a:pt x="6405" y="9932"/>
                        <a:pt x="6405" y="9056"/>
                      </a:cubicBezTo>
                      <a:cubicBezTo>
                        <a:pt x="6405" y="7606"/>
                        <a:pt x="6008" y="6182"/>
                        <a:pt x="6090" y="4732"/>
                      </a:cubicBezTo>
                      <a:cubicBezTo>
                        <a:pt x="6145" y="3692"/>
                        <a:pt x="6077" y="3021"/>
                        <a:pt x="5529" y="2132"/>
                      </a:cubicBezTo>
                      <a:cubicBezTo>
                        <a:pt x="4781" y="944"/>
                        <a:pt x="3569" y="0"/>
                        <a:pt x="2125" y="0"/>
                      </a:cubicBezTo>
                      <a:close/>
                    </a:path>
                  </a:pathLst>
                </a:custGeom>
                <a:solidFill>
                  <a:srgbClr val="6FBE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502;g220ede23e87_0_6">
                  <a:extLst>
                    <a:ext uri="{FF2B5EF4-FFF2-40B4-BE49-F238E27FC236}">
                      <a16:creationId xmlns:a16="http://schemas.microsoft.com/office/drawing/2014/main" id="{0BD8EDAC-88D8-4F00-482E-E49F11E8F8BF}"/>
                    </a:ext>
                  </a:extLst>
                </p:cNvPr>
                <p:cNvSpPr/>
                <p:nvPr/>
              </p:nvSpPr>
              <p:spPr>
                <a:xfrm>
                  <a:off x="2941700" y="3326700"/>
                  <a:ext cx="199300" cy="324850"/>
                </a:xfrm>
                <a:custGeom>
                  <a:avLst/>
                  <a:gdLst/>
                  <a:ahLst/>
                  <a:cxnLst/>
                  <a:rect l="l" t="t" r="r" b="b"/>
                  <a:pathLst>
                    <a:path w="7972" h="12994" extrusionOk="0">
                      <a:moveTo>
                        <a:pt x="7972" y="2272"/>
                      </a:moveTo>
                      <a:cubicBezTo>
                        <a:pt x="7972" y="2272"/>
                        <a:pt x="7972" y="2272"/>
                        <a:pt x="7972" y="2272"/>
                      </a:cubicBezTo>
                      <a:lnTo>
                        <a:pt x="7972" y="2272"/>
                      </a:lnTo>
                      <a:cubicBezTo>
                        <a:pt x="7972" y="2272"/>
                        <a:pt x="7972" y="2272"/>
                        <a:pt x="7972" y="2272"/>
                      </a:cubicBezTo>
                      <a:close/>
                      <a:moveTo>
                        <a:pt x="2005" y="0"/>
                      </a:moveTo>
                      <a:cubicBezTo>
                        <a:pt x="2005" y="493"/>
                        <a:pt x="2128" y="972"/>
                        <a:pt x="2265" y="1437"/>
                      </a:cubicBezTo>
                      <a:cubicBezTo>
                        <a:pt x="2552" y="2436"/>
                        <a:pt x="3031" y="3531"/>
                        <a:pt x="2977" y="4571"/>
                      </a:cubicBezTo>
                      <a:cubicBezTo>
                        <a:pt x="2949" y="5064"/>
                        <a:pt x="2936" y="5597"/>
                        <a:pt x="2785" y="6049"/>
                      </a:cubicBezTo>
                      <a:cubicBezTo>
                        <a:pt x="2621" y="6500"/>
                        <a:pt x="2689" y="6760"/>
                        <a:pt x="2635" y="7226"/>
                      </a:cubicBezTo>
                      <a:cubicBezTo>
                        <a:pt x="2621" y="7431"/>
                        <a:pt x="2525" y="7595"/>
                        <a:pt x="2457" y="7773"/>
                      </a:cubicBezTo>
                      <a:cubicBezTo>
                        <a:pt x="2197" y="8362"/>
                        <a:pt x="2169" y="9059"/>
                        <a:pt x="2087" y="9716"/>
                      </a:cubicBezTo>
                      <a:cubicBezTo>
                        <a:pt x="2019" y="10209"/>
                        <a:pt x="1882" y="10743"/>
                        <a:pt x="1553" y="11071"/>
                      </a:cubicBezTo>
                      <a:cubicBezTo>
                        <a:pt x="1485" y="11126"/>
                        <a:pt x="1417" y="11181"/>
                        <a:pt x="1403" y="11276"/>
                      </a:cubicBezTo>
                      <a:cubicBezTo>
                        <a:pt x="1389" y="11386"/>
                        <a:pt x="1471" y="11495"/>
                        <a:pt x="1458" y="11618"/>
                      </a:cubicBezTo>
                      <a:cubicBezTo>
                        <a:pt x="1444" y="11714"/>
                        <a:pt x="1362" y="11769"/>
                        <a:pt x="1307" y="11824"/>
                      </a:cubicBezTo>
                      <a:cubicBezTo>
                        <a:pt x="1006" y="12043"/>
                        <a:pt x="240" y="12316"/>
                        <a:pt x="89" y="12700"/>
                      </a:cubicBezTo>
                      <a:cubicBezTo>
                        <a:pt x="0" y="12957"/>
                        <a:pt x="104" y="12992"/>
                        <a:pt x="256" y="12992"/>
                      </a:cubicBezTo>
                      <a:cubicBezTo>
                        <a:pt x="315" y="12992"/>
                        <a:pt x="380" y="12987"/>
                        <a:pt x="445" y="12987"/>
                      </a:cubicBezTo>
                      <a:cubicBezTo>
                        <a:pt x="605" y="12992"/>
                        <a:pt x="764" y="12993"/>
                        <a:pt x="924" y="12993"/>
                      </a:cubicBezTo>
                      <a:cubicBezTo>
                        <a:pt x="1243" y="12993"/>
                        <a:pt x="1563" y="12987"/>
                        <a:pt x="1882" y="12987"/>
                      </a:cubicBezTo>
                      <a:cubicBezTo>
                        <a:pt x="1991" y="12987"/>
                        <a:pt x="2251" y="12481"/>
                        <a:pt x="2334" y="12385"/>
                      </a:cubicBezTo>
                      <a:cubicBezTo>
                        <a:pt x="2566" y="12097"/>
                        <a:pt x="2771" y="11824"/>
                        <a:pt x="2949" y="11482"/>
                      </a:cubicBezTo>
                      <a:lnTo>
                        <a:pt x="3825" y="9826"/>
                      </a:lnTo>
                      <a:cubicBezTo>
                        <a:pt x="3907" y="9675"/>
                        <a:pt x="3989" y="9525"/>
                        <a:pt x="4113" y="9429"/>
                      </a:cubicBezTo>
                      <a:cubicBezTo>
                        <a:pt x="4290" y="9278"/>
                        <a:pt x="4523" y="9251"/>
                        <a:pt x="4660" y="9059"/>
                      </a:cubicBezTo>
                      <a:cubicBezTo>
                        <a:pt x="4851" y="8799"/>
                        <a:pt x="4742" y="8389"/>
                        <a:pt x="4797" y="8047"/>
                      </a:cubicBezTo>
                      <a:cubicBezTo>
                        <a:pt x="4824" y="7896"/>
                        <a:pt x="4893" y="7746"/>
                        <a:pt x="4961" y="7595"/>
                      </a:cubicBezTo>
                      <a:cubicBezTo>
                        <a:pt x="5358" y="6733"/>
                        <a:pt x="5782" y="5871"/>
                        <a:pt x="6247" y="5064"/>
                      </a:cubicBezTo>
                      <a:cubicBezTo>
                        <a:pt x="6589" y="4461"/>
                        <a:pt x="7246" y="4229"/>
                        <a:pt x="7561" y="3640"/>
                      </a:cubicBezTo>
                      <a:cubicBezTo>
                        <a:pt x="7780" y="3244"/>
                        <a:pt x="7903" y="2737"/>
                        <a:pt x="7972" y="2272"/>
                      </a:cubicBezTo>
                      <a:lnTo>
                        <a:pt x="7972" y="2272"/>
                      </a:lnTo>
                      <a:cubicBezTo>
                        <a:pt x="7971" y="2272"/>
                        <a:pt x="7970" y="2273"/>
                        <a:pt x="7967" y="2273"/>
                      </a:cubicBezTo>
                      <a:cubicBezTo>
                        <a:pt x="7878" y="2273"/>
                        <a:pt x="6395" y="2066"/>
                        <a:pt x="6302" y="2053"/>
                      </a:cubicBezTo>
                      <a:cubicBezTo>
                        <a:pt x="5577" y="1944"/>
                        <a:pt x="4865" y="1957"/>
                        <a:pt x="4222" y="1642"/>
                      </a:cubicBezTo>
                      <a:lnTo>
                        <a:pt x="4236" y="1642"/>
                      </a:lnTo>
                      <a:cubicBezTo>
                        <a:pt x="4154" y="1601"/>
                        <a:pt x="4071" y="1560"/>
                        <a:pt x="4003" y="1506"/>
                      </a:cubicBezTo>
                      <a:cubicBezTo>
                        <a:pt x="3647" y="1259"/>
                        <a:pt x="3264" y="1081"/>
                        <a:pt x="2922" y="821"/>
                      </a:cubicBezTo>
                      <a:cubicBezTo>
                        <a:pt x="2758" y="712"/>
                        <a:pt x="2005" y="206"/>
                        <a:pt x="2005" y="0"/>
                      </a:cubicBezTo>
                      <a:close/>
                    </a:path>
                  </a:pathLst>
                </a:custGeom>
                <a:solidFill>
                  <a:srgbClr val="6FBE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503;g220ede23e87_0_6">
                  <a:extLst>
                    <a:ext uri="{FF2B5EF4-FFF2-40B4-BE49-F238E27FC236}">
                      <a16:creationId xmlns:a16="http://schemas.microsoft.com/office/drawing/2014/main" id="{CFB53153-3060-CAB5-31A4-E4AED1E1AC20}"/>
                    </a:ext>
                  </a:extLst>
                </p:cNvPr>
                <p:cNvSpPr/>
                <p:nvPr/>
              </p:nvSpPr>
              <p:spPr>
                <a:xfrm>
                  <a:off x="3410225" y="3218250"/>
                  <a:ext cx="173125" cy="137725"/>
                </a:xfrm>
                <a:custGeom>
                  <a:avLst/>
                  <a:gdLst/>
                  <a:ahLst/>
                  <a:cxnLst/>
                  <a:rect l="l" t="t" r="r" b="b"/>
                  <a:pathLst>
                    <a:path w="6925" h="5509" extrusionOk="0">
                      <a:moveTo>
                        <a:pt x="0" y="0"/>
                      </a:moveTo>
                      <a:cubicBezTo>
                        <a:pt x="1" y="1"/>
                        <a:pt x="2984" y="5132"/>
                        <a:pt x="4462" y="5419"/>
                      </a:cubicBezTo>
                      <a:cubicBezTo>
                        <a:pt x="4774" y="5483"/>
                        <a:pt x="4953" y="5508"/>
                        <a:pt x="5040" y="5508"/>
                      </a:cubicBezTo>
                      <a:cubicBezTo>
                        <a:pt x="5365" y="5508"/>
                        <a:pt x="4421" y="5160"/>
                        <a:pt x="4421" y="5159"/>
                      </a:cubicBezTo>
                      <a:lnTo>
                        <a:pt x="4421" y="5159"/>
                      </a:lnTo>
                      <a:cubicBezTo>
                        <a:pt x="4421" y="5160"/>
                        <a:pt x="5208" y="5426"/>
                        <a:pt x="5846" y="5426"/>
                      </a:cubicBezTo>
                      <a:cubicBezTo>
                        <a:pt x="5901" y="5426"/>
                        <a:pt x="5955" y="5424"/>
                        <a:pt x="6008" y="5419"/>
                      </a:cubicBezTo>
                      <a:cubicBezTo>
                        <a:pt x="6651" y="5365"/>
                        <a:pt x="5899" y="4954"/>
                        <a:pt x="5899" y="4954"/>
                      </a:cubicBezTo>
                      <a:lnTo>
                        <a:pt x="5899" y="4954"/>
                      </a:lnTo>
                      <a:cubicBezTo>
                        <a:pt x="5963" y="4966"/>
                        <a:pt x="6025" y="4971"/>
                        <a:pt x="6083" y="4971"/>
                      </a:cubicBezTo>
                      <a:cubicBezTo>
                        <a:pt x="6696" y="4971"/>
                        <a:pt x="6925" y="4366"/>
                        <a:pt x="6925" y="4366"/>
                      </a:cubicBezTo>
                      <a:lnTo>
                        <a:pt x="6925" y="4366"/>
                      </a:lnTo>
                      <a:cubicBezTo>
                        <a:pt x="6925" y="4366"/>
                        <a:pt x="6913" y="4367"/>
                        <a:pt x="6891" y="4367"/>
                      </a:cubicBezTo>
                      <a:cubicBezTo>
                        <a:pt x="6723" y="4367"/>
                        <a:pt x="5954" y="4314"/>
                        <a:pt x="4845" y="3421"/>
                      </a:cubicBezTo>
                      <a:cubicBezTo>
                        <a:pt x="3600" y="2395"/>
                        <a:pt x="2847" y="192"/>
                        <a:pt x="14" y="14"/>
                      </a:cubicBezTo>
                      <a:lnTo>
                        <a:pt x="0" y="0"/>
                      </a:lnTo>
                      <a:close/>
                    </a:path>
                  </a:pathLst>
                </a:custGeom>
                <a:solidFill>
                  <a:srgbClr val="6FBE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504;g220ede23e87_0_6">
                  <a:extLst>
                    <a:ext uri="{FF2B5EF4-FFF2-40B4-BE49-F238E27FC236}">
                      <a16:creationId xmlns:a16="http://schemas.microsoft.com/office/drawing/2014/main" id="{874F80BD-0395-F187-F096-2E8C2A081259}"/>
                    </a:ext>
                  </a:extLst>
                </p:cNvPr>
                <p:cNvSpPr/>
                <p:nvPr/>
              </p:nvSpPr>
              <p:spPr>
                <a:xfrm>
                  <a:off x="2920300" y="3167625"/>
                  <a:ext cx="541600" cy="259500"/>
                </a:xfrm>
                <a:custGeom>
                  <a:avLst/>
                  <a:gdLst/>
                  <a:ahLst/>
                  <a:cxnLst/>
                  <a:rect l="l" t="t" r="r" b="b"/>
                  <a:pathLst>
                    <a:path w="21664" h="10380" extrusionOk="0">
                      <a:moveTo>
                        <a:pt x="14306" y="10112"/>
                      </a:moveTo>
                      <a:lnTo>
                        <a:pt x="14306" y="10112"/>
                      </a:lnTo>
                      <a:cubicBezTo>
                        <a:pt x="14309" y="10114"/>
                        <a:pt x="14313" y="10116"/>
                        <a:pt x="14318" y="10116"/>
                      </a:cubicBezTo>
                      <a:cubicBezTo>
                        <a:pt x="14321" y="10116"/>
                        <a:pt x="14325" y="10115"/>
                        <a:pt x="14329" y="10113"/>
                      </a:cubicBezTo>
                      <a:cubicBezTo>
                        <a:pt x="14321" y="10113"/>
                        <a:pt x="14313" y="10112"/>
                        <a:pt x="14306" y="10112"/>
                      </a:cubicBezTo>
                      <a:close/>
                      <a:moveTo>
                        <a:pt x="4572" y="0"/>
                      </a:moveTo>
                      <a:cubicBezTo>
                        <a:pt x="4476" y="383"/>
                        <a:pt x="4175" y="671"/>
                        <a:pt x="3846" y="890"/>
                      </a:cubicBezTo>
                      <a:cubicBezTo>
                        <a:pt x="3518" y="1108"/>
                        <a:pt x="3148" y="1273"/>
                        <a:pt x="2820" y="1492"/>
                      </a:cubicBezTo>
                      <a:cubicBezTo>
                        <a:pt x="2628" y="1615"/>
                        <a:pt x="2451" y="1765"/>
                        <a:pt x="2245" y="1861"/>
                      </a:cubicBezTo>
                      <a:cubicBezTo>
                        <a:pt x="1903" y="2012"/>
                        <a:pt x="1506" y="1998"/>
                        <a:pt x="1123" y="2025"/>
                      </a:cubicBezTo>
                      <a:cubicBezTo>
                        <a:pt x="754" y="2053"/>
                        <a:pt x="343" y="2135"/>
                        <a:pt x="97" y="2422"/>
                      </a:cubicBezTo>
                      <a:cubicBezTo>
                        <a:pt x="56" y="2463"/>
                        <a:pt x="28" y="2504"/>
                        <a:pt x="28" y="2559"/>
                      </a:cubicBezTo>
                      <a:cubicBezTo>
                        <a:pt x="1" y="2655"/>
                        <a:pt x="69" y="2737"/>
                        <a:pt x="124" y="2805"/>
                      </a:cubicBezTo>
                      <a:cubicBezTo>
                        <a:pt x="630" y="3394"/>
                        <a:pt x="1164" y="3969"/>
                        <a:pt x="1547" y="4639"/>
                      </a:cubicBezTo>
                      <a:cubicBezTo>
                        <a:pt x="1835" y="5186"/>
                        <a:pt x="2026" y="5775"/>
                        <a:pt x="2314" y="6309"/>
                      </a:cubicBezTo>
                      <a:cubicBezTo>
                        <a:pt x="3066" y="7759"/>
                        <a:pt x="4325" y="8430"/>
                        <a:pt x="5666" y="9196"/>
                      </a:cubicBezTo>
                      <a:cubicBezTo>
                        <a:pt x="6488" y="9675"/>
                        <a:pt x="7404" y="9990"/>
                        <a:pt x="8349" y="10127"/>
                      </a:cubicBezTo>
                      <a:cubicBezTo>
                        <a:pt x="9047" y="10236"/>
                        <a:pt x="9744" y="10263"/>
                        <a:pt x="10456" y="10291"/>
                      </a:cubicBezTo>
                      <a:cubicBezTo>
                        <a:pt x="10721" y="10301"/>
                        <a:pt x="11092" y="10379"/>
                        <a:pt x="11411" y="10379"/>
                      </a:cubicBezTo>
                      <a:cubicBezTo>
                        <a:pt x="11520" y="10379"/>
                        <a:pt x="11624" y="10370"/>
                        <a:pt x="11715" y="10346"/>
                      </a:cubicBezTo>
                      <a:cubicBezTo>
                        <a:pt x="12151" y="10227"/>
                        <a:pt x="12179" y="10044"/>
                        <a:pt x="12649" y="10044"/>
                      </a:cubicBezTo>
                      <a:cubicBezTo>
                        <a:pt x="12665" y="10044"/>
                        <a:pt x="12683" y="10044"/>
                        <a:pt x="12700" y="10044"/>
                      </a:cubicBezTo>
                      <a:cubicBezTo>
                        <a:pt x="13240" y="10071"/>
                        <a:pt x="13779" y="10098"/>
                        <a:pt x="14306" y="10112"/>
                      </a:cubicBezTo>
                      <a:lnTo>
                        <a:pt x="14306" y="10112"/>
                      </a:lnTo>
                      <a:cubicBezTo>
                        <a:pt x="14290" y="10103"/>
                        <a:pt x="14282" y="10077"/>
                        <a:pt x="14301" y="10058"/>
                      </a:cubicBezTo>
                      <a:cubicBezTo>
                        <a:pt x="14315" y="10031"/>
                        <a:pt x="14356" y="10031"/>
                        <a:pt x="14384" y="10031"/>
                      </a:cubicBezTo>
                      <a:cubicBezTo>
                        <a:pt x="14739" y="10044"/>
                        <a:pt x="15095" y="10127"/>
                        <a:pt x="15437" y="10168"/>
                      </a:cubicBezTo>
                      <a:cubicBezTo>
                        <a:pt x="15369" y="10086"/>
                        <a:pt x="15111" y="9746"/>
                        <a:pt x="15001" y="9743"/>
                      </a:cubicBezTo>
                      <a:lnTo>
                        <a:pt x="15001" y="9743"/>
                      </a:lnTo>
                      <a:cubicBezTo>
                        <a:pt x="15161" y="9745"/>
                        <a:pt x="15323" y="9747"/>
                        <a:pt x="15486" y="9747"/>
                      </a:cubicBezTo>
                      <a:cubicBezTo>
                        <a:pt x="16638" y="9747"/>
                        <a:pt x="17817" y="9672"/>
                        <a:pt x="18776" y="9073"/>
                      </a:cubicBezTo>
                      <a:cubicBezTo>
                        <a:pt x="19830" y="8416"/>
                        <a:pt x="20432" y="7253"/>
                        <a:pt x="20993" y="6158"/>
                      </a:cubicBezTo>
                      <a:cubicBezTo>
                        <a:pt x="21322" y="5501"/>
                        <a:pt x="21664" y="4803"/>
                        <a:pt x="21636" y="4064"/>
                      </a:cubicBezTo>
                      <a:cubicBezTo>
                        <a:pt x="21582" y="4037"/>
                        <a:pt x="21486" y="3298"/>
                        <a:pt x="21431" y="3175"/>
                      </a:cubicBezTo>
                      <a:cubicBezTo>
                        <a:pt x="21089" y="2367"/>
                        <a:pt x="20131" y="2094"/>
                        <a:pt x="19269" y="1971"/>
                      </a:cubicBezTo>
                      <a:lnTo>
                        <a:pt x="19255" y="1971"/>
                      </a:lnTo>
                      <a:cubicBezTo>
                        <a:pt x="19009" y="1930"/>
                        <a:pt x="18749" y="1916"/>
                        <a:pt x="18530" y="1888"/>
                      </a:cubicBezTo>
                      <a:cubicBezTo>
                        <a:pt x="16939" y="1718"/>
                        <a:pt x="15348" y="1559"/>
                        <a:pt x="13745" y="1559"/>
                      </a:cubicBezTo>
                      <a:cubicBezTo>
                        <a:pt x="13680" y="1559"/>
                        <a:pt x="13614" y="1560"/>
                        <a:pt x="13549" y="1560"/>
                      </a:cubicBezTo>
                      <a:cubicBezTo>
                        <a:pt x="12468" y="1574"/>
                        <a:pt x="11387" y="1670"/>
                        <a:pt x="10306" y="1711"/>
                      </a:cubicBezTo>
                      <a:cubicBezTo>
                        <a:pt x="10167" y="1717"/>
                        <a:pt x="10032" y="1720"/>
                        <a:pt x="9899" y="1720"/>
                      </a:cubicBezTo>
                      <a:cubicBezTo>
                        <a:pt x="8513" y="1720"/>
                        <a:pt x="7428" y="1397"/>
                        <a:pt x="6104" y="835"/>
                      </a:cubicBezTo>
                      <a:cubicBezTo>
                        <a:pt x="5571" y="602"/>
                        <a:pt x="5023" y="370"/>
                        <a:pt x="4572" y="0"/>
                      </a:cubicBezTo>
                      <a:close/>
                    </a:path>
                  </a:pathLst>
                </a:custGeom>
                <a:solidFill>
                  <a:srgbClr val="6FBE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505;g220ede23e87_0_6">
                  <a:extLst>
                    <a:ext uri="{FF2B5EF4-FFF2-40B4-BE49-F238E27FC236}">
                      <a16:creationId xmlns:a16="http://schemas.microsoft.com/office/drawing/2014/main" id="{34927CAD-C47C-0440-141E-DA55B4F7B45A}"/>
                    </a:ext>
                  </a:extLst>
                </p:cNvPr>
                <p:cNvSpPr/>
                <p:nvPr/>
              </p:nvSpPr>
              <p:spPr>
                <a:xfrm>
                  <a:off x="2798175" y="3093550"/>
                  <a:ext cx="265175" cy="164475"/>
                </a:xfrm>
                <a:custGeom>
                  <a:avLst/>
                  <a:gdLst/>
                  <a:ahLst/>
                  <a:cxnLst/>
                  <a:rect l="l" t="t" r="r" b="b"/>
                  <a:pathLst>
                    <a:path w="10607" h="6579" extrusionOk="0">
                      <a:moveTo>
                        <a:pt x="5763" y="0"/>
                      </a:moveTo>
                      <a:cubicBezTo>
                        <a:pt x="5617" y="0"/>
                        <a:pt x="5470" y="16"/>
                        <a:pt x="5324" y="48"/>
                      </a:cubicBezTo>
                      <a:cubicBezTo>
                        <a:pt x="4941" y="130"/>
                        <a:pt x="4544" y="253"/>
                        <a:pt x="4161" y="363"/>
                      </a:cubicBezTo>
                      <a:cubicBezTo>
                        <a:pt x="3750" y="486"/>
                        <a:pt x="3216" y="541"/>
                        <a:pt x="2888" y="842"/>
                      </a:cubicBezTo>
                      <a:cubicBezTo>
                        <a:pt x="2601" y="1116"/>
                        <a:pt x="2546" y="1567"/>
                        <a:pt x="2300" y="1868"/>
                      </a:cubicBezTo>
                      <a:cubicBezTo>
                        <a:pt x="1971" y="2265"/>
                        <a:pt x="1424" y="2347"/>
                        <a:pt x="958" y="2484"/>
                      </a:cubicBezTo>
                      <a:cubicBezTo>
                        <a:pt x="890" y="2511"/>
                        <a:pt x="1" y="2730"/>
                        <a:pt x="14" y="2771"/>
                      </a:cubicBezTo>
                      <a:cubicBezTo>
                        <a:pt x="14" y="2771"/>
                        <a:pt x="124" y="4961"/>
                        <a:pt x="1424" y="5358"/>
                      </a:cubicBezTo>
                      <a:cubicBezTo>
                        <a:pt x="1862" y="5489"/>
                        <a:pt x="2153" y="5520"/>
                        <a:pt x="2421" y="5520"/>
                      </a:cubicBezTo>
                      <a:cubicBezTo>
                        <a:pt x="2670" y="5520"/>
                        <a:pt x="2897" y="5493"/>
                        <a:pt x="3203" y="5493"/>
                      </a:cubicBezTo>
                      <a:cubicBezTo>
                        <a:pt x="3360" y="5493"/>
                        <a:pt x="3538" y="5500"/>
                        <a:pt x="3750" y="5522"/>
                      </a:cubicBezTo>
                      <a:cubicBezTo>
                        <a:pt x="4393" y="5590"/>
                        <a:pt x="5050" y="5700"/>
                        <a:pt x="5707" y="5714"/>
                      </a:cubicBezTo>
                      <a:cubicBezTo>
                        <a:pt x="6405" y="5727"/>
                        <a:pt x="6843" y="6357"/>
                        <a:pt x="7527" y="6535"/>
                      </a:cubicBezTo>
                      <a:cubicBezTo>
                        <a:pt x="7649" y="6564"/>
                        <a:pt x="7773" y="6578"/>
                        <a:pt x="7896" y="6578"/>
                      </a:cubicBezTo>
                      <a:cubicBezTo>
                        <a:pt x="8286" y="6578"/>
                        <a:pt x="8676" y="6441"/>
                        <a:pt x="9019" y="6234"/>
                      </a:cubicBezTo>
                      <a:cubicBezTo>
                        <a:pt x="9470" y="5960"/>
                        <a:pt x="9867" y="5563"/>
                        <a:pt x="10237" y="5166"/>
                      </a:cubicBezTo>
                      <a:cubicBezTo>
                        <a:pt x="10374" y="5043"/>
                        <a:pt x="10497" y="4893"/>
                        <a:pt x="10538" y="4701"/>
                      </a:cubicBezTo>
                      <a:cubicBezTo>
                        <a:pt x="10606" y="4441"/>
                        <a:pt x="10456" y="4167"/>
                        <a:pt x="10319" y="3935"/>
                      </a:cubicBezTo>
                      <a:cubicBezTo>
                        <a:pt x="10018" y="3442"/>
                        <a:pt x="9771" y="2881"/>
                        <a:pt x="9375" y="2484"/>
                      </a:cubicBezTo>
                      <a:cubicBezTo>
                        <a:pt x="9087" y="2210"/>
                        <a:pt x="8813" y="1937"/>
                        <a:pt x="8540" y="1663"/>
                      </a:cubicBezTo>
                      <a:cubicBezTo>
                        <a:pt x="8307" y="1430"/>
                        <a:pt x="8075" y="1211"/>
                        <a:pt x="7842" y="979"/>
                      </a:cubicBezTo>
                      <a:cubicBezTo>
                        <a:pt x="7290" y="427"/>
                        <a:pt x="6534" y="0"/>
                        <a:pt x="5763" y="0"/>
                      </a:cubicBezTo>
                      <a:close/>
                    </a:path>
                  </a:pathLst>
                </a:custGeom>
                <a:solidFill>
                  <a:srgbClr val="6FBE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506;g220ede23e87_0_6">
                  <a:extLst>
                    <a:ext uri="{FF2B5EF4-FFF2-40B4-BE49-F238E27FC236}">
                      <a16:creationId xmlns:a16="http://schemas.microsoft.com/office/drawing/2014/main" id="{18FD3048-A010-1C08-291A-6616724E1DC0}"/>
                    </a:ext>
                  </a:extLst>
                </p:cNvPr>
                <p:cNvSpPr/>
                <p:nvPr/>
              </p:nvSpPr>
              <p:spPr>
                <a:xfrm>
                  <a:off x="2867625" y="3128275"/>
                  <a:ext cx="8925" cy="21575"/>
                </a:xfrm>
                <a:custGeom>
                  <a:avLst/>
                  <a:gdLst/>
                  <a:ahLst/>
                  <a:cxnLst/>
                  <a:rect l="l" t="t" r="r" b="b"/>
                  <a:pathLst>
                    <a:path w="357" h="863" extrusionOk="0">
                      <a:moveTo>
                        <a:pt x="165" y="0"/>
                      </a:moveTo>
                      <a:cubicBezTo>
                        <a:pt x="69" y="14"/>
                        <a:pt x="1" y="206"/>
                        <a:pt x="14" y="438"/>
                      </a:cubicBezTo>
                      <a:cubicBezTo>
                        <a:pt x="28" y="671"/>
                        <a:pt x="110" y="862"/>
                        <a:pt x="206" y="862"/>
                      </a:cubicBezTo>
                      <a:cubicBezTo>
                        <a:pt x="288" y="849"/>
                        <a:pt x="356" y="657"/>
                        <a:pt x="343" y="425"/>
                      </a:cubicBezTo>
                      <a:cubicBezTo>
                        <a:pt x="343" y="192"/>
                        <a:pt x="261" y="0"/>
                        <a:pt x="165"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507;g220ede23e87_0_6">
                  <a:extLst>
                    <a:ext uri="{FF2B5EF4-FFF2-40B4-BE49-F238E27FC236}">
                      <a16:creationId xmlns:a16="http://schemas.microsoft.com/office/drawing/2014/main" id="{FBBF18CF-126F-47E6-0AA9-B9D7BC1FE499}"/>
                    </a:ext>
                  </a:extLst>
                </p:cNvPr>
                <p:cNvSpPr/>
                <p:nvPr/>
              </p:nvSpPr>
              <p:spPr>
                <a:xfrm>
                  <a:off x="2794425" y="3160125"/>
                  <a:ext cx="14050" cy="16075"/>
                </a:xfrm>
                <a:custGeom>
                  <a:avLst/>
                  <a:gdLst/>
                  <a:ahLst/>
                  <a:cxnLst/>
                  <a:rect l="l" t="t" r="r" b="b"/>
                  <a:pathLst>
                    <a:path w="562" h="643" extrusionOk="0">
                      <a:moveTo>
                        <a:pt x="408" y="1"/>
                      </a:moveTo>
                      <a:cubicBezTo>
                        <a:pt x="328" y="1"/>
                        <a:pt x="230" y="23"/>
                        <a:pt x="151" y="108"/>
                      </a:cubicBezTo>
                      <a:cubicBezTo>
                        <a:pt x="0" y="286"/>
                        <a:pt x="205" y="642"/>
                        <a:pt x="205" y="642"/>
                      </a:cubicBezTo>
                      <a:cubicBezTo>
                        <a:pt x="205" y="642"/>
                        <a:pt x="342" y="67"/>
                        <a:pt x="561" y="26"/>
                      </a:cubicBezTo>
                      <a:cubicBezTo>
                        <a:pt x="561" y="26"/>
                        <a:pt x="495" y="1"/>
                        <a:pt x="408"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508;g220ede23e87_0_6">
                  <a:extLst>
                    <a:ext uri="{FF2B5EF4-FFF2-40B4-BE49-F238E27FC236}">
                      <a16:creationId xmlns:a16="http://schemas.microsoft.com/office/drawing/2014/main" id="{E7F58BB9-026A-2134-6809-1E2E64F49D2F}"/>
                    </a:ext>
                  </a:extLst>
                </p:cNvPr>
                <p:cNvSpPr/>
                <p:nvPr/>
              </p:nvSpPr>
              <p:spPr>
                <a:xfrm>
                  <a:off x="2802975" y="3189175"/>
                  <a:ext cx="61600" cy="32525"/>
                </a:xfrm>
                <a:custGeom>
                  <a:avLst/>
                  <a:gdLst/>
                  <a:ahLst/>
                  <a:cxnLst/>
                  <a:rect l="l" t="t" r="r" b="b"/>
                  <a:pathLst>
                    <a:path w="2464" h="1301" extrusionOk="0">
                      <a:moveTo>
                        <a:pt x="0" y="0"/>
                      </a:moveTo>
                      <a:cubicBezTo>
                        <a:pt x="1" y="1"/>
                        <a:pt x="1" y="3"/>
                        <a:pt x="2" y="4"/>
                      </a:cubicBezTo>
                      <a:lnTo>
                        <a:pt x="2" y="4"/>
                      </a:lnTo>
                      <a:lnTo>
                        <a:pt x="0" y="0"/>
                      </a:lnTo>
                      <a:close/>
                      <a:moveTo>
                        <a:pt x="2" y="4"/>
                      </a:moveTo>
                      <a:lnTo>
                        <a:pt x="123" y="301"/>
                      </a:lnTo>
                      <a:cubicBezTo>
                        <a:pt x="123" y="301"/>
                        <a:pt x="1040" y="1136"/>
                        <a:pt x="1546" y="1273"/>
                      </a:cubicBezTo>
                      <a:cubicBezTo>
                        <a:pt x="1621" y="1292"/>
                        <a:pt x="1693" y="1301"/>
                        <a:pt x="1761" y="1301"/>
                      </a:cubicBezTo>
                      <a:cubicBezTo>
                        <a:pt x="2172" y="1301"/>
                        <a:pt x="2463" y="999"/>
                        <a:pt x="2463" y="999"/>
                      </a:cubicBezTo>
                      <a:lnTo>
                        <a:pt x="2463" y="999"/>
                      </a:lnTo>
                      <a:cubicBezTo>
                        <a:pt x="2463" y="999"/>
                        <a:pt x="2140" y="1047"/>
                        <a:pt x="1795" y="1047"/>
                      </a:cubicBezTo>
                      <a:cubicBezTo>
                        <a:pt x="1726" y="1047"/>
                        <a:pt x="1656" y="1045"/>
                        <a:pt x="1588" y="1040"/>
                      </a:cubicBezTo>
                      <a:cubicBezTo>
                        <a:pt x="1167" y="999"/>
                        <a:pt x="75" y="166"/>
                        <a:pt x="2" y="4"/>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509;g220ede23e87_0_6">
                  <a:extLst>
                    <a:ext uri="{FF2B5EF4-FFF2-40B4-BE49-F238E27FC236}">
                      <a16:creationId xmlns:a16="http://schemas.microsoft.com/office/drawing/2014/main" id="{AC018EF2-0A86-564D-BB7D-D95C30190888}"/>
                    </a:ext>
                  </a:extLst>
                </p:cNvPr>
                <p:cNvSpPr/>
                <p:nvPr/>
              </p:nvSpPr>
              <p:spPr>
                <a:xfrm>
                  <a:off x="2917925" y="3093375"/>
                  <a:ext cx="83500" cy="105500"/>
                </a:xfrm>
                <a:custGeom>
                  <a:avLst/>
                  <a:gdLst/>
                  <a:ahLst/>
                  <a:cxnLst/>
                  <a:rect l="l" t="t" r="r" b="b"/>
                  <a:pathLst>
                    <a:path w="3340" h="4220" extrusionOk="0">
                      <a:moveTo>
                        <a:pt x="1245" y="0"/>
                      </a:moveTo>
                      <a:cubicBezTo>
                        <a:pt x="370" y="0"/>
                        <a:pt x="14" y="657"/>
                        <a:pt x="14" y="657"/>
                      </a:cubicBezTo>
                      <a:cubicBezTo>
                        <a:pt x="14" y="657"/>
                        <a:pt x="0" y="1301"/>
                        <a:pt x="14" y="1451"/>
                      </a:cubicBezTo>
                      <a:cubicBezTo>
                        <a:pt x="28" y="1602"/>
                        <a:pt x="137" y="2217"/>
                        <a:pt x="548" y="2573"/>
                      </a:cubicBezTo>
                      <a:cubicBezTo>
                        <a:pt x="808" y="2792"/>
                        <a:pt x="849" y="3189"/>
                        <a:pt x="972" y="3476"/>
                      </a:cubicBezTo>
                      <a:cubicBezTo>
                        <a:pt x="1068" y="3682"/>
                        <a:pt x="1136" y="4051"/>
                        <a:pt x="1341" y="4174"/>
                      </a:cubicBezTo>
                      <a:cubicBezTo>
                        <a:pt x="1397" y="4206"/>
                        <a:pt x="1457" y="4219"/>
                        <a:pt x="1519" y="4219"/>
                      </a:cubicBezTo>
                      <a:cubicBezTo>
                        <a:pt x="1700" y="4219"/>
                        <a:pt x="1896" y="4102"/>
                        <a:pt x="2039" y="3969"/>
                      </a:cubicBezTo>
                      <a:cubicBezTo>
                        <a:pt x="2272" y="3736"/>
                        <a:pt x="2491" y="3463"/>
                        <a:pt x="2641" y="3175"/>
                      </a:cubicBezTo>
                      <a:cubicBezTo>
                        <a:pt x="2751" y="2943"/>
                        <a:pt x="2847" y="2710"/>
                        <a:pt x="2997" y="2505"/>
                      </a:cubicBezTo>
                      <a:cubicBezTo>
                        <a:pt x="3093" y="2368"/>
                        <a:pt x="3230" y="2258"/>
                        <a:pt x="3285" y="2108"/>
                      </a:cubicBezTo>
                      <a:cubicBezTo>
                        <a:pt x="3312" y="2026"/>
                        <a:pt x="3312" y="1944"/>
                        <a:pt x="3326" y="1848"/>
                      </a:cubicBezTo>
                      <a:cubicBezTo>
                        <a:pt x="3339" y="1574"/>
                        <a:pt x="3339" y="1287"/>
                        <a:pt x="3257" y="1013"/>
                      </a:cubicBezTo>
                      <a:cubicBezTo>
                        <a:pt x="2997" y="247"/>
                        <a:pt x="1943" y="0"/>
                        <a:pt x="1245"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510;g220ede23e87_0_6">
                  <a:extLst>
                    <a:ext uri="{FF2B5EF4-FFF2-40B4-BE49-F238E27FC236}">
                      <a16:creationId xmlns:a16="http://schemas.microsoft.com/office/drawing/2014/main" id="{483A1992-DA5F-C430-3C51-E082F43EF04B}"/>
                    </a:ext>
                  </a:extLst>
                </p:cNvPr>
                <p:cNvSpPr/>
                <p:nvPr/>
              </p:nvSpPr>
              <p:spPr>
                <a:xfrm>
                  <a:off x="3021225" y="3332600"/>
                  <a:ext cx="167675" cy="318775"/>
                </a:xfrm>
                <a:custGeom>
                  <a:avLst/>
                  <a:gdLst/>
                  <a:ahLst/>
                  <a:cxnLst/>
                  <a:rect l="l" t="t" r="r" b="b"/>
                  <a:pathLst>
                    <a:path w="6707" h="12751" extrusionOk="0">
                      <a:moveTo>
                        <a:pt x="1113" y="1"/>
                      </a:moveTo>
                      <a:cubicBezTo>
                        <a:pt x="880" y="1"/>
                        <a:pt x="640" y="97"/>
                        <a:pt x="357" y="189"/>
                      </a:cubicBezTo>
                      <a:cubicBezTo>
                        <a:pt x="261" y="230"/>
                        <a:pt x="165" y="257"/>
                        <a:pt x="110" y="339"/>
                      </a:cubicBezTo>
                      <a:cubicBezTo>
                        <a:pt x="1" y="462"/>
                        <a:pt x="42" y="654"/>
                        <a:pt x="83" y="818"/>
                      </a:cubicBezTo>
                      <a:cubicBezTo>
                        <a:pt x="138" y="1010"/>
                        <a:pt x="193" y="1188"/>
                        <a:pt x="247" y="1379"/>
                      </a:cubicBezTo>
                      <a:lnTo>
                        <a:pt x="261" y="1379"/>
                      </a:lnTo>
                      <a:cubicBezTo>
                        <a:pt x="398" y="1817"/>
                        <a:pt x="562" y="2255"/>
                        <a:pt x="767" y="2665"/>
                      </a:cubicBezTo>
                      <a:cubicBezTo>
                        <a:pt x="1096" y="3336"/>
                        <a:pt x="1547" y="3870"/>
                        <a:pt x="1930" y="4485"/>
                      </a:cubicBezTo>
                      <a:cubicBezTo>
                        <a:pt x="2300" y="5115"/>
                        <a:pt x="2683" y="5717"/>
                        <a:pt x="3080" y="6333"/>
                      </a:cubicBezTo>
                      <a:cubicBezTo>
                        <a:pt x="3258" y="6593"/>
                        <a:pt x="3395" y="6908"/>
                        <a:pt x="3518" y="7209"/>
                      </a:cubicBezTo>
                      <a:cubicBezTo>
                        <a:pt x="3682" y="7592"/>
                        <a:pt x="3846" y="7961"/>
                        <a:pt x="3997" y="8345"/>
                      </a:cubicBezTo>
                      <a:cubicBezTo>
                        <a:pt x="4257" y="8960"/>
                        <a:pt x="4517" y="9576"/>
                        <a:pt x="4722" y="10219"/>
                      </a:cubicBezTo>
                      <a:cubicBezTo>
                        <a:pt x="4914" y="10794"/>
                        <a:pt x="5406" y="11889"/>
                        <a:pt x="4708" y="12245"/>
                      </a:cubicBezTo>
                      <a:cubicBezTo>
                        <a:pt x="4421" y="12395"/>
                        <a:pt x="4298" y="12751"/>
                        <a:pt x="4298" y="12751"/>
                      </a:cubicBezTo>
                      <a:lnTo>
                        <a:pt x="5557" y="12751"/>
                      </a:lnTo>
                      <a:cubicBezTo>
                        <a:pt x="5872" y="12751"/>
                        <a:pt x="6706" y="12217"/>
                        <a:pt x="6487" y="11738"/>
                      </a:cubicBezTo>
                      <a:cubicBezTo>
                        <a:pt x="6419" y="11615"/>
                        <a:pt x="6282" y="11560"/>
                        <a:pt x="6255" y="11424"/>
                      </a:cubicBezTo>
                      <a:cubicBezTo>
                        <a:pt x="6227" y="11300"/>
                        <a:pt x="6296" y="11191"/>
                        <a:pt x="6337" y="11081"/>
                      </a:cubicBezTo>
                      <a:cubicBezTo>
                        <a:pt x="6378" y="10931"/>
                        <a:pt x="6351" y="10753"/>
                        <a:pt x="6310" y="10602"/>
                      </a:cubicBezTo>
                      <a:cubicBezTo>
                        <a:pt x="6173" y="9946"/>
                        <a:pt x="6036" y="9302"/>
                        <a:pt x="5885" y="8646"/>
                      </a:cubicBezTo>
                      <a:cubicBezTo>
                        <a:pt x="5803" y="8249"/>
                        <a:pt x="5721" y="7866"/>
                        <a:pt x="5625" y="7469"/>
                      </a:cubicBezTo>
                      <a:cubicBezTo>
                        <a:pt x="5420" y="6552"/>
                        <a:pt x="5010" y="5608"/>
                        <a:pt x="4996" y="4677"/>
                      </a:cubicBezTo>
                      <a:cubicBezTo>
                        <a:pt x="4982" y="4376"/>
                        <a:pt x="4968" y="4061"/>
                        <a:pt x="4955" y="3760"/>
                      </a:cubicBezTo>
                      <a:cubicBezTo>
                        <a:pt x="4941" y="3528"/>
                        <a:pt x="5010" y="2925"/>
                        <a:pt x="4859" y="2734"/>
                      </a:cubicBezTo>
                      <a:cubicBezTo>
                        <a:pt x="4763" y="2597"/>
                        <a:pt x="4572" y="2611"/>
                        <a:pt x="4435" y="2529"/>
                      </a:cubicBezTo>
                      <a:cubicBezTo>
                        <a:pt x="4093" y="2351"/>
                        <a:pt x="3778" y="2022"/>
                        <a:pt x="3463" y="1776"/>
                      </a:cubicBezTo>
                      <a:cubicBezTo>
                        <a:pt x="2847" y="1283"/>
                        <a:pt x="2259" y="763"/>
                        <a:pt x="1670" y="230"/>
                      </a:cubicBezTo>
                      <a:cubicBezTo>
                        <a:pt x="1477" y="61"/>
                        <a:pt x="1297" y="1"/>
                        <a:pt x="1113" y="1"/>
                      </a:cubicBezTo>
                      <a:close/>
                    </a:path>
                  </a:pathLst>
                </a:custGeom>
                <a:solidFill>
                  <a:srgbClr val="6FBE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511;g220ede23e87_0_6">
                  <a:extLst>
                    <a:ext uri="{FF2B5EF4-FFF2-40B4-BE49-F238E27FC236}">
                      <a16:creationId xmlns:a16="http://schemas.microsoft.com/office/drawing/2014/main" id="{C3EFC3C1-55BB-BF9C-319D-AF4F09393AFB}"/>
                    </a:ext>
                  </a:extLst>
                </p:cNvPr>
                <p:cNvSpPr/>
                <p:nvPr/>
              </p:nvSpPr>
              <p:spPr>
                <a:xfrm>
                  <a:off x="3309650" y="3227825"/>
                  <a:ext cx="184750" cy="423550"/>
                </a:xfrm>
                <a:custGeom>
                  <a:avLst/>
                  <a:gdLst/>
                  <a:ahLst/>
                  <a:cxnLst/>
                  <a:rect l="l" t="t" r="r" b="b"/>
                  <a:pathLst>
                    <a:path w="7390" h="16942" extrusionOk="0">
                      <a:moveTo>
                        <a:pt x="3873" y="0"/>
                      </a:moveTo>
                      <a:cubicBezTo>
                        <a:pt x="3066" y="0"/>
                        <a:pt x="2272" y="274"/>
                        <a:pt x="1601" y="726"/>
                      </a:cubicBezTo>
                      <a:cubicBezTo>
                        <a:pt x="1410" y="863"/>
                        <a:pt x="1218" y="1013"/>
                        <a:pt x="1081" y="1205"/>
                      </a:cubicBezTo>
                      <a:cubicBezTo>
                        <a:pt x="725" y="1697"/>
                        <a:pt x="766" y="2436"/>
                        <a:pt x="1191" y="2874"/>
                      </a:cubicBezTo>
                      <a:cubicBezTo>
                        <a:pt x="1341" y="3038"/>
                        <a:pt x="1547" y="3162"/>
                        <a:pt x="1670" y="3353"/>
                      </a:cubicBezTo>
                      <a:cubicBezTo>
                        <a:pt x="1697" y="3381"/>
                        <a:pt x="1711" y="3422"/>
                        <a:pt x="1724" y="3449"/>
                      </a:cubicBezTo>
                      <a:cubicBezTo>
                        <a:pt x="1505" y="4462"/>
                        <a:pt x="671" y="8334"/>
                        <a:pt x="1300" y="9593"/>
                      </a:cubicBezTo>
                      <a:cubicBezTo>
                        <a:pt x="2012" y="11044"/>
                        <a:pt x="2956" y="12987"/>
                        <a:pt x="2956" y="12987"/>
                      </a:cubicBezTo>
                      <a:cubicBezTo>
                        <a:pt x="2956" y="12987"/>
                        <a:pt x="1765" y="15368"/>
                        <a:pt x="1068" y="15587"/>
                      </a:cubicBezTo>
                      <a:cubicBezTo>
                        <a:pt x="370" y="15820"/>
                        <a:pt x="0" y="16449"/>
                        <a:pt x="123" y="16942"/>
                      </a:cubicBezTo>
                      <a:lnTo>
                        <a:pt x="2149" y="16942"/>
                      </a:lnTo>
                      <a:cubicBezTo>
                        <a:pt x="2149" y="16942"/>
                        <a:pt x="4735" y="13124"/>
                        <a:pt x="4913" y="13056"/>
                      </a:cubicBezTo>
                      <a:cubicBezTo>
                        <a:pt x="5036" y="13014"/>
                        <a:pt x="4981" y="12399"/>
                        <a:pt x="4995" y="12317"/>
                      </a:cubicBezTo>
                      <a:cubicBezTo>
                        <a:pt x="5009" y="11742"/>
                        <a:pt x="5036" y="11181"/>
                        <a:pt x="5105" y="10606"/>
                      </a:cubicBezTo>
                      <a:cubicBezTo>
                        <a:pt x="5173" y="9935"/>
                        <a:pt x="5296" y="9251"/>
                        <a:pt x="5529" y="8608"/>
                      </a:cubicBezTo>
                      <a:cubicBezTo>
                        <a:pt x="5679" y="8170"/>
                        <a:pt x="5912" y="7760"/>
                        <a:pt x="6131" y="7335"/>
                      </a:cubicBezTo>
                      <a:lnTo>
                        <a:pt x="6172" y="7363"/>
                      </a:lnTo>
                      <a:cubicBezTo>
                        <a:pt x="6350" y="7144"/>
                        <a:pt x="6446" y="6898"/>
                        <a:pt x="6487" y="6637"/>
                      </a:cubicBezTo>
                      <a:cubicBezTo>
                        <a:pt x="6487" y="6624"/>
                        <a:pt x="6500" y="6624"/>
                        <a:pt x="6500" y="6610"/>
                      </a:cubicBezTo>
                      <a:cubicBezTo>
                        <a:pt x="6665" y="6241"/>
                        <a:pt x="6829" y="5885"/>
                        <a:pt x="6979" y="5515"/>
                      </a:cubicBezTo>
                      <a:cubicBezTo>
                        <a:pt x="7061" y="5351"/>
                        <a:pt x="7130" y="5187"/>
                        <a:pt x="7171" y="5009"/>
                      </a:cubicBezTo>
                      <a:cubicBezTo>
                        <a:pt x="7239" y="4722"/>
                        <a:pt x="7226" y="4421"/>
                        <a:pt x="7239" y="4133"/>
                      </a:cubicBezTo>
                      <a:cubicBezTo>
                        <a:pt x="7253" y="3627"/>
                        <a:pt x="7390" y="3093"/>
                        <a:pt x="7253" y="2601"/>
                      </a:cubicBezTo>
                      <a:cubicBezTo>
                        <a:pt x="7171" y="2272"/>
                        <a:pt x="6979" y="1998"/>
                        <a:pt x="6788" y="1725"/>
                      </a:cubicBezTo>
                      <a:cubicBezTo>
                        <a:pt x="6569" y="1410"/>
                        <a:pt x="6350" y="1095"/>
                        <a:pt x="6076" y="835"/>
                      </a:cubicBezTo>
                      <a:cubicBezTo>
                        <a:pt x="5488" y="288"/>
                        <a:pt x="4680" y="0"/>
                        <a:pt x="3873" y="0"/>
                      </a:cubicBezTo>
                      <a:close/>
                    </a:path>
                  </a:pathLst>
                </a:custGeom>
                <a:solidFill>
                  <a:srgbClr val="6FBE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512;g220ede23e87_0_6">
                  <a:extLst>
                    <a:ext uri="{FF2B5EF4-FFF2-40B4-BE49-F238E27FC236}">
                      <a16:creationId xmlns:a16="http://schemas.microsoft.com/office/drawing/2014/main" id="{9DA7AD87-621A-E733-0B86-A0617424D5A6}"/>
                    </a:ext>
                  </a:extLst>
                </p:cNvPr>
                <p:cNvSpPr/>
                <p:nvPr/>
              </p:nvSpPr>
              <p:spPr>
                <a:xfrm>
                  <a:off x="2955200" y="3172400"/>
                  <a:ext cx="106775" cy="132425"/>
                </a:xfrm>
                <a:custGeom>
                  <a:avLst/>
                  <a:gdLst/>
                  <a:ahLst/>
                  <a:cxnLst/>
                  <a:rect l="l" t="t" r="r" b="b"/>
                  <a:pathLst>
                    <a:path w="4271" h="5297" extrusionOk="0">
                      <a:moveTo>
                        <a:pt x="3586" y="1"/>
                      </a:moveTo>
                      <a:lnTo>
                        <a:pt x="3586" y="14"/>
                      </a:lnTo>
                      <a:cubicBezTo>
                        <a:pt x="3586" y="14"/>
                        <a:pt x="877" y="4215"/>
                        <a:pt x="1" y="4599"/>
                      </a:cubicBezTo>
                      <a:lnTo>
                        <a:pt x="548" y="5297"/>
                      </a:lnTo>
                      <a:cubicBezTo>
                        <a:pt x="548" y="5297"/>
                        <a:pt x="3764" y="2724"/>
                        <a:pt x="4270" y="452"/>
                      </a:cubicBezTo>
                      <a:lnTo>
                        <a:pt x="3586" y="1"/>
                      </a:ln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9" name="Google Shape;1513;g220ede23e87_0_6">
              <a:extLst>
                <a:ext uri="{FF2B5EF4-FFF2-40B4-BE49-F238E27FC236}">
                  <a16:creationId xmlns:a16="http://schemas.microsoft.com/office/drawing/2014/main" id="{A447F99E-DA8A-E14A-9AAC-400A0C08856F}"/>
                </a:ext>
              </a:extLst>
            </p:cNvPr>
            <p:cNvGrpSpPr/>
            <p:nvPr/>
          </p:nvGrpSpPr>
          <p:grpSpPr>
            <a:xfrm>
              <a:off x="4980496" y="4380141"/>
              <a:ext cx="456353" cy="1246392"/>
              <a:chOff x="5766725" y="2236025"/>
              <a:chExt cx="519350" cy="1418450"/>
            </a:xfrm>
          </p:grpSpPr>
          <p:sp>
            <p:nvSpPr>
              <p:cNvPr id="20" name="Google Shape;1514;g220ede23e87_0_6">
                <a:extLst>
                  <a:ext uri="{FF2B5EF4-FFF2-40B4-BE49-F238E27FC236}">
                    <a16:creationId xmlns:a16="http://schemas.microsoft.com/office/drawing/2014/main" id="{1898A1D1-C3DD-A52C-199E-E1628227EAD3}"/>
                  </a:ext>
                </a:extLst>
              </p:cNvPr>
              <p:cNvSpPr/>
              <p:nvPr/>
            </p:nvSpPr>
            <p:spPr>
              <a:xfrm>
                <a:off x="5813600" y="2482025"/>
                <a:ext cx="23975" cy="35250"/>
              </a:xfrm>
              <a:custGeom>
                <a:avLst/>
                <a:gdLst/>
                <a:ahLst/>
                <a:cxnLst/>
                <a:rect l="l" t="t" r="r" b="b"/>
                <a:pathLst>
                  <a:path w="959" h="1410" extrusionOk="0">
                    <a:moveTo>
                      <a:pt x="753" y="0"/>
                    </a:moveTo>
                    <a:lnTo>
                      <a:pt x="0" y="178"/>
                    </a:lnTo>
                    <a:lnTo>
                      <a:pt x="260" y="1410"/>
                    </a:lnTo>
                    <a:lnTo>
                      <a:pt x="958" y="1232"/>
                    </a:lnTo>
                    <a:lnTo>
                      <a:pt x="753" y="0"/>
                    </a:ln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1515;g220ede23e87_0_6">
                <a:extLst>
                  <a:ext uri="{FF2B5EF4-FFF2-40B4-BE49-F238E27FC236}">
                    <a16:creationId xmlns:a16="http://schemas.microsoft.com/office/drawing/2014/main" id="{E6FF28D1-4CE9-61CC-BAF2-1485F9B335A5}"/>
                  </a:ext>
                </a:extLst>
              </p:cNvPr>
              <p:cNvSpPr/>
              <p:nvPr/>
            </p:nvSpPr>
            <p:spPr>
              <a:xfrm>
                <a:off x="5839950" y="2612375"/>
                <a:ext cx="64325" cy="80275"/>
              </a:xfrm>
              <a:custGeom>
                <a:avLst/>
                <a:gdLst/>
                <a:ahLst/>
                <a:cxnLst/>
                <a:rect l="l" t="t" r="r" b="b"/>
                <a:pathLst>
                  <a:path w="2573" h="3211" extrusionOk="0">
                    <a:moveTo>
                      <a:pt x="2176" y="0"/>
                    </a:moveTo>
                    <a:lnTo>
                      <a:pt x="1478" y="1081"/>
                    </a:lnTo>
                    <a:cubicBezTo>
                      <a:pt x="1478" y="1081"/>
                      <a:pt x="1167" y="212"/>
                      <a:pt x="716" y="212"/>
                    </a:cubicBezTo>
                    <a:cubicBezTo>
                      <a:pt x="657" y="212"/>
                      <a:pt x="597" y="227"/>
                      <a:pt x="534" y="260"/>
                    </a:cubicBezTo>
                    <a:cubicBezTo>
                      <a:pt x="0" y="534"/>
                      <a:pt x="493" y="3093"/>
                      <a:pt x="1259" y="3202"/>
                    </a:cubicBezTo>
                    <a:cubicBezTo>
                      <a:pt x="1301" y="3208"/>
                      <a:pt x="1341" y="3211"/>
                      <a:pt x="1380" y="3211"/>
                    </a:cubicBezTo>
                    <a:cubicBezTo>
                      <a:pt x="2063" y="3211"/>
                      <a:pt x="2386" y="2350"/>
                      <a:pt x="2477" y="2053"/>
                    </a:cubicBezTo>
                    <a:cubicBezTo>
                      <a:pt x="2573" y="1738"/>
                      <a:pt x="2176" y="0"/>
                      <a:pt x="2176" y="0"/>
                    </a:cubicBezTo>
                    <a:close/>
                  </a:path>
                </a:pathLst>
              </a:custGeom>
              <a:solidFill>
                <a:srgbClr val="3465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1516;g220ede23e87_0_6">
                <a:extLst>
                  <a:ext uri="{FF2B5EF4-FFF2-40B4-BE49-F238E27FC236}">
                    <a16:creationId xmlns:a16="http://schemas.microsoft.com/office/drawing/2014/main" id="{5BEBE91B-1DDA-5307-06A2-BD26858EDBAE}"/>
                  </a:ext>
                </a:extLst>
              </p:cNvPr>
              <p:cNvSpPr/>
              <p:nvPr/>
            </p:nvSpPr>
            <p:spPr>
              <a:xfrm>
                <a:off x="5766725" y="2390675"/>
                <a:ext cx="86925" cy="110575"/>
              </a:xfrm>
              <a:custGeom>
                <a:avLst/>
                <a:gdLst/>
                <a:ahLst/>
                <a:cxnLst/>
                <a:rect l="l" t="t" r="r" b="b"/>
                <a:pathLst>
                  <a:path w="3477" h="4423" extrusionOk="0">
                    <a:moveTo>
                      <a:pt x="1552" y="0"/>
                    </a:moveTo>
                    <a:cubicBezTo>
                      <a:pt x="1550" y="0"/>
                      <a:pt x="1549" y="0"/>
                      <a:pt x="1547" y="0"/>
                    </a:cubicBezTo>
                    <a:cubicBezTo>
                      <a:pt x="1355" y="42"/>
                      <a:pt x="1492" y="425"/>
                      <a:pt x="1602" y="849"/>
                    </a:cubicBezTo>
                    <a:cubicBezTo>
                      <a:pt x="1725" y="1314"/>
                      <a:pt x="1821" y="1807"/>
                      <a:pt x="1821" y="1807"/>
                    </a:cubicBezTo>
                    <a:cubicBezTo>
                      <a:pt x="1261" y="935"/>
                      <a:pt x="1051" y="42"/>
                      <a:pt x="884" y="42"/>
                    </a:cubicBezTo>
                    <a:cubicBezTo>
                      <a:pt x="868" y="42"/>
                      <a:pt x="851" y="50"/>
                      <a:pt x="835" y="69"/>
                    </a:cubicBezTo>
                    <a:cubicBezTo>
                      <a:pt x="726" y="192"/>
                      <a:pt x="904" y="644"/>
                      <a:pt x="1068" y="1082"/>
                    </a:cubicBezTo>
                    <a:cubicBezTo>
                      <a:pt x="1355" y="1848"/>
                      <a:pt x="1287" y="1998"/>
                      <a:pt x="1287" y="1998"/>
                    </a:cubicBezTo>
                    <a:cubicBezTo>
                      <a:pt x="1043" y="1998"/>
                      <a:pt x="404" y="666"/>
                      <a:pt x="245" y="666"/>
                    </a:cubicBezTo>
                    <a:cubicBezTo>
                      <a:pt x="234" y="666"/>
                      <a:pt x="226" y="672"/>
                      <a:pt x="220" y="685"/>
                    </a:cubicBezTo>
                    <a:cubicBezTo>
                      <a:pt x="14" y="1095"/>
                      <a:pt x="1054" y="2012"/>
                      <a:pt x="931" y="2423"/>
                    </a:cubicBezTo>
                    <a:cubicBezTo>
                      <a:pt x="931" y="2423"/>
                      <a:pt x="589" y="2245"/>
                      <a:pt x="329" y="1971"/>
                    </a:cubicBezTo>
                    <a:cubicBezTo>
                      <a:pt x="186" y="1819"/>
                      <a:pt x="89" y="1737"/>
                      <a:pt x="40" y="1737"/>
                    </a:cubicBezTo>
                    <a:cubicBezTo>
                      <a:pt x="14" y="1737"/>
                      <a:pt x="1" y="1760"/>
                      <a:pt x="1" y="1807"/>
                    </a:cubicBezTo>
                    <a:cubicBezTo>
                      <a:pt x="1" y="2163"/>
                      <a:pt x="808" y="2819"/>
                      <a:pt x="917" y="3203"/>
                    </a:cubicBezTo>
                    <a:cubicBezTo>
                      <a:pt x="1026" y="3614"/>
                      <a:pt x="1500" y="4423"/>
                      <a:pt x="1987" y="4423"/>
                    </a:cubicBezTo>
                    <a:cubicBezTo>
                      <a:pt x="2050" y="4423"/>
                      <a:pt x="2114" y="4409"/>
                      <a:pt x="2176" y="4380"/>
                    </a:cubicBezTo>
                    <a:cubicBezTo>
                      <a:pt x="2779" y="4106"/>
                      <a:pt x="2956" y="4215"/>
                      <a:pt x="3216" y="3025"/>
                    </a:cubicBezTo>
                    <a:lnTo>
                      <a:pt x="3477" y="1848"/>
                    </a:lnTo>
                    <a:cubicBezTo>
                      <a:pt x="3477" y="1848"/>
                      <a:pt x="3457" y="1832"/>
                      <a:pt x="3421" y="1832"/>
                    </a:cubicBezTo>
                    <a:cubicBezTo>
                      <a:pt x="3322" y="1832"/>
                      <a:pt x="3103" y="1949"/>
                      <a:pt x="2833" y="2819"/>
                    </a:cubicBezTo>
                    <a:cubicBezTo>
                      <a:pt x="2833" y="2819"/>
                      <a:pt x="2779" y="2751"/>
                      <a:pt x="2696" y="2628"/>
                    </a:cubicBezTo>
                    <a:cubicBezTo>
                      <a:pt x="2505" y="2368"/>
                      <a:pt x="2176" y="1848"/>
                      <a:pt x="1971" y="1068"/>
                    </a:cubicBezTo>
                    <a:cubicBezTo>
                      <a:pt x="1849" y="648"/>
                      <a:pt x="1701" y="0"/>
                      <a:pt x="1552" y="0"/>
                    </a:cubicBezTo>
                    <a:close/>
                  </a:path>
                </a:pathLst>
              </a:custGeom>
              <a:solidFill>
                <a:srgbClr val="0096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1517;g220ede23e87_0_6">
                <a:extLst>
                  <a:ext uri="{FF2B5EF4-FFF2-40B4-BE49-F238E27FC236}">
                    <a16:creationId xmlns:a16="http://schemas.microsoft.com/office/drawing/2014/main" id="{774F27F7-7B02-5479-10EA-CE75F9D2C048}"/>
                  </a:ext>
                </a:extLst>
              </p:cNvPr>
              <p:cNvSpPr/>
              <p:nvPr/>
            </p:nvSpPr>
            <p:spPr>
              <a:xfrm>
                <a:off x="5886475" y="2454750"/>
                <a:ext cx="168000" cy="236050"/>
              </a:xfrm>
              <a:custGeom>
                <a:avLst/>
                <a:gdLst/>
                <a:ahLst/>
                <a:cxnLst/>
                <a:rect l="l" t="t" r="r" b="b"/>
                <a:pathLst>
                  <a:path w="6720" h="9442" extrusionOk="0">
                    <a:moveTo>
                      <a:pt x="5679" y="0"/>
                    </a:moveTo>
                    <a:cubicBezTo>
                      <a:pt x="4800" y="0"/>
                      <a:pt x="3507" y="711"/>
                      <a:pt x="2792" y="1515"/>
                    </a:cubicBezTo>
                    <a:cubicBezTo>
                      <a:pt x="2190" y="2200"/>
                      <a:pt x="1793" y="3158"/>
                      <a:pt x="1355" y="3951"/>
                    </a:cubicBezTo>
                    <a:cubicBezTo>
                      <a:pt x="1054" y="4499"/>
                      <a:pt x="753" y="5060"/>
                      <a:pt x="452" y="5607"/>
                    </a:cubicBezTo>
                    <a:cubicBezTo>
                      <a:pt x="329" y="5840"/>
                      <a:pt x="137" y="6113"/>
                      <a:pt x="69" y="6360"/>
                    </a:cubicBezTo>
                    <a:cubicBezTo>
                      <a:pt x="0" y="6675"/>
                      <a:pt x="69" y="7085"/>
                      <a:pt x="55" y="7400"/>
                    </a:cubicBezTo>
                    <a:cubicBezTo>
                      <a:pt x="41" y="7687"/>
                      <a:pt x="28" y="7975"/>
                      <a:pt x="41" y="8262"/>
                    </a:cubicBezTo>
                    <a:cubicBezTo>
                      <a:pt x="69" y="8481"/>
                      <a:pt x="96" y="8714"/>
                      <a:pt x="164" y="8919"/>
                    </a:cubicBezTo>
                    <a:cubicBezTo>
                      <a:pt x="206" y="9069"/>
                      <a:pt x="247" y="9220"/>
                      <a:pt x="315" y="9357"/>
                    </a:cubicBezTo>
                    <a:cubicBezTo>
                      <a:pt x="340" y="9416"/>
                      <a:pt x="379" y="9441"/>
                      <a:pt x="426" y="9441"/>
                    </a:cubicBezTo>
                    <a:cubicBezTo>
                      <a:pt x="660" y="9441"/>
                      <a:pt x="1104" y="8823"/>
                      <a:pt x="1150" y="8755"/>
                    </a:cubicBezTo>
                    <a:cubicBezTo>
                      <a:pt x="1464" y="8371"/>
                      <a:pt x="1766" y="7975"/>
                      <a:pt x="2067" y="7578"/>
                    </a:cubicBezTo>
                    <a:cubicBezTo>
                      <a:pt x="2600" y="6866"/>
                      <a:pt x="3107" y="6141"/>
                      <a:pt x="3627" y="5429"/>
                    </a:cubicBezTo>
                    <a:cubicBezTo>
                      <a:pt x="4639" y="4047"/>
                      <a:pt x="6719" y="1515"/>
                      <a:pt x="6583" y="694"/>
                    </a:cubicBezTo>
                    <a:cubicBezTo>
                      <a:pt x="6497" y="201"/>
                      <a:pt x="6147" y="0"/>
                      <a:pt x="5679" y="0"/>
                    </a:cubicBezTo>
                    <a:close/>
                  </a:path>
                </a:pathLst>
              </a:custGeom>
              <a:solidFill>
                <a:srgbClr val="0096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1518;g220ede23e87_0_6">
                <a:extLst>
                  <a:ext uri="{FF2B5EF4-FFF2-40B4-BE49-F238E27FC236}">
                    <a16:creationId xmlns:a16="http://schemas.microsoft.com/office/drawing/2014/main" id="{1C973CE0-2628-B235-3137-A85196926C05}"/>
                  </a:ext>
                </a:extLst>
              </p:cNvPr>
              <p:cNvSpPr/>
              <p:nvPr/>
            </p:nvSpPr>
            <p:spPr>
              <a:xfrm>
                <a:off x="5815650" y="2504975"/>
                <a:ext cx="63325" cy="181350"/>
              </a:xfrm>
              <a:custGeom>
                <a:avLst/>
                <a:gdLst/>
                <a:ahLst/>
                <a:cxnLst/>
                <a:rect l="l" t="t" r="r" b="b"/>
                <a:pathLst>
                  <a:path w="2533" h="7254" extrusionOk="0">
                    <a:moveTo>
                      <a:pt x="853" y="1"/>
                    </a:moveTo>
                    <a:cubicBezTo>
                      <a:pt x="829" y="1"/>
                      <a:pt x="805" y="5"/>
                      <a:pt x="781" y="13"/>
                    </a:cubicBezTo>
                    <a:lnTo>
                      <a:pt x="178" y="204"/>
                    </a:lnTo>
                    <a:cubicBezTo>
                      <a:pt x="69" y="232"/>
                      <a:pt x="0" y="341"/>
                      <a:pt x="14" y="451"/>
                    </a:cubicBezTo>
                    <a:cubicBezTo>
                      <a:pt x="151" y="1518"/>
                      <a:pt x="329" y="3201"/>
                      <a:pt x="397" y="4652"/>
                    </a:cubicBezTo>
                    <a:cubicBezTo>
                      <a:pt x="438" y="5610"/>
                      <a:pt x="603" y="6663"/>
                      <a:pt x="1478" y="7183"/>
                    </a:cubicBezTo>
                    <a:cubicBezTo>
                      <a:pt x="1533" y="7211"/>
                      <a:pt x="1602" y="7252"/>
                      <a:pt x="1684" y="7252"/>
                    </a:cubicBezTo>
                    <a:cubicBezTo>
                      <a:pt x="1693" y="7253"/>
                      <a:pt x="1703" y="7254"/>
                      <a:pt x="1712" y="7254"/>
                    </a:cubicBezTo>
                    <a:cubicBezTo>
                      <a:pt x="1810" y="7254"/>
                      <a:pt x="1896" y="7191"/>
                      <a:pt x="1971" y="7129"/>
                    </a:cubicBezTo>
                    <a:cubicBezTo>
                      <a:pt x="2053" y="7074"/>
                      <a:pt x="2135" y="7019"/>
                      <a:pt x="2204" y="6937"/>
                    </a:cubicBezTo>
                    <a:cubicBezTo>
                      <a:pt x="2368" y="6718"/>
                      <a:pt x="2341" y="6403"/>
                      <a:pt x="2286" y="6130"/>
                    </a:cubicBezTo>
                    <a:cubicBezTo>
                      <a:pt x="2231" y="5856"/>
                      <a:pt x="2176" y="5555"/>
                      <a:pt x="2300" y="5309"/>
                    </a:cubicBezTo>
                    <a:cubicBezTo>
                      <a:pt x="2532" y="4871"/>
                      <a:pt x="2300" y="4419"/>
                      <a:pt x="2163" y="3968"/>
                    </a:cubicBezTo>
                    <a:cubicBezTo>
                      <a:pt x="2094" y="3694"/>
                      <a:pt x="1465" y="1559"/>
                      <a:pt x="1068" y="163"/>
                    </a:cubicBezTo>
                    <a:cubicBezTo>
                      <a:pt x="1035" y="64"/>
                      <a:pt x="949" y="1"/>
                      <a:pt x="853" y="1"/>
                    </a:cubicBezTo>
                    <a:close/>
                  </a:path>
                </a:pathLst>
              </a:custGeom>
              <a:solidFill>
                <a:srgbClr val="0096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1519;g220ede23e87_0_6">
                <a:extLst>
                  <a:ext uri="{FF2B5EF4-FFF2-40B4-BE49-F238E27FC236}">
                    <a16:creationId xmlns:a16="http://schemas.microsoft.com/office/drawing/2014/main" id="{DFA0C9B7-FCC5-8927-E958-78F5463757D9}"/>
                  </a:ext>
                </a:extLst>
              </p:cNvPr>
              <p:cNvSpPr/>
              <p:nvPr/>
            </p:nvSpPr>
            <p:spPr>
              <a:xfrm>
                <a:off x="5936425" y="2455000"/>
                <a:ext cx="79725" cy="172775"/>
              </a:xfrm>
              <a:custGeom>
                <a:avLst/>
                <a:gdLst/>
                <a:ahLst/>
                <a:cxnLst/>
                <a:rect l="l" t="t" r="r" b="b"/>
                <a:pathLst>
                  <a:path w="3189" h="6911" extrusionOk="0">
                    <a:moveTo>
                      <a:pt x="3189" y="0"/>
                    </a:moveTo>
                    <a:lnTo>
                      <a:pt x="3189" y="0"/>
                    </a:lnTo>
                    <a:cubicBezTo>
                      <a:pt x="1478" y="233"/>
                      <a:pt x="0" y="2080"/>
                      <a:pt x="0" y="2080"/>
                    </a:cubicBezTo>
                    <a:lnTo>
                      <a:pt x="397" y="6911"/>
                    </a:lnTo>
                    <a:lnTo>
                      <a:pt x="3189" y="0"/>
                    </a:lnTo>
                    <a:close/>
                  </a:path>
                </a:pathLst>
              </a:custGeom>
              <a:solidFill>
                <a:srgbClr val="00AE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1520;g220ede23e87_0_6">
                <a:extLst>
                  <a:ext uri="{FF2B5EF4-FFF2-40B4-BE49-F238E27FC236}">
                    <a16:creationId xmlns:a16="http://schemas.microsoft.com/office/drawing/2014/main" id="{6B62802E-3BA9-6A33-888E-CC4E37A405C3}"/>
                  </a:ext>
                </a:extLst>
              </p:cNvPr>
              <p:cNvSpPr/>
              <p:nvPr/>
            </p:nvSpPr>
            <p:spPr>
              <a:xfrm>
                <a:off x="5906500" y="2525875"/>
                <a:ext cx="115475" cy="401300"/>
              </a:xfrm>
              <a:custGeom>
                <a:avLst/>
                <a:gdLst/>
                <a:ahLst/>
                <a:cxnLst/>
                <a:rect l="l" t="t" r="r" b="b"/>
                <a:pathLst>
                  <a:path w="4619" h="16052" extrusionOk="0">
                    <a:moveTo>
                      <a:pt x="3272" y="1"/>
                    </a:moveTo>
                    <a:cubicBezTo>
                      <a:pt x="2129" y="1"/>
                      <a:pt x="0" y="3530"/>
                      <a:pt x="609" y="12875"/>
                    </a:cubicBezTo>
                    <a:cubicBezTo>
                      <a:pt x="805" y="15897"/>
                      <a:pt x="3881" y="16052"/>
                      <a:pt x="4507" y="16052"/>
                    </a:cubicBezTo>
                    <a:cubicBezTo>
                      <a:pt x="4579" y="16052"/>
                      <a:pt x="4618" y="16050"/>
                      <a:pt x="4618" y="16050"/>
                    </a:cubicBezTo>
                    <a:cubicBezTo>
                      <a:pt x="4618" y="16050"/>
                      <a:pt x="4564" y="655"/>
                      <a:pt x="3524" y="66"/>
                    </a:cubicBezTo>
                    <a:cubicBezTo>
                      <a:pt x="3447" y="23"/>
                      <a:pt x="3363" y="1"/>
                      <a:pt x="3272" y="1"/>
                    </a:cubicBezTo>
                    <a:close/>
                  </a:path>
                </a:pathLst>
              </a:custGeom>
              <a:solidFill>
                <a:srgbClr val="00AE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1521;g220ede23e87_0_6">
                <a:extLst>
                  <a:ext uri="{FF2B5EF4-FFF2-40B4-BE49-F238E27FC236}">
                    <a16:creationId xmlns:a16="http://schemas.microsoft.com/office/drawing/2014/main" id="{90B9341B-5BAC-0876-F41F-F9DBC8CF0A79}"/>
                  </a:ext>
                </a:extLst>
              </p:cNvPr>
              <p:cNvSpPr/>
              <p:nvPr/>
            </p:nvSpPr>
            <p:spPr>
              <a:xfrm>
                <a:off x="6029475" y="2266075"/>
                <a:ext cx="191950" cy="286200"/>
              </a:xfrm>
              <a:custGeom>
                <a:avLst/>
                <a:gdLst/>
                <a:ahLst/>
                <a:cxnLst/>
                <a:rect l="l" t="t" r="r" b="b"/>
                <a:pathLst>
                  <a:path w="7678" h="11448" extrusionOk="0">
                    <a:moveTo>
                      <a:pt x="5476" y="1"/>
                    </a:moveTo>
                    <a:cubicBezTo>
                      <a:pt x="3757" y="1"/>
                      <a:pt x="96" y="2330"/>
                      <a:pt x="96" y="2330"/>
                    </a:cubicBezTo>
                    <a:cubicBezTo>
                      <a:pt x="96" y="2330"/>
                      <a:pt x="0" y="6230"/>
                      <a:pt x="1123" y="8898"/>
                    </a:cubicBezTo>
                    <a:cubicBezTo>
                      <a:pt x="1919" y="10816"/>
                      <a:pt x="4321" y="11448"/>
                      <a:pt x="5838" y="11448"/>
                    </a:cubicBezTo>
                    <a:cubicBezTo>
                      <a:pt x="6431" y="11448"/>
                      <a:pt x="6889" y="11351"/>
                      <a:pt x="7062" y="11197"/>
                    </a:cubicBezTo>
                    <a:cubicBezTo>
                      <a:pt x="7678" y="10636"/>
                      <a:pt x="6651" y="6490"/>
                      <a:pt x="6583" y="4369"/>
                    </a:cubicBezTo>
                    <a:cubicBezTo>
                      <a:pt x="6528" y="2234"/>
                      <a:pt x="7048" y="1796"/>
                      <a:pt x="6254" y="359"/>
                    </a:cubicBezTo>
                    <a:cubicBezTo>
                      <a:pt x="6118" y="105"/>
                      <a:pt x="5841" y="1"/>
                      <a:pt x="5476" y="1"/>
                    </a:cubicBezTo>
                    <a:close/>
                  </a:path>
                </a:pathLst>
              </a:custGeom>
              <a:solidFill>
                <a:srgbClr val="0096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1522;g220ede23e87_0_6">
                <a:extLst>
                  <a:ext uri="{FF2B5EF4-FFF2-40B4-BE49-F238E27FC236}">
                    <a16:creationId xmlns:a16="http://schemas.microsoft.com/office/drawing/2014/main" id="{CA53C49A-6740-7A61-BFFC-42725E6C6683}"/>
                  </a:ext>
                </a:extLst>
              </p:cNvPr>
              <p:cNvSpPr/>
              <p:nvPr/>
            </p:nvSpPr>
            <p:spPr>
              <a:xfrm>
                <a:off x="6013050" y="3486475"/>
                <a:ext cx="81450" cy="161500"/>
              </a:xfrm>
              <a:custGeom>
                <a:avLst/>
                <a:gdLst/>
                <a:ahLst/>
                <a:cxnLst/>
                <a:rect l="l" t="t" r="r" b="b"/>
                <a:pathLst>
                  <a:path w="3258" h="6460" extrusionOk="0">
                    <a:moveTo>
                      <a:pt x="1437" y="0"/>
                    </a:moveTo>
                    <a:cubicBezTo>
                      <a:pt x="1492" y="1492"/>
                      <a:pt x="1506" y="2874"/>
                      <a:pt x="1479" y="3873"/>
                    </a:cubicBezTo>
                    <a:cubicBezTo>
                      <a:pt x="1451" y="4584"/>
                      <a:pt x="356" y="5994"/>
                      <a:pt x="42" y="6322"/>
                    </a:cubicBezTo>
                    <a:lnTo>
                      <a:pt x="28" y="6322"/>
                    </a:lnTo>
                    <a:cubicBezTo>
                      <a:pt x="14" y="6336"/>
                      <a:pt x="14" y="6336"/>
                      <a:pt x="1" y="6336"/>
                    </a:cubicBezTo>
                    <a:lnTo>
                      <a:pt x="3189" y="6459"/>
                    </a:lnTo>
                    <a:cubicBezTo>
                      <a:pt x="3189" y="6459"/>
                      <a:pt x="3258" y="5323"/>
                      <a:pt x="3175" y="5173"/>
                    </a:cubicBezTo>
                    <a:cubicBezTo>
                      <a:pt x="3121" y="5077"/>
                      <a:pt x="3011" y="4393"/>
                      <a:pt x="2970" y="4283"/>
                    </a:cubicBezTo>
                    <a:cubicBezTo>
                      <a:pt x="2943" y="3667"/>
                      <a:pt x="2956" y="1628"/>
                      <a:pt x="3011" y="0"/>
                    </a:cubicBezTo>
                    <a:close/>
                  </a:path>
                </a:pathLst>
              </a:custGeom>
              <a:solidFill>
                <a:srgbClr val="FCB8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1523;g220ede23e87_0_6">
                <a:extLst>
                  <a:ext uri="{FF2B5EF4-FFF2-40B4-BE49-F238E27FC236}">
                    <a16:creationId xmlns:a16="http://schemas.microsoft.com/office/drawing/2014/main" id="{4D51FF25-052C-B2FB-FC0B-99BB24059A67}"/>
                  </a:ext>
                </a:extLst>
              </p:cNvPr>
              <p:cNvSpPr/>
              <p:nvPr/>
            </p:nvSpPr>
            <p:spPr>
              <a:xfrm>
                <a:off x="5939150" y="2749200"/>
                <a:ext cx="236100" cy="780400"/>
              </a:xfrm>
              <a:custGeom>
                <a:avLst/>
                <a:gdLst/>
                <a:ahLst/>
                <a:cxnLst/>
                <a:rect l="l" t="t" r="r" b="b"/>
                <a:pathLst>
                  <a:path w="9444" h="31216" extrusionOk="0">
                    <a:moveTo>
                      <a:pt x="630" y="1"/>
                    </a:moveTo>
                    <a:lnTo>
                      <a:pt x="630" y="1"/>
                    </a:lnTo>
                    <a:cubicBezTo>
                      <a:pt x="1" y="3956"/>
                      <a:pt x="124" y="8348"/>
                      <a:pt x="1958" y="14411"/>
                    </a:cubicBezTo>
                    <a:cubicBezTo>
                      <a:pt x="2738" y="17038"/>
                      <a:pt x="3340" y="18831"/>
                      <a:pt x="3408" y="19515"/>
                    </a:cubicBezTo>
                    <a:cubicBezTo>
                      <a:pt x="3531" y="20569"/>
                      <a:pt x="4366" y="26987"/>
                      <a:pt x="4435" y="31215"/>
                    </a:cubicBezTo>
                    <a:lnTo>
                      <a:pt x="5940" y="31215"/>
                    </a:lnTo>
                    <a:cubicBezTo>
                      <a:pt x="5940" y="29368"/>
                      <a:pt x="6569" y="25741"/>
                      <a:pt x="6624" y="24592"/>
                    </a:cubicBezTo>
                    <a:cubicBezTo>
                      <a:pt x="6775" y="21814"/>
                      <a:pt x="6542" y="20637"/>
                      <a:pt x="6159" y="18242"/>
                    </a:cubicBezTo>
                    <a:cubicBezTo>
                      <a:pt x="5830" y="16217"/>
                      <a:pt x="6597" y="11619"/>
                      <a:pt x="6706" y="10264"/>
                    </a:cubicBezTo>
                    <a:cubicBezTo>
                      <a:pt x="9443" y="6624"/>
                      <a:pt x="5433" y="3244"/>
                      <a:pt x="4722" y="97"/>
                    </a:cubicBezTo>
                    <a:lnTo>
                      <a:pt x="630" y="1"/>
                    </a:lnTo>
                    <a:close/>
                  </a:path>
                </a:pathLst>
              </a:custGeom>
              <a:solidFill>
                <a:srgbClr val="02AD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1524;g220ede23e87_0_6">
                <a:extLst>
                  <a:ext uri="{FF2B5EF4-FFF2-40B4-BE49-F238E27FC236}">
                    <a16:creationId xmlns:a16="http://schemas.microsoft.com/office/drawing/2014/main" id="{0C5F3BA0-1ECA-3430-1B54-4C821A39B17B}"/>
                  </a:ext>
                </a:extLst>
              </p:cNvPr>
              <p:cNvSpPr/>
              <p:nvPr/>
            </p:nvSpPr>
            <p:spPr>
              <a:xfrm>
                <a:off x="6106800" y="3494000"/>
                <a:ext cx="54750" cy="160475"/>
              </a:xfrm>
              <a:custGeom>
                <a:avLst/>
                <a:gdLst/>
                <a:ahLst/>
                <a:cxnLst/>
                <a:rect l="l" t="t" r="r" b="b"/>
                <a:pathLst>
                  <a:path w="2190" h="6419" extrusionOk="0">
                    <a:moveTo>
                      <a:pt x="329" y="0"/>
                    </a:moveTo>
                    <a:cubicBezTo>
                      <a:pt x="356" y="657"/>
                      <a:pt x="397" y="1300"/>
                      <a:pt x="438" y="1930"/>
                    </a:cubicBezTo>
                    <a:cubicBezTo>
                      <a:pt x="520" y="3011"/>
                      <a:pt x="137" y="5556"/>
                      <a:pt x="0" y="6418"/>
                    </a:cubicBezTo>
                    <a:lnTo>
                      <a:pt x="2026" y="6418"/>
                    </a:lnTo>
                    <a:lnTo>
                      <a:pt x="1820" y="3572"/>
                    </a:lnTo>
                    <a:cubicBezTo>
                      <a:pt x="1820" y="3572"/>
                      <a:pt x="1984" y="1930"/>
                      <a:pt x="2190" y="0"/>
                    </a:cubicBezTo>
                    <a:close/>
                  </a:path>
                </a:pathLst>
              </a:custGeom>
              <a:solidFill>
                <a:srgbClr val="FCB8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1525;g220ede23e87_0_6">
                <a:extLst>
                  <a:ext uri="{FF2B5EF4-FFF2-40B4-BE49-F238E27FC236}">
                    <a16:creationId xmlns:a16="http://schemas.microsoft.com/office/drawing/2014/main" id="{42F6D777-8D73-836C-8059-7B6F4B10FA8C}"/>
                  </a:ext>
                </a:extLst>
              </p:cNvPr>
              <p:cNvSpPr/>
              <p:nvPr/>
            </p:nvSpPr>
            <p:spPr>
              <a:xfrm>
                <a:off x="5954900" y="2749200"/>
                <a:ext cx="246350" cy="794750"/>
              </a:xfrm>
              <a:custGeom>
                <a:avLst/>
                <a:gdLst/>
                <a:ahLst/>
                <a:cxnLst/>
                <a:rect l="l" t="t" r="r" b="b"/>
                <a:pathLst>
                  <a:path w="9854" h="31790" extrusionOk="0">
                    <a:moveTo>
                      <a:pt x="0" y="1"/>
                    </a:moveTo>
                    <a:cubicBezTo>
                      <a:pt x="0" y="1"/>
                      <a:pt x="767" y="7144"/>
                      <a:pt x="3243" y="8526"/>
                    </a:cubicBezTo>
                    <a:cubicBezTo>
                      <a:pt x="3859" y="8868"/>
                      <a:pt x="4735" y="12892"/>
                      <a:pt x="4735" y="12892"/>
                    </a:cubicBezTo>
                    <a:cubicBezTo>
                      <a:pt x="5036" y="14274"/>
                      <a:pt x="5775" y="16025"/>
                      <a:pt x="5898" y="17093"/>
                    </a:cubicBezTo>
                    <a:cubicBezTo>
                      <a:pt x="6199" y="19638"/>
                      <a:pt x="6117" y="26111"/>
                      <a:pt x="6514" y="31722"/>
                    </a:cubicBezTo>
                    <a:cubicBezTo>
                      <a:pt x="6514" y="31749"/>
                      <a:pt x="6514" y="31776"/>
                      <a:pt x="6514" y="31790"/>
                    </a:cubicBezTo>
                    <a:lnTo>
                      <a:pt x="8060" y="31790"/>
                    </a:lnTo>
                    <a:cubicBezTo>
                      <a:pt x="8293" y="29491"/>
                      <a:pt x="8745" y="25317"/>
                      <a:pt x="9059" y="24058"/>
                    </a:cubicBezTo>
                    <a:cubicBezTo>
                      <a:pt x="9716" y="21390"/>
                      <a:pt x="8704" y="18981"/>
                      <a:pt x="8882" y="17325"/>
                    </a:cubicBezTo>
                    <a:cubicBezTo>
                      <a:pt x="9005" y="16190"/>
                      <a:pt x="9306" y="15286"/>
                      <a:pt x="9470" y="13932"/>
                    </a:cubicBezTo>
                    <a:cubicBezTo>
                      <a:pt x="9621" y="12700"/>
                      <a:pt x="9648" y="11113"/>
                      <a:pt x="9319" y="8636"/>
                    </a:cubicBezTo>
                    <a:cubicBezTo>
                      <a:pt x="9306" y="8540"/>
                      <a:pt x="9306" y="8485"/>
                      <a:pt x="9306" y="8485"/>
                    </a:cubicBezTo>
                    <a:cubicBezTo>
                      <a:pt x="9853" y="3230"/>
                      <a:pt x="6104" y="288"/>
                      <a:pt x="6104" y="288"/>
                    </a:cubicBezTo>
                    <a:lnTo>
                      <a:pt x="0" y="1"/>
                    </a:lnTo>
                    <a:close/>
                  </a:path>
                </a:pathLst>
              </a:custGeom>
              <a:solidFill>
                <a:srgbClr val="02AD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1526;g220ede23e87_0_6">
                <a:extLst>
                  <a:ext uri="{FF2B5EF4-FFF2-40B4-BE49-F238E27FC236}">
                    <a16:creationId xmlns:a16="http://schemas.microsoft.com/office/drawing/2014/main" id="{E16EFC9D-67CC-1C9D-6EE4-1505B732D482}"/>
                  </a:ext>
                </a:extLst>
              </p:cNvPr>
              <p:cNvSpPr/>
              <p:nvPr/>
            </p:nvSpPr>
            <p:spPr>
              <a:xfrm>
                <a:off x="6096875" y="3583800"/>
                <a:ext cx="77675" cy="70675"/>
              </a:xfrm>
              <a:custGeom>
                <a:avLst/>
                <a:gdLst/>
                <a:ahLst/>
                <a:cxnLst/>
                <a:rect l="l" t="t" r="r" b="b"/>
                <a:pathLst>
                  <a:path w="3107" h="2827" extrusionOk="0">
                    <a:moveTo>
                      <a:pt x="1673" y="0"/>
                    </a:moveTo>
                    <a:cubicBezTo>
                      <a:pt x="1624" y="0"/>
                      <a:pt x="1573" y="3"/>
                      <a:pt x="1519" y="7"/>
                    </a:cubicBezTo>
                    <a:cubicBezTo>
                      <a:pt x="561" y="89"/>
                      <a:pt x="685" y="787"/>
                      <a:pt x="685" y="787"/>
                    </a:cubicBezTo>
                    <a:cubicBezTo>
                      <a:pt x="685" y="787"/>
                      <a:pt x="612" y="738"/>
                      <a:pt x="530" y="738"/>
                    </a:cubicBezTo>
                    <a:cubicBezTo>
                      <a:pt x="490" y="738"/>
                      <a:pt x="447" y="751"/>
                      <a:pt x="411" y="787"/>
                    </a:cubicBezTo>
                    <a:cubicBezTo>
                      <a:pt x="288" y="910"/>
                      <a:pt x="466" y="1882"/>
                      <a:pt x="233" y="2087"/>
                    </a:cubicBezTo>
                    <a:cubicBezTo>
                      <a:pt x="0" y="2292"/>
                      <a:pt x="123" y="2826"/>
                      <a:pt x="123" y="2826"/>
                    </a:cubicBezTo>
                    <a:lnTo>
                      <a:pt x="2943" y="2826"/>
                    </a:lnTo>
                    <a:cubicBezTo>
                      <a:pt x="2943" y="2826"/>
                      <a:pt x="3052" y="2128"/>
                      <a:pt x="2751" y="1882"/>
                    </a:cubicBezTo>
                    <a:cubicBezTo>
                      <a:pt x="2450" y="1622"/>
                      <a:pt x="3107" y="705"/>
                      <a:pt x="2559" y="623"/>
                    </a:cubicBezTo>
                    <a:cubicBezTo>
                      <a:pt x="2559" y="623"/>
                      <a:pt x="2498" y="0"/>
                      <a:pt x="1673"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1527;g220ede23e87_0_6">
                <a:extLst>
                  <a:ext uri="{FF2B5EF4-FFF2-40B4-BE49-F238E27FC236}">
                    <a16:creationId xmlns:a16="http://schemas.microsoft.com/office/drawing/2014/main" id="{7FE96DEB-43DC-C859-A621-23FC6BCD5AC8}"/>
                  </a:ext>
                </a:extLst>
              </p:cNvPr>
              <p:cNvSpPr/>
              <p:nvPr/>
            </p:nvSpPr>
            <p:spPr>
              <a:xfrm>
                <a:off x="5970625" y="3587325"/>
                <a:ext cx="131400" cy="67150"/>
              </a:xfrm>
              <a:custGeom>
                <a:avLst/>
                <a:gdLst/>
                <a:ahLst/>
                <a:cxnLst/>
                <a:rect l="l" t="t" r="r" b="b"/>
                <a:pathLst>
                  <a:path w="5256" h="2686" extrusionOk="0">
                    <a:moveTo>
                      <a:pt x="2948" y="1"/>
                    </a:moveTo>
                    <a:cubicBezTo>
                      <a:pt x="2916" y="1"/>
                      <a:pt x="2882" y="10"/>
                      <a:pt x="2847" y="30"/>
                    </a:cubicBezTo>
                    <a:cubicBezTo>
                      <a:pt x="2546" y="208"/>
                      <a:pt x="2341" y="742"/>
                      <a:pt x="1533" y="1276"/>
                    </a:cubicBezTo>
                    <a:cubicBezTo>
                      <a:pt x="712" y="1809"/>
                      <a:pt x="55" y="1659"/>
                      <a:pt x="1" y="2685"/>
                    </a:cubicBezTo>
                    <a:lnTo>
                      <a:pt x="5091" y="2685"/>
                    </a:lnTo>
                    <a:cubicBezTo>
                      <a:pt x="5091" y="2685"/>
                      <a:pt x="5256" y="578"/>
                      <a:pt x="4845" y="30"/>
                    </a:cubicBezTo>
                    <a:cubicBezTo>
                      <a:pt x="4845" y="30"/>
                      <a:pt x="4393" y="756"/>
                      <a:pt x="3764" y="756"/>
                    </a:cubicBezTo>
                    <a:cubicBezTo>
                      <a:pt x="3407" y="756"/>
                      <a:pt x="3238" y="1"/>
                      <a:pt x="2948"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1528;g220ede23e87_0_6">
                <a:extLst>
                  <a:ext uri="{FF2B5EF4-FFF2-40B4-BE49-F238E27FC236}">
                    <a16:creationId xmlns:a16="http://schemas.microsoft.com/office/drawing/2014/main" id="{C784EAC3-1891-F1E2-F712-BD1EC197A367}"/>
                  </a:ext>
                </a:extLst>
              </p:cNvPr>
              <p:cNvSpPr/>
              <p:nvPr/>
            </p:nvSpPr>
            <p:spPr>
              <a:xfrm>
                <a:off x="6222775" y="3059700"/>
                <a:ext cx="45875" cy="39850"/>
              </a:xfrm>
              <a:custGeom>
                <a:avLst/>
                <a:gdLst/>
                <a:ahLst/>
                <a:cxnLst/>
                <a:rect l="l" t="t" r="r" b="b"/>
                <a:pathLst>
                  <a:path w="1835" h="1594" extrusionOk="0">
                    <a:moveTo>
                      <a:pt x="944" y="0"/>
                    </a:moveTo>
                    <a:cubicBezTo>
                      <a:pt x="533" y="0"/>
                      <a:pt x="86" y="365"/>
                      <a:pt x="28" y="814"/>
                    </a:cubicBezTo>
                    <a:cubicBezTo>
                      <a:pt x="0" y="1019"/>
                      <a:pt x="534" y="1238"/>
                      <a:pt x="534" y="1238"/>
                    </a:cubicBezTo>
                    <a:cubicBezTo>
                      <a:pt x="534" y="1238"/>
                      <a:pt x="726" y="1594"/>
                      <a:pt x="999" y="1594"/>
                    </a:cubicBezTo>
                    <a:cubicBezTo>
                      <a:pt x="1273" y="1594"/>
                      <a:pt x="1834" y="677"/>
                      <a:pt x="1396" y="198"/>
                    </a:cubicBezTo>
                    <a:cubicBezTo>
                      <a:pt x="1270" y="60"/>
                      <a:pt x="1110" y="0"/>
                      <a:pt x="944" y="0"/>
                    </a:cubicBezTo>
                    <a:close/>
                  </a:path>
                </a:pathLst>
              </a:custGeom>
              <a:solidFill>
                <a:srgbClr val="FCB8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1529;g220ede23e87_0_6">
                <a:extLst>
                  <a:ext uri="{FF2B5EF4-FFF2-40B4-BE49-F238E27FC236}">
                    <a16:creationId xmlns:a16="http://schemas.microsoft.com/office/drawing/2014/main" id="{91130E57-05A3-4315-A372-322E4A581B6D}"/>
                  </a:ext>
                </a:extLst>
              </p:cNvPr>
              <p:cNvSpPr/>
              <p:nvPr/>
            </p:nvSpPr>
            <p:spPr>
              <a:xfrm>
                <a:off x="5901175" y="2452875"/>
                <a:ext cx="335300" cy="322875"/>
              </a:xfrm>
              <a:custGeom>
                <a:avLst/>
                <a:gdLst/>
                <a:ahLst/>
                <a:cxnLst/>
                <a:rect l="l" t="t" r="r" b="b"/>
                <a:pathLst>
                  <a:path w="13412" h="12915" extrusionOk="0">
                    <a:moveTo>
                      <a:pt x="7212" y="1"/>
                    </a:moveTo>
                    <a:cubicBezTo>
                      <a:pt x="6044" y="1"/>
                      <a:pt x="4968" y="290"/>
                      <a:pt x="4968" y="290"/>
                    </a:cubicBezTo>
                    <a:cubicBezTo>
                      <a:pt x="1" y="3780"/>
                      <a:pt x="2012" y="7502"/>
                      <a:pt x="2012" y="7502"/>
                    </a:cubicBezTo>
                    <a:lnTo>
                      <a:pt x="2135" y="12004"/>
                    </a:lnTo>
                    <a:cubicBezTo>
                      <a:pt x="3898" y="12773"/>
                      <a:pt x="6167" y="12915"/>
                      <a:pt x="7601" y="12915"/>
                    </a:cubicBezTo>
                    <a:cubicBezTo>
                      <a:pt x="8439" y="12915"/>
                      <a:pt x="8992" y="12867"/>
                      <a:pt x="8992" y="12867"/>
                    </a:cubicBezTo>
                    <a:cubicBezTo>
                      <a:pt x="9183" y="11156"/>
                      <a:pt x="9402" y="8269"/>
                      <a:pt x="9867" y="7625"/>
                    </a:cubicBezTo>
                    <a:cubicBezTo>
                      <a:pt x="11085" y="5901"/>
                      <a:pt x="13412" y="2576"/>
                      <a:pt x="11988" y="769"/>
                    </a:cubicBezTo>
                    <a:cubicBezTo>
                      <a:pt x="11516" y="175"/>
                      <a:pt x="10850" y="47"/>
                      <a:pt x="10169" y="47"/>
                    </a:cubicBezTo>
                    <a:cubicBezTo>
                      <a:pt x="9654" y="47"/>
                      <a:pt x="9130" y="120"/>
                      <a:pt x="8674" y="120"/>
                    </a:cubicBezTo>
                    <a:cubicBezTo>
                      <a:pt x="8510" y="120"/>
                      <a:pt x="8355" y="111"/>
                      <a:pt x="8211" y="85"/>
                    </a:cubicBezTo>
                    <a:cubicBezTo>
                      <a:pt x="7886" y="24"/>
                      <a:pt x="7545" y="1"/>
                      <a:pt x="7212" y="1"/>
                    </a:cubicBezTo>
                    <a:close/>
                  </a:path>
                </a:pathLst>
              </a:custGeom>
              <a:solidFill>
                <a:srgbClr val="6FBE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1530;g220ede23e87_0_6">
                <a:extLst>
                  <a:ext uri="{FF2B5EF4-FFF2-40B4-BE49-F238E27FC236}">
                    <a16:creationId xmlns:a16="http://schemas.microsoft.com/office/drawing/2014/main" id="{C25D21F6-BBBD-9E3E-43FB-BF97822C4DCB}"/>
                  </a:ext>
                </a:extLst>
              </p:cNvPr>
              <p:cNvSpPr/>
              <p:nvPr/>
            </p:nvSpPr>
            <p:spPr>
              <a:xfrm>
                <a:off x="6083175" y="2452600"/>
                <a:ext cx="173150" cy="494025"/>
              </a:xfrm>
              <a:custGeom>
                <a:avLst/>
                <a:gdLst/>
                <a:ahLst/>
                <a:cxnLst/>
                <a:rect l="l" t="t" r="r" b="b"/>
                <a:pathLst>
                  <a:path w="6926" h="19761" extrusionOk="0">
                    <a:moveTo>
                      <a:pt x="3025" y="0"/>
                    </a:moveTo>
                    <a:cubicBezTo>
                      <a:pt x="3025" y="0"/>
                      <a:pt x="754" y="3463"/>
                      <a:pt x="384" y="7513"/>
                    </a:cubicBezTo>
                    <a:cubicBezTo>
                      <a:pt x="1" y="11564"/>
                      <a:pt x="4161" y="19761"/>
                      <a:pt x="4161" y="19761"/>
                    </a:cubicBezTo>
                    <a:cubicBezTo>
                      <a:pt x="4161" y="19761"/>
                      <a:pt x="4763" y="19638"/>
                      <a:pt x="5160" y="18817"/>
                    </a:cubicBezTo>
                    <a:cubicBezTo>
                      <a:pt x="5160" y="18817"/>
                      <a:pt x="3655" y="11879"/>
                      <a:pt x="4613" y="7513"/>
                    </a:cubicBezTo>
                    <a:cubicBezTo>
                      <a:pt x="5488" y="3490"/>
                      <a:pt x="6925" y="0"/>
                      <a:pt x="3025" y="0"/>
                    </a:cubicBezTo>
                    <a:close/>
                  </a:path>
                </a:pathLst>
              </a:custGeom>
              <a:solidFill>
                <a:srgbClr val="00AE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1531;g220ede23e87_0_6">
                <a:extLst>
                  <a:ext uri="{FF2B5EF4-FFF2-40B4-BE49-F238E27FC236}">
                    <a16:creationId xmlns:a16="http://schemas.microsoft.com/office/drawing/2014/main" id="{58ABE97E-D82E-7874-E87E-F5DF29E9739C}"/>
                  </a:ext>
                </a:extLst>
              </p:cNvPr>
              <p:cNvSpPr/>
              <p:nvPr/>
            </p:nvSpPr>
            <p:spPr>
              <a:xfrm>
                <a:off x="5887825" y="2452550"/>
                <a:ext cx="163225" cy="395200"/>
              </a:xfrm>
              <a:custGeom>
                <a:avLst/>
                <a:gdLst/>
                <a:ahLst/>
                <a:cxnLst/>
                <a:rect l="l" t="t" r="r" b="b"/>
                <a:pathLst>
                  <a:path w="6529" h="15808" extrusionOk="0">
                    <a:moveTo>
                      <a:pt x="5972" y="1"/>
                    </a:moveTo>
                    <a:cubicBezTo>
                      <a:pt x="5558" y="1"/>
                      <a:pt x="5133" y="98"/>
                      <a:pt x="5133" y="98"/>
                    </a:cubicBezTo>
                    <a:cubicBezTo>
                      <a:pt x="1" y="3163"/>
                      <a:pt x="1356" y="15808"/>
                      <a:pt x="1356" y="15808"/>
                    </a:cubicBezTo>
                    <a:cubicBezTo>
                      <a:pt x="1356" y="15808"/>
                      <a:pt x="1178" y="12592"/>
                      <a:pt x="1794" y="7515"/>
                    </a:cubicBezTo>
                    <a:cubicBezTo>
                      <a:pt x="2396" y="2452"/>
                      <a:pt x="6529" y="98"/>
                      <a:pt x="6529" y="98"/>
                    </a:cubicBezTo>
                    <a:cubicBezTo>
                      <a:pt x="6383" y="25"/>
                      <a:pt x="6179" y="1"/>
                      <a:pt x="5972" y="1"/>
                    </a:cubicBezTo>
                    <a:close/>
                  </a:path>
                </a:pathLst>
              </a:custGeom>
              <a:solidFill>
                <a:srgbClr val="00AE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1532;g220ede23e87_0_6">
                <a:extLst>
                  <a:ext uri="{FF2B5EF4-FFF2-40B4-BE49-F238E27FC236}">
                    <a16:creationId xmlns:a16="http://schemas.microsoft.com/office/drawing/2014/main" id="{CCC9EC21-D6EA-1160-6F75-3F405182A575}"/>
                  </a:ext>
                </a:extLst>
              </p:cNvPr>
              <p:cNvSpPr/>
              <p:nvPr/>
            </p:nvSpPr>
            <p:spPr>
              <a:xfrm>
                <a:off x="6223100" y="3026675"/>
                <a:ext cx="62975" cy="72975"/>
              </a:xfrm>
              <a:custGeom>
                <a:avLst/>
                <a:gdLst/>
                <a:ahLst/>
                <a:cxnLst/>
                <a:rect l="l" t="t" r="r" b="b"/>
                <a:pathLst>
                  <a:path w="2519" h="2919" extrusionOk="0">
                    <a:moveTo>
                      <a:pt x="811" y="1"/>
                    </a:moveTo>
                    <a:cubicBezTo>
                      <a:pt x="559" y="1"/>
                      <a:pt x="313" y="52"/>
                      <a:pt x="220" y="233"/>
                    </a:cubicBezTo>
                    <a:cubicBezTo>
                      <a:pt x="1" y="671"/>
                      <a:pt x="15" y="2135"/>
                      <a:pt x="15" y="2135"/>
                    </a:cubicBezTo>
                    <a:lnTo>
                      <a:pt x="357" y="1806"/>
                    </a:lnTo>
                    <a:cubicBezTo>
                      <a:pt x="357" y="1806"/>
                      <a:pt x="918" y="1916"/>
                      <a:pt x="1027" y="2244"/>
                    </a:cubicBezTo>
                    <a:cubicBezTo>
                      <a:pt x="1150" y="2586"/>
                      <a:pt x="986" y="2915"/>
                      <a:pt x="986" y="2915"/>
                    </a:cubicBezTo>
                    <a:cubicBezTo>
                      <a:pt x="1004" y="2917"/>
                      <a:pt x="1021" y="2919"/>
                      <a:pt x="1038" y="2919"/>
                    </a:cubicBezTo>
                    <a:cubicBezTo>
                      <a:pt x="1370" y="2919"/>
                      <a:pt x="1506" y="2422"/>
                      <a:pt x="1506" y="2422"/>
                    </a:cubicBezTo>
                    <a:cubicBezTo>
                      <a:pt x="1506" y="2422"/>
                      <a:pt x="2314" y="2066"/>
                      <a:pt x="2409" y="1752"/>
                    </a:cubicBezTo>
                    <a:cubicBezTo>
                      <a:pt x="2519" y="1451"/>
                      <a:pt x="1506" y="96"/>
                      <a:pt x="1506" y="96"/>
                    </a:cubicBezTo>
                    <a:cubicBezTo>
                      <a:pt x="1506" y="96"/>
                      <a:pt x="1153" y="1"/>
                      <a:pt x="811" y="1"/>
                    </a:cubicBezTo>
                    <a:close/>
                  </a:path>
                </a:pathLst>
              </a:custGeom>
              <a:solidFill>
                <a:srgbClr val="FCB8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1533;g220ede23e87_0_6">
                <a:extLst>
                  <a:ext uri="{FF2B5EF4-FFF2-40B4-BE49-F238E27FC236}">
                    <a16:creationId xmlns:a16="http://schemas.microsoft.com/office/drawing/2014/main" id="{53D5691B-DB23-D1D7-0922-A9299C6459BA}"/>
                  </a:ext>
                </a:extLst>
              </p:cNvPr>
              <p:cNvSpPr/>
              <p:nvPr/>
            </p:nvSpPr>
            <p:spPr>
              <a:xfrm>
                <a:off x="6153650" y="2472425"/>
                <a:ext cx="108150" cy="565000"/>
              </a:xfrm>
              <a:custGeom>
                <a:avLst/>
                <a:gdLst/>
                <a:ahLst/>
                <a:cxnLst/>
                <a:rect l="l" t="t" r="r" b="b"/>
                <a:pathLst>
                  <a:path w="4326" h="22600" extrusionOk="0">
                    <a:moveTo>
                      <a:pt x="2111" y="1"/>
                    </a:moveTo>
                    <a:cubicBezTo>
                      <a:pt x="1489" y="1"/>
                      <a:pt x="896" y="1356"/>
                      <a:pt x="494" y="2875"/>
                    </a:cubicBezTo>
                    <a:cubicBezTo>
                      <a:pt x="1" y="4736"/>
                      <a:pt x="1287" y="10538"/>
                      <a:pt x="1123" y="12810"/>
                    </a:cubicBezTo>
                    <a:cubicBezTo>
                      <a:pt x="1041" y="13918"/>
                      <a:pt x="2998" y="22416"/>
                      <a:pt x="2998" y="22416"/>
                    </a:cubicBezTo>
                    <a:cubicBezTo>
                      <a:pt x="2998" y="22416"/>
                      <a:pt x="3318" y="22599"/>
                      <a:pt x="3696" y="22599"/>
                    </a:cubicBezTo>
                    <a:cubicBezTo>
                      <a:pt x="3903" y="22599"/>
                      <a:pt x="4127" y="22545"/>
                      <a:pt x="4325" y="22375"/>
                    </a:cubicBezTo>
                    <a:cubicBezTo>
                      <a:pt x="4325" y="22375"/>
                      <a:pt x="3655" y="13138"/>
                      <a:pt x="3272" y="11359"/>
                    </a:cubicBezTo>
                    <a:cubicBezTo>
                      <a:pt x="3272" y="11359"/>
                      <a:pt x="3983" y="1766"/>
                      <a:pt x="2533" y="220"/>
                    </a:cubicBezTo>
                    <a:cubicBezTo>
                      <a:pt x="2392" y="69"/>
                      <a:pt x="2251" y="1"/>
                      <a:pt x="2111" y="1"/>
                    </a:cubicBezTo>
                    <a:close/>
                  </a:path>
                </a:pathLst>
              </a:custGeom>
              <a:solidFill>
                <a:srgbClr val="FCB8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1534;g220ede23e87_0_6">
                <a:extLst>
                  <a:ext uri="{FF2B5EF4-FFF2-40B4-BE49-F238E27FC236}">
                    <a16:creationId xmlns:a16="http://schemas.microsoft.com/office/drawing/2014/main" id="{03C95BBA-4665-58E2-62BA-7198E9FF2BC9}"/>
                  </a:ext>
                </a:extLst>
              </p:cNvPr>
              <p:cNvSpPr/>
              <p:nvPr/>
            </p:nvSpPr>
            <p:spPr>
              <a:xfrm>
                <a:off x="6017500" y="2236050"/>
                <a:ext cx="111900" cy="98375"/>
              </a:xfrm>
              <a:custGeom>
                <a:avLst/>
                <a:gdLst/>
                <a:ahLst/>
                <a:cxnLst/>
                <a:rect l="l" t="t" r="r" b="b"/>
                <a:pathLst>
                  <a:path w="4476" h="3935" extrusionOk="0">
                    <a:moveTo>
                      <a:pt x="3888" y="0"/>
                    </a:moveTo>
                    <a:cubicBezTo>
                      <a:pt x="3732" y="0"/>
                      <a:pt x="2148" y="25"/>
                      <a:pt x="1095" y="1013"/>
                    </a:cubicBezTo>
                    <a:cubicBezTo>
                      <a:pt x="0" y="2053"/>
                      <a:pt x="206" y="3640"/>
                      <a:pt x="945" y="3914"/>
                    </a:cubicBezTo>
                    <a:cubicBezTo>
                      <a:pt x="983" y="3928"/>
                      <a:pt x="1027" y="3934"/>
                      <a:pt x="1076" y="3934"/>
                    </a:cubicBezTo>
                    <a:cubicBezTo>
                      <a:pt x="1958" y="3934"/>
                      <a:pt x="4475" y="1834"/>
                      <a:pt x="4475" y="1834"/>
                    </a:cubicBezTo>
                    <a:lnTo>
                      <a:pt x="3901" y="0"/>
                    </a:lnTo>
                    <a:cubicBezTo>
                      <a:pt x="3901" y="0"/>
                      <a:pt x="3896" y="0"/>
                      <a:pt x="3888" y="0"/>
                    </a:cubicBezTo>
                    <a:close/>
                  </a:path>
                </a:pathLst>
              </a:custGeom>
              <a:solidFill>
                <a:srgbClr val="0096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1535;g220ede23e87_0_6">
                <a:extLst>
                  <a:ext uri="{FF2B5EF4-FFF2-40B4-BE49-F238E27FC236}">
                    <a16:creationId xmlns:a16="http://schemas.microsoft.com/office/drawing/2014/main" id="{788463DA-BB50-4160-988B-5C83FFA132D5}"/>
                  </a:ext>
                </a:extLst>
              </p:cNvPr>
              <p:cNvSpPr/>
              <p:nvPr/>
            </p:nvSpPr>
            <p:spPr>
              <a:xfrm>
                <a:off x="6024950" y="2254875"/>
                <a:ext cx="195800" cy="166175"/>
              </a:xfrm>
              <a:custGeom>
                <a:avLst/>
                <a:gdLst/>
                <a:ahLst/>
                <a:cxnLst/>
                <a:rect l="l" t="t" r="r" b="b"/>
                <a:pathLst>
                  <a:path w="7832" h="6647" extrusionOk="0">
                    <a:moveTo>
                      <a:pt x="3210" y="1"/>
                    </a:moveTo>
                    <a:cubicBezTo>
                      <a:pt x="2200" y="1"/>
                      <a:pt x="1073" y="317"/>
                      <a:pt x="701" y="1614"/>
                    </a:cubicBezTo>
                    <a:cubicBezTo>
                      <a:pt x="1" y="4060"/>
                      <a:pt x="590" y="6646"/>
                      <a:pt x="2161" y="6646"/>
                    </a:cubicBezTo>
                    <a:cubicBezTo>
                      <a:pt x="2216" y="6646"/>
                      <a:pt x="2272" y="6643"/>
                      <a:pt x="2330" y="6637"/>
                    </a:cubicBezTo>
                    <a:cubicBezTo>
                      <a:pt x="4711" y="6390"/>
                      <a:pt x="7831" y="1710"/>
                      <a:pt x="5026" y="287"/>
                    </a:cubicBezTo>
                    <a:cubicBezTo>
                      <a:pt x="5026" y="287"/>
                      <a:pt x="4170" y="1"/>
                      <a:pt x="3210" y="1"/>
                    </a:cubicBezTo>
                    <a:close/>
                  </a:path>
                </a:pathLst>
              </a:custGeom>
              <a:solidFill>
                <a:srgbClr val="FCB8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1536;g220ede23e87_0_6">
                <a:extLst>
                  <a:ext uri="{FF2B5EF4-FFF2-40B4-BE49-F238E27FC236}">
                    <a16:creationId xmlns:a16="http://schemas.microsoft.com/office/drawing/2014/main" id="{672E731C-FB78-6CCA-1767-E540C7941D6D}"/>
                  </a:ext>
                </a:extLst>
              </p:cNvPr>
              <p:cNvSpPr/>
              <p:nvPr/>
            </p:nvSpPr>
            <p:spPr>
              <a:xfrm>
                <a:off x="6083525" y="2302375"/>
                <a:ext cx="17125" cy="9650"/>
              </a:xfrm>
              <a:custGeom>
                <a:avLst/>
                <a:gdLst/>
                <a:ahLst/>
                <a:cxnLst/>
                <a:rect l="l" t="t" r="r" b="b"/>
                <a:pathLst>
                  <a:path w="685" h="386" extrusionOk="0">
                    <a:moveTo>
                      <a:pt x="132" y="0"/>
                    </a:moveTo>
                    <a:cubicBezTo>
                      <a:pt x="104" y="0"/>
                      <a:pt x="86" y="2"/>
                      <a:pt x="83" y="2"/>
                    </a:cubicBezTo>
                    <a:cubicBezTo>
                      <a:pt x="42" y="2"/>
                      <a:pt x="1" y="43"/>
                      <a:pt x="14" y="84"/>
                    </a:cubicBezTo>
                    <a:cubicBezTo>
                      <a:pt x="14" y="125"/>
                      <a:pt x="55" y="152"/>
                      <a:pt x="96" y="152"/>
                    </a:cubicBezTo>
                    <a:cubicBezTo>
                      <a:pt x="96" y="152"/>
                      <a:pt x="107" y="151"/>
                      <a:pt x="125" y="151"/>
                    </a:cubicBezTo>
                    <a:cubicBezTo>
                      <a:pt x="201" y="151"/>
                      <a:pt x="412" y="169"/>
                      <a:pt x="534" y="358"/>
                    </a:cubicBezTo>
                    <a:cubicBezTo>
                      <a:pt x="548" y="371"/>
                      <a:pt x="575" y="385"/>
                      <a:pt x="589" y="385"/>
                    </a:cubicBezTo>
                    <a:lnTo>
                      <a:pt x="603" y="385"/>
                    </a:lnTo>
                    <a:cubicBezTo>
                      <a:pt x="616" y="385"/>
                      <a:pt x="630" y="385"/>
                      <a:pt x="644" y="371"/>
                    </a:cubicBezTo>
                    <a:cubicBezTo>
                      <a:pt x="671" y="358"/>
                      <a:pt x="685" y="303"/>
                      <a:pt x="657" y="276"/>
                    </a:cubicBezTo>
                    <a:cubicBezTo>
                      <a:pt x="506" y="26"/>
                      <a:pt x="242" y="0"/>
                      <a:pt x="132" y="0"/>
                    </a:cubicBezTo>
                    <a:close/>
                  </a:path>
                </a:pathLst>
              </a:custGeom>
              <a:solidFill>
                <a:srgbClr val="0096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1537;g220ede23e87_0_6">
                <a:extLst>
                  <a:ext uri="{FF2B5EF4-FFF2-40B4-BE49-F238E27FC236}">
                    <a16:creationId xmlns:a16="http://schemas.microsoft.com/office/drawing/2014/main" id="{6F21C4D8-CE7C-D55E-844D-1D088187B6A2}"/>
                  </a:ext>
                </a:extLst>
              </p:cNvPr>
              <p:cNvSpPr/>
              <p:nvPr/>
            </p:nvSpPr>
            <p:spPr>
              <a:xfrm>
                <a:off x="6040775" y="2295800"/>
                <a:ext cx="18475" cy="6625"/>
              </a:xfrm>
              <a:custGeom>
                <a:avLst/>
                <a:gdLst/>
                <a:ahLst/>
                <a:cxnLst/>
                <a:rect l="l" t="t" r="r" b="b"/>
                <a:pathLst>
                  <a:path w="739" h="265" extrusionOk="0">
                    <a:moveTo>
                      <a:pt x="312" y="0"/>
                    </a:moveTo>
                    <a:cubicBezTo>
                      <a:pt x="169" y="0"/>
                      <a:pt x="62" y="46"/>
                      <a:pt x="55" y="46"/>
                    </a:cubicBezTo>
                    <a:cubicBezTo>
                      <a:pt x="14" y="73"/>
                      <a:pt x="0" y="114"/>
                      <a:pt x="14" y="155"/>
                    </a:cubicBezTo>
                    <a:cubicBezTo>
                      <a:pt x="33" y="175"/>
                      <a:pt x="59" y="194"/>
                      <a:pt x="87" y="194"/>
                    </a:cubicBezTo>
                    <a:cubicBezTo>
                      <a:pt x="99" y="194"/>
                      <a:pt x="111" y="191"/>
                      <a:pt x="123" y="183"/>
                    </a:cubicBezTo>
                    <a:cubicBezTo>
                      <a:pt x="123" y="183"/>
                      <a:pt x="206" y="149"/>
                      <a:pt x="316" y="149"/>
                    </a:cubicBezTo>
                    <a:cubicBezTo>
                      <a:pt x="404" y="149"/>
                      <a:pt x="510" y="171"/>
                      <a:pt x="602" y="251"/>
                    </a:cubicBezTo>
                    <a:cubicBezTo>
                      <a:pt x="616" y="265"/>
                      <a:pt x="630" y="265"/>
                      <a:pt x="643" y="265"/>
                    </a:cubicBezTo>
                    <a:cubicBezTo>
                      <a:pt x="671" y="265"/>
                      <a:pt x="698" y="265"/>
                      <a:pt x="712" y="237"/>
                    </a:cubicBezTo>
                    <a:cubicBezTo>
                      <a:pt x="739" y="210"/>
                      <a:pt x="725" y="155"/>
                      <a:pt x="698" y="142"/>
                    </a:cubicBezTo>
                    <a:cubicBezTo>
                      <a:pt x="569" y="31"/>
                      <a:pt x="428" y="0"/>
                      <a:pt x="312" y="0"/>
                    </a:cubicBezTo>
                    <a:close/>
                  </a:path>
                </a:pathLst>
              </a:custGeom>
              <a:solidFill>
                <a:srgbClr val="0096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1538;g220ede23e87_0_6">
                <a:extLst>
                  <a:ext uri="{FF2B5EF4-FFF2-40B4-BE49-F238E27FC236}">
                    <a16:creationId xmlns:a16="http://schemas.microsoft.com/office/drawing/2014/main" id="{5F431558-B70F-3D1B-22C9-37BAD37739C6}"/>
                  </a:ext>
                </a:extLst>
              </p:cNvPr>
              <p:cNvSpPr/>
              <p:nvPr/>
            </p:nvSpPr>
            <p:spPr>
              <a:xfrm>
                <a:off x="6047600" y="2368775"/>
                <a:ext cx="37675" cy="26025"/>
              </a:xfrm>
              <a:custGeom>
                <a:avLst/>
                <a:gdLst/>
                <a:ahLst/>
                <a:cxnLst/>
                <a:rect l="l" t="t" r="r" b="b"/>
                <a:pathLst>
                  <a:path w="1507" h="1041" extrusionOk="0">
                    <a:moveTo>
                      <a:pt x="1" y="1"/>
                    </a:moveTo>
                    <a:cubicBezTo>
                      <a:pt x="1" y="1"/>
                      <a:pt x="1" y="890"/>
                      <a:pt x="617" y="1027"/>
                    </a:cubicBezTo>
                    <a:cubicBezTo>
                      <a:pt x="654" y="1036"/>
                      <a:pt x="691" y="1041"/>
                      <a:pt x="726" y="1041"/>
                    </a:cubicBezTo>
                    <a:cubicBezTo>
                      <a:pt x="1254" y="1041"/>
                      <a:pt x="1506" y="56"/>
                      <a:pt x="1506" y="55"/>
                    </a:cubicBezTo>
                    <a:lnTo>
                      <a:pt x="1506" y="55"/>
                    </a:lnTo>
                    <a:cubicBezTo>
                      <a:pt x="1221" y="145"/>
                      <a:pt x="973" y="176"/>
                      <a:pt x="764" y="176"/>
                    </a:cubicBezTo>
                    <a:cubicBezTo>
                      <a:pt x="271" y="176"/>
                      <a:pt x="1" y="1"/>
                      <a:pt x="1"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1539;g220ede23e87_0_6">
                <a:extLst>
                  <a:ext uri="{FF2B5EF4-FFF2-40B4-BE49-F238E27FC236}">
                    <a16:creationId xmlns:a16="http://schemas.microsoft.com/office/drawing/2014/main" id="{A1E0F7F8-DC06-AAE5-858C-0ECE9C328DE1}"/>
                  </a:ext>
                </a:extLst>
              </p:cNvPr>
              <p:cNvSpPr/>
              <p:nvPr/>
            </p:nvSpPr>
            <p:spPr>
              <a:xfrm>
                <a:off x="6115000" y="2288100"/>
                <a:ext cx="77725" cy="103975"/>
              </a:xfrm>
              <a:custGeom>
                <a:avLst/>
                <a:gdLst/>
                <a:ahLst/>
                <a:cxnLst/>
                <a:rect l="l" t="t" r="r" b="b"/>
                <a:pathLst>
                  <a:path w="3109" h="4159" extrusionOk="0">
                    <a:moveTo>
                      <a:pt x="1148" y="0"/>
                    </a:moveTo>
                    <a:cubicBezTo>
                      <a:pt x="791" y="0"/>
                      <a:pt x="402" y="78"/>
                      <a:pt x="1" y="258"/>
                    </a:cubicBezTo>
                    <a:cubicBezTo>
                      <a:pt x="1" y="258"/>
                      <a:pt x="822" y="1312"/>
                      <a:pt x="781" y="2667"/>
                    </a:cubicBezTo>
                    <a:cubicBezTo>
                      <a:pt x="781" y="2667"/>
                      <a:pt x="1073" y="2308"/>
                      <a:pt x="1357" y="2308"/>
                    </a:cubicBezTo>
                    <a:cubicBezTo>
                      <a:pt x="1480" y="2308"/>
                      <a:pt x="1602" y="2376"/>
                      <a:pt x="1698" y="2571"/>
                    </a:cubicBezTo>
                    <a:cubicBezTo>
                      <a:pt x="2012" y="3214"/>
                      <a:pt x="753" y="4158"/>
                      <a:pt x="753" y="4158"/>
                    </a:cubicBezTo>
                    <a:cubicBezTo>
                      <a:pt x="753" y="4158"/>
                      <a:pt x="765" y="4159"/>
                      <a:pt x="788" y="4159"/>
                    </a:cubicBezTo>
                    <a:cubicBezTo>
                      <a:pt x="1056" y="4159"/>
                      <a:pt x="2810" y="4066"/>
                      <a:pt x="3025" y="1640"/>
                    </a:cubicBezTo>
                    <a:cubicBezTo>
                      <a:pt x="3108" y="796"/>
                      <a:pt x="2287" y="0"/>
                      <a:pt x="1148" y="0"/>
                    </a:cubicBezTo>
                    <a:close/>
                  </a:path>
                </a:pathLst>
              </a:custGeom>
              <a:solidFill>
                <a:srgbClr val="0096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1540;g220ede23e87_0_6">
                <a:extLst>
                  <a:ext uri="{FF2B5EF4-FFF2-40B4-BE49-F238E27FC236}">
                    <a16:creationId xmlns:a16="http://schemas.microsoft.com/office/drawing/2014/main" id="{CD8BFED9-CF4C-5646-9EC2-9CC20E9C4C79}"/>
                  </a:ext>
                </a:extLst>
              </p:cNvPr>
              <p:cNvSpPr/>
              <p:nvPr/>
            </p:nvSpPr>
            <p:spPr>
              <a:xfrm>
                <a:off x="6054100" y="2377675"/>
                <a:ext cx="88300" cy="104375"/>
              </a:xfrm>
              <a:custGeom>
                <a:avLst/>
                <a:gdLst/>
                <a:ahLst/>
                <a:cxnLst/>
                <a:rect l="l" t="t" r="r" b="b"/>
                <a:pathLst>
                  <a:path w="3532" h="4175" extrusionOk="0">
                    <a:moveTo>
                      <a:pt x="3135" y="0"/>
                    </a:moveTo>
                    <a:cubicBezTo>
                      <a:pt x="2894" y="662"/>
                      <a:pt x="2051" y="1735"/>
                      <a:pt x="1089" y="1735"/>
                    </a:cubicBezTo>
                    <a:cubicBezTo>
                      <a:pt x="956" y="1735"/>
                      <a:pt x="821" y="1715"/>
                      <a:pt x="685" y="1670"/>
                    </a:cubicBezTo>
                    <a:lnTo>
                      <a:pt x="685" y="1670"/>
                    </a:lnTo>
                    <a:cubicBezTo>
                      <a:pt x="685" y="1670"/>
                      <a:pt x="959" y="2778"/>
                      <a:pt x="493" y="3189"/>
                    </a:cubicBezTo>
                    <a:cubicBezTo>
                      <a:pt x="493" y="3189"/>
                      <a:pt x="1" y="4037"/>
                      <a:pt x="1123" y="4161"/>
                    </a:cubicBezTo>
                    <a:cubicBezTo>
                      <a:pt x="1211" y="4170"/>
                      <a:pt x="1298" y="4174"/>
                      <a:pt x="1381" y="4174"/>
                    </a:cubicBezTo>
                    <a:cubicBezTo>
                      <a:pt x="2627" y="4174"/>
                      <a:pt x="3312" y="3189"/>
                      <a:pt x="3312" y="3189"/>
                    </a:cubicBezTo>
                    <a:cubicBezTo>
                      <a:pt x="2697" y="1821"/>
                      <a:pt x="3531" y="138"/>
                      <a:pt x="3531" y="137"/>
                    </a:cubicBezTo>
                    <a:lnTo>
                      <a:pt x="3531" y="137"/>
                    </a:lnTo>
                    <a:cubicBezTo>
                      <a:pt x="3462" y="185"/>
                      <a:pt x="3403" y="203"/>
                      <a:pt x="3354" y="203"/>
                    </a:cubicBezTo>
                    <a:cubicBezTo>
                      <a:pt x="3191" y="203"/>
                      <a:pt x="3135" y="0"/>
                      <a:pt x="3135" y="0"/>
                    </a:cubicBezTo>
                    <a:close/>
                  </a:path>
                </a:pathLst>
              </a:custGeom>
              <a:solidFill>
                <a:srgbClr val="FCB8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1541;g220ede23e87_0_6">
                <a:extLst>
                  <a:ext uri="{FF2B5EF4-FFF2-40B4-BE49-F238E27FC236}">
                    <a16:creationId xmlns:a16="http://schemas.microsoft.com/office/drawing/2014/main" id="{7F923FD7-AFF3-ACA1-32F5-DB890BF90DC9}"/>
                  </a:ext>
                </a:extLst>
              </p:cNvPr>
              <p:cNvSpPr/>
              <p:nvPr/>
            </p:nvSpPr>
            <p:spPr>
              <a:xfrm>
                <a:off x="6042825" y="2339075"/>
                <a:ext cx="16775" cy="20500"/>
              </a:xfrm>
              <a:custGeom>
                <a:avLst/>
                <a:gdLst/>
                <a:ahLst/>
                <a:cxnLst/>
                <a:rect l="l" t="t" r="r" b="b"/>
                <a:pathLst>
                  <a:path w="671" h="820" extrusionOk="0">
                    <a:moveTo>
                      <a:pt x="469" y="1"/>
                    </a:moveTo>
                    <a:cubicBezTo>
                      <a:pt x="429" y="1"/>
                      <a:pt x="385" y="7"/>
                      <a:pt x="342" y="25"/>
                    </a:cubicBezTo>
                    <a:cubicBezTo>
                      <a:pt x="246" y="53"/>
                      <a:pt x="178" y="135"/>
                      <a:pt x="123" y="244"/>
                    </a:cubicBezTo>
                    <a:cubicBezTo>
                      <a:pt x="0" y="545"/>
                      <a:pt x="233" y="751"/>
                      <a:pt x="383" y="819"/>
                    </a:cubicBezTo>
                    <a:lnTo>
                      <a:pt x="438" y="669"/>
                    </a:lnTo>
                    <a:cubicBezTo>
                      <a:pt x="411" y="655"/>
                      <a:pt x="178" y="545"/>
                      <a:pt x="274" y="313"/>
                    </a:cubicBezTo>
                    <a:cubicBezTo>
                      <a:pt x="301" y="244"/>
                      <a:pt x="342" y="190"/>
                      <a:pt x="397" y="176"/>
                    </a:cubicBezTo>
                    <a:cubicBezTo>
                      <a:pt x="413" y="171"/>
                      <a:pt x="431" y="168"/>
                      <a:pt x="448" y="168"/>
                    </a:cubicBezTo>
                    <a:cubicBezTo>
                      <a:pt x="519" y="168"/>
                      <a:pt x="589" y="203"/>
                      <a:pt x="589" y="203"/>
                    </a:cubicBezTo>
                    <a:lnTo>
                      <a:pt x="671" y="53"/>
                    </a:lnTo>
                    <a:cubicBezTo>
                      <a:pt x="671" y="53"/>
                      <a:pt x="582" y="1"/>
                      <a:pt x="469"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1542;g220ede23e87_0_6">
                <a:extLst>
                  <a:ext uri="{FF2B5EF4-FFF2-40B4-BE49-F238E27FC236}">
                    <a16:creationId xmlns:a16="http://schemas.microsoft.com/office/drawing/2014/main" id="{63133D1A-F50F-58E8-E53E-8B2FBEDB8684}"/>
                  </a:ext>
                </a:extLst>
              </p:cNvPr>
              <p:cNvSpPr/>
              <p:nvPr/>
            </p:nvSpPr>
            <p:spPr>
              <a:xfrm>
                <a:off x="6129375" y="2340225"/>
                <a:ext cx="36975" cy="43025"/>
              </a:xfrm>
              <a:custGeom>
                <a:avLst/>
                <a:gdLst/>
                <a:ahLst/>
                <a:cxnLst/>
                <a:rect l="l" t="t" r="r" b="b"/>
                <a:pathLst>
                  <a:path w="1479" h="1721" extrusionOk="0">
                    <a:moveTo>
                      <a:pt x="863" y="0"/>
                    </a:moveTo>
                    <a:cubicBezTo>
                      <a:pt x="548" y="0"/>
                      <a:pt x="96" y="623"/>
                      <a:pt x="96" y="623"/>
                    </a:cubicBezTo>
                    <a:lnTo>
                      <a:pt x="0" y="1704"/>
                    </a:lnTo>
                    <a:cubicBezTo>
                      <a:pt x="0" y="1704"/>
                      <a:pt x="77" y="1721"/>
                      <a:pt x="194" y="1721"/>
                    </a:cubicBezTo>
                    <a:cubicBezTo>
                      <a:pt x="441" y="1721"/>
                      <a:pt x="867" y="1645"/>
                      <a:pt x="1109" y="1170"/>
                    </a:cubicBezTo>
                    <a:cubicBezTo>
                      <a:pt x="1478" y="472"/>
                      <a:pt x="1218" y="89"/>
                      <a:pt x="917" y="7"/>
                    </a:cubicBezTo>
                    <a:cubicBezTo>
                      <a:pt x="900" y="2"/>
                      <a:pt x="882" y="0"/>
                      <a:pt x="863" y="0"/>
                    </a:cubicBezTo>
                    <a:close/>
                  </a:path>
                </a:pathLst>
              </a:custGeom>
              <a:solidFill>
                <a:srgbClr val="FCB8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1543;g220ede23e87_0_6">
                <a:extLst>
                  <a:ext uri="{FF2B5EF4-FFF2-40B4-BE49-F238E27FC236}">
                    <a16:creationId xmlns:a16="http://schemas.microsoft.com/office/drawing/2014/main" id="{C7BE8E9E-C201-85AE-C39F-2B605C757624}"/>
                  </a:ext>
                </a:extLst>
              </p:cNvPr>
              <p:cNvSpPr/>
              <p:nvPr/>
            </p:nvSpPr>
            <p:spPr>
              <a:xfrm>
                <a:off x="6084900" y="2322900"/>
                <a:ext cx="9950" cy="14775"/>
              </a:xfrm>
              <a:custGeom>
                <a:avLst/>
                <a:gdLst/>
                <a:ahLst/>
                <a:cxnLst/>
                <a:rect l="l" t="t" r="r" b="b"/>
                <a:pathLst>
                  <a:path w="398" h="591" extrusionOk="0">
                    <a:moveTo>
                      <a:pt x="203" y="1"/>
                    </a:moveTo>
                    <a:cubicBezTo>
                      <a:pt x="100" y="1"/>
                      <a:pt x="14" y="120"/>
                      <a:pt x="14" y="276"/>
                    </a:cubicBezTo>
                    <a:cubicBezTo>
                      <a:pt x="0" y="440"/>
                      <a:pt x="69" y="577"/>
                      <a:pt x="178" y="590"/>
                    </a:cubicBezTo>
                    <a:cubicBezTo>
                      <a:pt x="274" y="590"/>
                      <a:pt x="370" y="467"/>
                      <a:pt x="384" y="303"/>
                    </a:cubicBezTo>
                    <a:cubicBezTo>
                      <a:pt x="397" y="139"/>
                      <a:pt x="315" y="2"/>
                      <a:pt x="219" y="2"/>
                    </a:cubicBezTo>
                    <a:cubicBezTo>
                      <a:pt x="214" y="1"/>
                      <a:pt x="208" y="1"/>
                      <a:pt x="203"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1544;g220ede23e87_0_6">
                <a:extLst>
                  <a:ext uri="{FF2B5EF4-FFF2-40B4-BE49-F238E27FC236}">
                    <a16:creationId xmlns:a16="http://schemas.microsoft.com/office/drawing/2014/main" id="{5A943ED5-7DCF-144A-1EC4-1B11A2D0C6EE}"/>
                  </a:ext>
                </a:extLst>
              </p:cNvPr>
              <p:cNvSpPr/>
              <p:nvPr/>
            </p:nvSpPr>
            <p:spPr>
              <a:xfrm>
                <a:off x="6076350" y="2317975"/>
                <a:ext cx="20550" cy="11475"/>
              </a:xfrm>
              <a:custGeom>
                <a:avLst/>
                <a:gdLst/>
                <a:ahLst/>
                <a:cxnLst/>
                <a:rect l="l" t="t" r="r" b="b"/>
                <a:pathLst>
                  <a:path w="822" h="459" extrusionOk="0">
                    <a:moveTo>
                      <a:pt x="580" y="0"/>
                    </a:moveTo>
                    <a:cubicBezTo>
                      <a:pt x="404" y="0"/>
                      <a:pt x="233" y="240"/>
                      <a:pt x="233" y="240"/>
                    </a:cubicBezTo>
                    <a:lnTo>
                      <a:pt x="0" y="144"/>
                    </a:lnTo>
                    <a:lnTo>
                      <a:pt x="0" y="144"/>
                    </a:lnTo>
                    <a:lnTo>
                      <a:pt x="247" y="322"/>
                    </a:lnTo>
                    <a:cubicBezTo>
                      <a:pt x="247" y="322"/>
                      <a:pt x="466" y="76"/>
                      <a:pt x="602" y="76"/>
                    </a:cubicBezTo>
                    <a:cubicBezTo>
                      <a:pt x="739" y="89"/>
                      <a:pt x="821" y="459"/>
                      <a:pt x="821" y="459"/>
                    </a:cubicBezTo>
                    <a:cubicBezTo>
                      <a:pt x="821" y="459"/>
                      <a:pt x="808" y="62"/>
                      <a:pt x="630" y="7"/>
                    </a:cubicBezTo>
                    <a:cubicBezTo>
                      <a:pt x="613" y="3"/>
                      <a:pt x="596" y="0"/>
                      <a:pt x="580"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1545;g220ede23e87_0_6">
                <a:extLst>
                  <a:ext uri="{FF2B5EF4-FFF2-40B4-BE49-F238E27FC236}">
                    <a16:creationId xmlns:a16="http://schemas.microsoft.com/office/drawing/2014/main" id="{F8F3F719-3426-6716-EFD4-CAD27A08E97C}"/>
                  </a:ext>
                </a:extLst>
              </p:cNvPr>
              <p:cNvSpPr/>
              <p:nvPr/>
            </p:nvSpPr>
            <p:spPr>
              <a:xfrm>
                <a:off x="6047275" y="2317100"/>
                <a:ext cx="9925" cy="14450"/>
              </a:xfrm>
              <a:custGeom>
                <a:avLst/>
                <a:gdLst/>
                <a:ahLst/>
                <a:cxnLst/>
                <a:rect l="l" t="t" r="r" b="b"/>
                <a:pathLst>
                  <a:path w="397" h="578" extrusionOk="0">
                    <a:moveTo>
                      <a:pt x="202" y="0"/>
                    </a:moveTo>
                    <a:cubicBezTo>
                      <a:pt x="101" y="0"/>
                      <a:pt x="27" y="119"/>
                      <a:pt x="14" y="275"/>
                    </a:cubicBezTo>
                    <a:cubicBezTo>
                      <a:pt x="0" y="439"/>
                      <a:pt x="82" y="576"/>
                      <a:pt x="178" y="576"/>
                    </a:cubicBezTo>
                    <a:cubicBezTo>
                      <a:pt x="184" y="577"/>
                      <a:pt x="189" y="577"/>
                      <a:pt x="194" y="577"/>
                    </a:cubicBezTo>
                    <a:cubicBezTo>
                      <a:pt x="296" y="577"/>
                      <a:pt x="370" y="458"/>
                      <a:pt x="383" y="302"/>
                    </a:cubicBezTo>
                    <a:cubicBezTo>
                      <a:pt x="397" y="138"/>
                      <a:pt x="315" y="1"/>
                      <a:pt x="219" y="1"/>
                    </a:cubicBezTo>
                    <a:cubicBezTo>
                      <a:pt x="213" y="1"/>
                      <a:pt x="208" y="0"/>
                      <a:pt x="202" y="0"/>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1546;g220ede23e87_0_6">
                <a:extLst>
                  <a:ext uri="{FF2B5EF4-FFF2-40B4-BE49-F238E27FC236}">
                    <a16:creationId xmlns:a16="http://schemas.microsoft.com/office/drawing/2014/main" id="{5684F01E-E74C-66C7-D429-95504B9204EB}"/>
                  </a:ext>
                </a:extLst>
              </p:cNvPr>
              <p:cNvSpPr/>
              <p:nvPr/>
            </p:nvSpPr>
            <p:spPr>
              <a:xfrm>
                <a:off x="6039050" y="2312150"/>
                <a:ext cx="20200" cy="11500"/>
              </a:xfrm>
              <a:custGeom>
                <a:avLst/>
                <a:gdLst/>
                <a:ahLst/>
                <a:cxnLst/>
                <a:rect l="l" t="t" r="r" b="b"/>
                <a:pathLst>
                  <a:path w="808" h="460" extrusionOk="0">
                    <a:moveTo>
                      <a:pt x="570" y="1"/>
                    </a:moveTo>
                    <a:cubicBezTo>
                      <a:pt x="404" y="1"/>
                      <a:pt x="233" y="240"/>
                      <a:pt x="233" y="240"/>
                    </a:cubicBezTo>
                    <a:lnTo>
                      <a:pt x="1" y="145"/>
                    </a:lnTo>
                    <a:lnTo>
                      <a:pt x="233" y="322"/>
                    </a:lnTo>
                    <a:cubicBezTo>
                      <a:pt x="233" y="322"/>
                      <a:pt x="466" y="76"/>
                      <a:pt x="589" y="76"/>
                    </a:cubicBezTo>
                    <a:cubicBezTo>
                      <a:pt x="726" y="90"/>
                      <a:pt x="808" y="459"/>
                      <a:pt x="808" y="459"/>
                    </a:cubicBezTo>
                    <a:cubicBezTo>
                      <a:pt x="808" y="459"/>
                      <a:pt x="794" y="62"/>
                      <a:pt x="616" y="8"/>
                    </a:cubicBezTo>
                    <a:cubicBezTo>
                      <a:pt x="601" y="3"/>
                      <a:pt x="585" y="1"/>
                      <a:pt x="570" y="1"/>
                    </a:cubicBezTo>
                    <a:close/>
                  </a:path>
                </a:pathLst>
              </a:custGeom>
              <a:solidFill>
                <a:srgbClr val="003A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1547;g220ede23e87_0_6">
                <a:extLst>
                  <a:ext uri="{FF2B5EF4-FFF2-40B4-BE49-F238E27FC236}">
                    <a16:creationId xmlns:a16="http://schemas.microsoft.com/office/drawing/2014/main" id="{3EB442C1-8DDE-44BA-6A48-6D18B035B90E}"/>
                  </a:ext>
                </a:extLst>
              </p:cNvPr>
              <p:cNvSpPr/>
              <p:nvPr/>
            </p:nvSpPr>
            <p:spPr>
              <a:xfrm>
                <a:off x="6129375" y="2465600"/>
                <a:ext cx="132425" cy="191600"/>
              </a:xfrm>
              <a:custGeom>
                <a:avLst/>
                <a:gdLst/>
                <a:ahLst/>
                <a:cxnLst/>
                <a:rect l="l" t="t" r="r" b="b"/>
                <a:pathLst>
                  <a:path w="5297" h="7664" extrusionOk="0">
                    <a:moveTo>
                      <a:pt x="3093" y="0"/>
                    </a:moveTo>
                    <a:lnTo>
                      <a:pt x="3052" y="137"/>
                    </a:lnTo>
                    <a:cubicBezTo>
                      <a:pt x="0" y="2491"/>
                      <a:pt x="1287" y="7664"/>
                      <a:pt x="1287" y="7664"/>
                    </a:cubicBezTo>
                    <a:lnTo>
                      <a:pt x="5296" y="5679"/>
                    </a:lnTo>
                    <a:cubicBezTo>
                      <a:pt x="5296" y="5679"/>
                      <a:pt x="4188" y="904"/>
                      <a:pt x="3093" y="0"/>
                    </a:cubicBezTo>
                    <a:close/>
                  </a:path>
                </a:pathLst>
              </a:custGeom>
              <a:solidFill>
                <a:srgbClr val="00AE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1548;g220ede23e87_0_6">
                <a:extLst>
                  <a:ext uri="{FF2B5EF4-FFF2-40B4-BE49-F238E27FC236}">
                    <a16:creationId xmlns:a16="http://schemas.microsoft.com/office/drawing/2014/main" id="{C1206CA5-9E78-0516-D58C-A8F897A08683}"/>
                  </a:ext>
                </a:extLst>
              </p:cNvPr>
              <p:cNvSpPr/>
              <p:nvPr/>
            </p:nvSpPr>
            <p:spPr>
              <a:xfrm>
                <a:off x="6035975" y="2236025"/>
                <a:ext cx="167650" cy="95500"/>
              </a:xfrm>
              <a:custGeom>
                <a:avLst/>
                <a:gdLst/>
                <a:ahLst/>
                <a:cxnLst/>
                <a:rect l="l" t="t" r="r" b="b"/>
                <a:pathLst>
                  <a:path w="6706" h="3820" extrusionOk="0">
                    <a:moveTo>
                      <a:pt x="3328" y="0"/>
                    </a:moveTo>
                    <a:cubicBezTo>
                      <a:pt x="2340" y="0"/>
                      <a:pt x="1360" y="317"/>
                      <a:pt x="931" y="754"/>
                    </a:cubicBezTo>
                    <a:cubicBezTo>
                      <a:pt x="931" y="754"/>
                      <a:pt x="0" y="1465"/>
                      <a:pt x="1396" y="2533"/>
                    </a:cubicBezTo>
                    <a:cubicBezTo>
                      <a:pt x="1896" y="2914"/>
                      <a:pt x="2453" y="3035"/>
                      <a:pt x="2960" y="3035"/>
                    </a:cubicBezTo>
                    <a:cubicBezTo>
                      <a:pt x="3856" y="3035"/>
                      <a:pt x="4598" y="2656"/>
                      <a:pt x="4598" y="2656"/>
                    </a:cubicBezTo>
                    <a:lnTo>
                      <a:pt x="6172" y="3819"/>
                    </a:lnTo>
                    <a:cubicBezTo>
                      <a:pt x="6172" y="3819"/>
                      <a:pt x="6706" y="2519"/>
                      <a:pt x="5693" y="1014"/>
                    </a:cubicBezTo>
                    <a:cubicBezTo>
                      <a:pt x="5202" y="283"/>
                      <a:pt x="4261" y="0"/>
                      <a:pt x="3328" y="0"/>
                    </a:cubicBezTo>
                    <a:close/>
                  </a:path>
                </a:pathLst>
              </a:custGeom>
              <a:solidFill>
                <a:srgbClr val="0096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611" name="Google Shape;1252;g220ede23e87_0_6">
            <a:extLst>
              <a:ext uri="{FF2B5EF4-FFF2-40B4-BE49-F238E27FC236}">
                <a16:creationId xmlns:a16="http://schemas.microsoft.com/office/drawing/2014/main" id="{97F4149F-5BC5-3A04-880F-4C98AEF1F353}"/>
              </a:ext>
            </a:extLst>
          </p:cNvPr>
          <p:cNvSpPr txBox="1"/>
          <p:nvPr/>
        </p:nvSpPr>
        <p:spPr>
          <a:xfrm>
            <a:off x="1933872" y="1009580"/>
            <a:ext cx="8324256" cy="836512"/>
          </a:xfrm>
          <a:prstGeom prst="rect">
            <a:avLst/>
          </a:prstGeom>
          <a:noFill/>
          <a:ln>
            <a:noFill/>
          </a:ln>
        </p:spPr>
        <p:txBody>
          <a:bodyPr spcFirstLastPara="1" wrap="square" lIns="91425" tIns="91425" rIns="91425" bIns="91425" anchor="t" anchorCtr="0">
            <a:noAutofit/>
          </a:bodyPr>
          <a:lstStyle/>
          <a:p>
            <a:pPr marL="152400" marR="0" lvl="0" indent="0" algn="ctr" rtl="1">
              <a:lnSpc>
                <a:spcPct val="100000"/>
              </a:lnSpc>
              <a:spcBef>
                <a:spcPts val="0"/>
              </a:spcBef>
              <a:spcAft>
                <a:spcPts val="0"/>
              </a:spcAft>
              <a:buClr>
                <a:srgbClr val="000000"/>
              </a:buClr>
              <a:buSzPts val="1600"/>
              <a:buFont typeface="Arial"/>
              <a:buNone/>
            </a:pPr>
            <a:r>
              <a:rPr lang="en-US" sz="1600" b="0" i="0" u="none" strike="noStrike" cap="none" dirty="0" err="1">
                <a:solidFill>
                  <a:schemeClr val="tx1"/>
                </a:solidFill>
                <a:latin typeface="Tajawal" panose="00000500000000000000" pitchFamily="2" charset="-78"/>
                <a:ea typeface="Century Gothic"/>
                <a:cs typeface="Tajawal" panose="00000500000000000000" pitchFamily="2" charset="-78"/>
                <a:sym typeface="Century Gothic"/>
              </a:rPr>
              <a:t>يخول</a:t>
            </a:r>
            <a:r>
              <a:rPr lang="en-US" sz="1600" b="0" i="0" u="none" strike="noStrike" cap="none" dirty="0">
                <a:solidFill>
                  <a:schemeClr val="tx1"/>
                </a:solidFill>
                <a:latin typeface="Tajawal" panose="00000500000000000000" pitchFamily="2" charset="-78"/>
                <a:ea typeface="Century Gothic"/>
                <a:cs typeface="Tajawal" panose="00000500000000000000" pitchFamily="2" charset="-78"/>
                <a:sym typeface="Century Gothic"/>
              </a:rPr>
              <a:t> </a:t>
            </a:r>
            <a:r>
              <a:rPr lang="en-US" sz="1600" b="0" i="0" u="none" strike="noStrike" cap="none" dirty="0" err="1">
                <a:solidFill>
                  <a:schemeClr val="tx1"/>
                </a:solidFill>
                <a:latin typeface="Tajawal" panose="00000500000000000000" pitchFamily="2" charset="-78"/>
                <a:ea typeface="Century Gothic"/>
                <a:cs typeface="Tajawal" panose="00000500000000000000" pitchFamily="2" charset="-78"/>
                <a:sym typeface="Century Gothic"/>
              </a:rPr>
              <a:t>الأشخاص</a:t>
            </a:r>
            <a:r>
              <a:rPr lang="en-US" sz="1600" b="0" i="0" u="none" strike="noStrike" cap="none" dirty="0">
                <a:solidFill>
                  <a:schemeClr val="tx1"/>
                </a:solidFill>
                <a:latin typeface="Tajawal" panose="00000500000000000000" pitchFamily="2" charset="-78"/>
                <a:ea typeface="Century Gothic"/>
                <a:cs typeface="Tajawal" panose="00000500000000000000" pitchFamily="2" charset="-78"/>
                <a:sym typeface="Century Gothic"/>
              </a:rPr>
              <a:t> </a:t>
            </a:r>
            <a:r>
              <a:rPr lang="en-US" sz="1600" b="0" i="0" u="none" strike="noStrike" cap="none" dirty="0" err="1">
                <a:solidFill>
                  <a:schemeClr val="tx1"/>
                </a:solidFill>
                <a:latin typeface="Tajawal" panose="00000500000000000000" pitchFamily="2" charset="-78"/>
                <a:ea typeface="Century Gothic"/>
                <a:cs typeface="Tajawal" panose="00000500000000000000" pitchFamily="2" charset="-78"/>
                <a:sym typeface="Century Gothic"/>
              </a:rPr>
              <a:t>ذوي</a:t>
            </a:r>
            <a:r>
              <a:rPr lang="en-US" sz="1600" b="0" i="0" u="none" strike="noStrike" cap="none" dirty="0">
                <a:solidFill>
                  <a:schemeClr val="tx1"/>
                </a:solidFill>
                <a:latin typeface="Tajawal" panose="00000500000000000000" pitchFamily="2" charset="-78"/>
                <a:ea typeface="Century Gothic"/>
                <a:cs typeface="Tajawal" panose="00000500000000000000" pitchFamily="2" charset="-78"/>
                <a:sym typeface="Century Gothic"/>
              </a:rPr>
              <a:t> </a:t>
            </a:r>
            <a:r>
              <a:rPr lang="ar-EG" sz="1600" dirty="0">
                <a:latin typeface="Tajawal" panose="00000500000000000000" pitchFamily="2" charset="-78"/>
                <a:ea typeface="Century Gothic"/>
                <a:cs typeface="Tajawal" panose="00000500000000000000" pitchFamily="2" charset="-78"/>
                <a:sym typeface="Century Gothic"/>
              </a:rPr>
              <a:t>الإعاقة</a:t>
            </a:r>
            <a:r>
              <a:rPr lang="en-US" sz="1600" b="0" i="0" u="none" strike="noStrike" cap="none" dirty="0">
                <a:solidFill>
                  <a:schemeClr val="tx1"/>
                </a:solidFill>
                <a:latin typeface="Tajawal" panose="00000500000000000000" pitchFamily="2" charset="-78"/>
                <a:ea typeface="Century Gothic"/>
                <a:cs typeface="Tajawal" panose="00000500000000000000" pitchFamily="2" charset="-78"/>
                <a:sym typeface="Century Gothic"/>
              </a:rPr>
              <a:t> </a:t>
            </a:r>
            <a:r>
              <a:rPr lang="en-US" sz="1600" b="0" i="0" u="none" strike="noStrike" cap="none" dirty="0" err="1">
                <a:solidFill>
                  <a:schemeClr val="tx1"/>
                </a:solidFill>
                <a:latin typeface="Tajawal" panose="00000500000000000000" pitchFamily="2" charset="-78"/>
                <a:ea typeface="Century Gothic"/>
                <a:cs typeface="Tajawal" panose="00000500000000000000" pitchFamily="2" charset="-78"/>
                <a:sym typeface="Century Gothic"/>
              </a:rPr>
              <a:t>الحق</a:t>
            </a:r>
            <a:r>
              <a:rPr lang="en-US" sz="1600" b="0" i="0" u="none" strike="noStrike" cap="none" dirty="0">
                <a:solidFill>
                  <a:schemeClr val="tx1"/>
                </a:solidFill>
                <a:latin typeface="Tajawal" panose="00000500000000000000" pitchFamily="2" charset="-78"/>
                <a:ea typeface="Century Gothic"/>
                <a:cs typeface="Tajawal" panose="00000500000000000000" pitchFamily="2" charset="-78"/>
                <a:sym typeface="Century Gothic"/>
              </a:rPr>
              <a:t> في </a:t>
            </a:r>
            <a:r>
              <a:rPr lang="en-US" sz="1600" b="0" i="0" u="none" strike="noStrike" cap="none" dirty="0" err="1">
                <a:solidFill>
                  <a:schemeClr val="tx1"/>
                </a:solidFill>
                <a:latin typeface="Tajawal" panose="00000500000000000000" pitchFamily="2" charset="-78"/>
                <a:ea typeface="Century Gothic"/>
                <a:cs typeface="Tajawal" panose="00000500000000000000" pitchFamily="2" charset="-78"/>
                <a:sym typeface="Century Gothic"/>
              </a:rPr>
              <a:t>الحصول</a:t>
            </a:r>
            <a:r>
              <a:rPr lang="en-US" sz="1600" b="0" i="0" u="none" strike="noStrike" cap="none" dirty="0">
                <a:solidFill>
                  <a:schemeClr val="tx1"/>
                </a:solidFill>
                <a:latin typeface="Tajawal" panose="00000500000000000000" pitchFamily="2" charset="-78"/>
                <a:ea typeface="Century Gothic"/>
                <a:cs typeface="Tajawal" panose="00000500000000000000" pitchFamily="2" charset="-78"/>
                <a:sym typeface="Century Gothic"/>
              </a:rPr>
              <a:t> على </a:t>
            </a:r>
            <a:r>
              <a:rPr lang="en-US" sz="1600" b="0" i="0" u="none" strike="noStrike" cap="none" dirty="0" err="1">
                <a:solidFill>
                  <a:schemeClr val="tx1"/>
                </a:solidFill>
                <a:latin typeface="Tajawal" panose="00000500000000000000" pitchFamily="2" charset="-78"/>
                <a:ea typeface="Century Gothic"/>
                <a:cs typeface="Tajawal" panose="00000500000000000000" pitchFamily="2" charset="-78"/>
                <a:sym typeface="Century Gothic"/>
              </a:rPr>
              <a:t>خدمات</a:t>
            </a:r>
            <a:r>
              <a:rPr lang="en-US" sz="1600" b="0" i="0" u="none" strike="noStrike" cap="none" dirty="0">
                <a:solidFill>
                  <a:schemeClr val="tx1"/>
                </a:solidFill>
                <a:latin typeface="Tajawal" panose="00000500000000000000" pitchFamily="2" charset="-78"/>
                <a:ea typeface="Century Gothic"/>
                <a:cs typeface="Tajawal" panose="00000500000000000000" pitchFamily="2" charset="-78"/>
                <a:sym typeface="Century Gothic"/>
              </a:rPr>
              <a:t> </a:t>
            </a:r>
            <a:r>
              <a:rPr lang="en-US" sz="1600" b="0" i="0" u="none" strike="noStrike" cap="none" dirty="0" err="1">
                <a:solidFill>
                  <a:schemeClr val="tx1"/>
                </a:solidFill>
                <a:latin typeface="Tajawal" panose="00000500000000000000" pitchFamily="2" charset="-78"/>
                <a:ea typeface="Century Gothic"/>
                <a:cs typeface="Tajawal" panose="00000500000000000000" pitchFamily="2" charset="-78"/>
                <a:sym typeface="Century Gothic"/>
              </a:rPr>
              <a:t>شاملة</a:t>
            </a:r>
            <a:r>
              <a:rPr lang="en-US" sz="1600" b="0" i="0" u="none" strike="noStrike" cap="none" dirty="0">
                <a:solidFill>
                  <a:schemeClr val="tx1"/>
                </a:solidFill>
                <a:latin typeface="Tajawal" panose="00000500000000000000" pitchFamily="2" charset="-78"/>
                <a:ea typeface="Century Gothic"/>
                <a:cs typeface="Tajawal" panose="00000500000000000000" pitchFamily="2" charset="-78"/>
                <a:sym typeface="Century Gothic"/>
              </a:rPr>
              <a:t> </a:t>
            </a:r>
            <a:r>
              <a:rPr lang="en-US" sz="1600" b="0" i="0" u="none" strike="noStrike" cap="none" dirty="0" err="1">
                <a:solidFill>
                  <a:schemeClr val="tx1"/>
                </a:solidFill>
                <a:latin typeface="Tajawal" panose="00000500000000000000" pitchFamily="2" charset="-78"/>
                <a:ea typeface="Century Gothic"/>
                <a:cs typeface="Tajawal" panose="00000500000000000000" pitchFamily="2" charset="-78"/>
                <a:sym typeface="Century Gothic"/>
              </a:rPr>
              <a:t>للعيش</a:t>
            </a:r>
            <a:r>
              <a:rPr lang="en-US" sz="1600" b="0" i="0" u="none" strike="noStrike" cap="none" dirty="0">
                <a:solidFill>
                  <a:schemeClr val="tx1"/>
                </a:solidFill>
                <a:latin typeface="Tajawal" panose="00000500000000000000" pitchFamily="2" charset="-78"/>
                <a:ea typeface="Century Gothic"/>
                <a:cs typeface="Tajawal" panose="00000500000000000000" pitchFamily="2" charset="-78"/>
                <a:sym typeface="Century Gothic"/>
              </a:rPr>
              <a:t> </a:t>
            </a:r>
            <a:r>
              <a:rPr lang="en-US" sz="1600" b="0" i="0" u="none" strike="noStrike" cap="none" dirty="0" err="1">
                <a:solidFill>
                  <a:schemeClr val="tx1"/>
                </a:solidFill>
                <a:latin typeface="Tajawal" panose="00000500000000000000" pitchFamily="2" charset="-78"/>
                <a:ea typeface="Century Gothic"/>
                <a:cs typeface="Tajawal" panose="00000500000000000000" pitchFamily="2" charset="-78"/>
                <a:sym typeface="Century Gothic"/>
              </a:rPr>
              <a:t>الكريم</a:t>
            </a:r>
            <a:r>
              <a:rPr lang="en-US" sz="1600" b="0" i="0" u="none" strike="noStrike" cap="none" dirty="0">
                <a:solidFill>
                  <a:schemeClr val="tx1"/>
                </a:solidFill>
                <a:latin typeface="Tajawal" panose="00000500000000000000" pitchFamily="2" charset="-78"/>
                <a:ea typeface="Century Gothic"/>
                <a:cs typeface="Tajawal" panose="00000500000000000000" pitchFamily="2" charset="-78"/>
                <a:sym typeface="Century Gothic"/>
              </a:rPr>
              <a:t>، </a:t>
            </a:r>
            <a:r>
              <a:rPr lang="en-US" sz="1600" b="0" i="0" u="none" strike="noStrike" cap="none" dirty="0" err="1">
                <a:solidFill>
                  <a:schemeClr val="tx1"/>
                </a:solidFill>
                <a:latin typeface="Tajawal" panose="00000500000000000000" pitchFamily="2" charset="-78"/>
                <a:ea typeface="Century Gothic"/>
                <a:cs typeface="Tajawal" panose="00000500000000000000" pitchFamily="2" charset="-78"/>
                <a:sym typeface="Century Gothic"/>
              </a:rPr>
              <a:t>تتضمن</a:t>
            </a:r>
            <a:r>
              <a:rPr lang="en-US" sz="1600" b="0" i="0" u="none" strike="noStrike" cap="none" dirty="0">
                <a:solidFill>
                  <a:schemeClr val="tx1"/>
                </a:solidFill>
                <a:latin typeface="Tajawal" panose="00000500000000000000" pitchFamily="2" charset="-78"/>
                <a:ea typeface="Century Gothic"/>
                <a:cs typeface="Tajawal" panose="00000500000000000000" pitchFamily="2" charset="-78"/>
                <a:sym typeface="Century Gothic"/>
              </a:rPr>
              <a:t> </a:t>
            </a:r>
            <a:r>
              <a:rPr lang="en-US" sz="1600" b="0" i="0" u="none" strike="noStrike" cap="none" dirty="0" err="1">
                <a:solidFill>
                  <a:schemeClr val="tx1"/>
                </a:solidFill>
                <a:latin typeface="Tajawal" panose="00000500000000000000" pitchFamily="2" charset="-78"/>
                <a:ea typeface="Century Gothic"/>
                <a:cs typeface="Tajawal" panose="00000500000000000000" pitchFamily="2" charset="-78"/>
                <a:sym typeface="Century Gothic"/>
              </a:rPr>
              <a:t>الخدمات</a:t>
            </a:r>
            <a:r>
              <a:rPr lang="en-US" sz="1600" b="0" i="0" u="none" strike="noStrike" cap="none" dirty="0">
                <a:solidFill>
                  <a:schemeClr val="tx1"/>
                </a:solidFill>
                <a:latin typeface="Tajawal" panose="00000500000000000000" pitchFamily="2" charset="-78"/>
                <a:ea typeface="Century Gothic"/>
                <a:cs typeface="Tajawal" panose="00000500000000000000" pitchFamily="2" charset="-78"/>
                <a:sym typeface="Century Gothic"/>
              </a:rPr>
              <a:t> </a:t>
            </a:r>
            <a:r>
              <a:rPr lang="en-US" sz="1600" b="0" i="0" u="none" strike="noStrike" cap="none" dirty="0" err="1">
                <a:solidFill>
                  <a:schemeClr val="tx1"/>
                </a:solidFill>
                <a:latin typeface="Tajawal" panose="00000500000000000000" pitchFamily="2" charset="-78"/>
                <a:ea typeface="Century Gothic"/>
                <a:cs typeface="Tajawal" panose="00000500000000000000" pitchFamily="2" charset="-78"/>
                <a:sym typeface="Century Gothic"/>
              </a:rPr>
              <a:t>الاجتماعية</a:t>
            </a:r>
            <a:r>
              <a:rPr lang="en-US" sz="1600" b="0" i="0" u="none" strike="noStrike" cap="none" dirty="0">
                <a:solidFill>
                  <a:schemeClr val="tx1"/>
                </a:solidFill>
                <a:latin typeface="Tajawal" panose="00000500000000000000" pitchFamily="2" charset="-78"/>
                <a:ea typeface="Century Gothic"/>
                <a:cs typeface="Tajawal" panose="00000500000000000000" pitchFamily="2" charset="-78"/>
                <a:sym typeface="Century Gothic"/>
              </a:rPr>
              <a:t> </a:t>
            </a:r>
            <a:r>
              <a:rPr lang="en-US" sz="1600" b="0" i="0" u="none" strike="noStrike" cap="none" dirty="0" err="1">
                <a:solidFill>
                  <a:schemeClr val="tx1"/>
                </a:solidFill>
                <a:latin typeface="Tajawal" panose="00000500000000000000" pitchFamily="2" charset="-78"/>
                <a:ea typeface="Century Gothic"/>
                <a:cs typeface="Tajawal" panose="00000500000000000000" pitchFamily="2" charset="-78"/>
                <a:sym typeface="Century Gothic"/>
              </a:rPr>
              <a:t>والتعليمية</a:t>
            </a:r>
            <a:r>
              <a:rPr lang="en-US" sz="1600" b="0" i="0" u="none" strike="noStrike" cap="none" dirty="0">
                <a:solidFill>
                  <a:schemeClr val="tx1"/>
                </a:solidFill>
                <a:latin typeface="Tajawal" panose="00000500000000000000" pitchFamily="2" charset="-78"/>
                <a:ea typeface="Century Gothic"/>
                <a:cs typeface="Tajawal" panose="00000500000000000000" pitchFamily="2" charset="-78"/>
                <a:sym typeface="Century Gothic"/>
              </a:rPr>
              <a:t> </a:t>
            </a:r>
            <a:r>
              <a:rPr lang="en-US" sz="1600" b="0" i="0" u="none" strike="noStrike" cap="none" dirty="0" err="1">
                <a:solidFill>
                  <a:schemeClr val="tx1"/>
                </a:solidFill>
                <a:latin typeface="Tajawal" panose="00000500000000000000" pitchFamily="2" charset="-78"/>
                <a:ea typeface="Century Gothic"/>
                <a:cs typeface="Tajawal" panose="00000500000000000000" pitchFamily="2" charset="-78"/>
                <a:sym typeface="Century Gothic"/>
              </a:rPr>
              <a:t>والصحية</a:t>
            </a:r>
            <a:r>
              <a:rPr lang="en-US" sz="1600" b="0" i="0" u="none" strike="noStrike" cap="none" dirty="0">
                <a:solidFill>
                  <a:schemeClr val="tx1"/>
                </a:solidFill>
                <a:latin typeface="Tajawal" panose="00000500000000000000" pitchFamily="2" charset="-78"/>
                <a:ea typeface="Century Gothic"/>
                <a:cs typeface="Tajawal" panose="00000500000000000000" pitchFamily="2" charset="-78"/>
                <a:sym typeface="Century Gothic"/>
              </a:rPr>
              <a:t> </a:t>
            </a:r>
            <a:r>
              <a:rPr lang="en-US" sz="1600" b="0" i="0" u="none" strike="noStrike" cap="none" dirty="0" err="1">
                <a:solidFill>
                  <a:schemeClr val="tx1"/>
                </a:solidFill>
                <a:latin typeface="Tajawal" panose="00000500000000000000" pitchFamily="2" charset="-78"/>
                <a:ea typeface="Century Gothic"/>
                <a:cs typeface="Tajawal" panose="00000500000000000000" pitchFamily="2" charset="-78"/>
                <a:sym typeface="Century Gothic"/>
              </a:rPr>
              <a:t>والوظيفية</a:t>
            </a:r>
            <a:r>
              <a:rPr lang="en-US" sz="1600" b="0" i="0" u="none" strike="noStrike" cap="none" dirty="0">
                <a:solidFill>
                  <a:schemeClr val="tx1"/>
                </a:solidFill>
                <a:latin typeface="Tajawal" panose="00000500000000000000" pitchFamily="2" charset="-78"/>
                <a:ea typeface="Century Gothic"/>
                <a:cs typeface="Tajawal" panose="00000500000000000000" pitchFamily="2" charset="-78"/>
                <a:sym typeface="Century Gothic"/>
              </a:rPr>
              <a:t> </a:t>
            </a:r>
            <a:r>
              <a:rPr lang="en-US" sz="1600" b="0" i="0" u="none" strike="noStrike" cap="none" dirty="0" err="1">
                <a:solidFill>
                  <a:schemeClr val="tx1"/>
                </a:solidFill>
                <a:latin typeface="Tajawal" panose="00000500000000000000" pitchFamily="2" charset="-78"/>
                <a:ea typeface="Century Gothic"/>
                <a:cs typeface="Tajawal" panose="00000500000000000000" pitchFamily="2" charset="-78"/>
                <a:sym typeface="Century Gothic"/>
              </a:rPr>
              <a:t>والسكنية</a:t>
            </a:r>
            <a:r>
              <a:rPr lang="en-US" sz="1600" b="0" i="0" u="none" strike="noStrike" cap="none" dirty="0">
                <a:solidFill>
                  <a:schemeClr val="tx1"/>
                </a:solidFill>
                <a:latin typeface="Tajawal" panose="00000500000000000000" pitchFamily="2" charset="-78"/>
                <a:ea typeface="Century Gothic"/>
                <a:cs typeface="Tajawal" panose="00000500000000000000" pitchFamily="2" charset="-78"/>
                <a:sym typeface="Century Gothic"/>
              </a:rPr>
              <a:t> </a:t>
            </a:r>
            <a:r>
              <a:rPr lang="en-US" sz="1600" b="0" i="0" u="none" strike="noStrike" cap="none" dirty="0" err="1">
                <a:solidFill>
                  <a:schemeClr val="tx1"/>
                </a:solidFill>
                <a:latin typeface="Tajawal" panose="00000500000000000000" pitchFamily="2" charset="-78"/>
                <a:ea typeface="Century Gothic"/>
                <a:cs typeface="Tajawal" panose="00000500000000000000" pitchFamily="2" charset="-78"/>
                <a:sym typeface="Century Gothic"/>
              </a:rPr>
              <a:t>والترفيهية</a:t>
            </a:r>
            <a:r>
              <a:rPr lang="en-US" sz="1600" b="0" i="0" u="none" strike="noStrike" cap="none" dirty="0">
                <a:solidFill>
                  <a:schemeClr val="tx1"/>
                </a:solidFill>
                <a:latin typeface="Tajawal" panose="00000500000000000000" pitchFamily="2" charset="-78"/>
                <a:ea typeface="Century Gothic"/>
                <a:cs typeface="Tajawal" panose="00000500000000000000" pitchFamily="2" charset="-78"/>
                <a:sym typeface="Century Gothic"/>
              </a:rPr>
              <a:t> </a:t>
            </a:r>
            <a:r>
              <a:rPr lang="en-US" sz="1600" b="0" i="0" u="none" strike="noStrike" cap="none" dirty="0" err="1">
                <a:solidFill>
                  <a:schemeClr val="tx1"/>
                </a:solidFill>
                <a:latin typeface="Tajawal" panose="00000500000000000000" pitchFamily="2" charset="-78"/>
                <a:ea typeface="Century Gothic"/>
                <a:cs typeface="Tajawal" panose="00000500000000000000" pitchFamily="2" charset="-78"/>
                <a:sym typeface="Century Gothic"/>
              </a:rPr>
              <a:t>وغيرها</a:t>
            </a:r>
            <a:r>
              <a:rPr lang="en-US" sz="1600" b="0" i="0" u="none" strike="noStrike" cap="none" dirty="0">
                <a:solidFill>
                  <a:schemeClr val="tx1"/>
                </a:solidFill>
                <a:latin typeface="Tajawal" panose="00000500000000000000" pitchFamily="2" charset="-78"/>
                <a:ea typeface="Century Gothic"/>
                <a:cs typeface="Tajawal" panose="00000500000000000000" pitchFamily="2" charset="-78"/>
                <a:sym typeface="Century Gothic"/>
              </a:rPr>
              <a:t>.</a:t>
            </a:r>
            <a:endParaRPr sz="1600" b="0" i="0" u="none" strike="noStrike" cap="none" dirty="0">
              <a:solidFill>
                <a:schemeClr val="tx1"/>
              </a:solidFill>
              <a:latin typeface="Tajawal" panose="00000500000000000000" pitchFamily="2" charset="-78"/>
              <a:ea typeface="Karla"/>
              <a:cs typeface="Tajawal" panose="00000500000000000000" pitchFamily="2" charset="-78"/>
              <a:sym typeface="Karla"/>
            </a:endParaRPr>
          </a:p>
        </p:txBody>
      </p:sp>
      <p:sp>
        <p:nvSpPr>
          <p:cNvPr id="613" name="Rectangle: Rounded Corners 612">
            <a:extLst>
              <a:ext uri="{FF2B5EF4-FFF2-40B4-BE49-F238E27FC236}">
                <a16:creationId xmlns:a16="http://schemas.microsoft.com/office/drawing/2014/main" id="{85EEF86E-061D-EF14-50D0-538F431BE49F}"/>
              </a:ext>
            </a:extLst>
          </p:cNvPr>
          <p:cNvSpPr/>
          <p:nvPr/>
        </p:nvSpPr>
        <p:spPr>
          <a:xfrm rot="18900000">
            <a:off x="-2580631" y="-546049"/>
            <a:ext cx="5183160" cy="1576160"/>
          </a:xfrm>
          <a:prstGeom prst="roundRect">
            <a:avLst>
              <a:gd name="adj" fmla="val 50000"/>
            </a:avLst>
          </a:prstGeom>
          <a:solidFill>
            <a:srgbClr val="6FB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Circle: Hollow 614">
            <a:extLst>
              <a:ext uri="{FF2B5EF4-FFF2-40B4-BE49-F238E27FC236}">
                <a16:creationId xmlns:a16="http://schemas.microsoft.com/office/drawing/2014/main" id="{AE2273B4-00C1-48A0-4BFC-17FB8F569BE3}"/>
              </a:ext>
            </a:extLst>
          </p:cNvPr>
          <p:cNvSpPr/>
          <p:nvPr/>
        </p:nvSpPr>
        <p:spPr>
          <a:xfrm>
            <a:off x="-1965927" y="5353000"/>
            <a:ext cx="3552682" cy="3552682"/>
          </a:xfrm>
          <a:prstGeom prst="donut">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16" name="01">
            <a:extLst>
              <a:ext uri="{FF2B5EF4-FFF2-40B4-BE49-F238E27FC236}">
                <a16:creationId xmlns:a16="http://schemas.microsoft.com/office/drawing/2014/main" id="{1BE4EA4B-591B-5C07-2C2B-E9BD3551C2D5}"/>
              </a:ext>
            </a:extLst>
          </p:cNvPr>
          <p:cNvGrpSpPr/>
          <p:nvPr/>
        </p:nvGrpSpPr>
        <p:grpSpPr>
          <a:xfrm>
            <a:off x="12496800" y="400319"/>
            <a:ext cx="463346" cy="338514"/>
            <a:chOff x="7729122" y="1543269"/>
            <a:chExt cx="463346" cy="338514"/>
          </a:xfrm>
        </p:grpSpPr>
        <p:sp>
          <p:nvSpPr>
            <p:cNvPr id="617" name="Oval 616">
              <a:extLst>
                <a:ext uri="{FF2B5EF4-FFF2-40B4-BE49-F238E27FC236}">
                  <a16:creationId xmlns:a16="http://schemas.microsoft.com/office/drawing/2014/main" id="{7DDF3A77-D6E6-C2B6-4268-E287E8F8A5EB}"/>
                </a:ext>
              </a:extLst>
            </p:cNvPr>
            <p:cNvSpPr/>
            <p:nvPr/>
          </p:nvSpPr>
          <p:spPr>
            <a:xfrm>
              <a:off x="7825531" y="1558271"/>
              <a:ext cx="270529" cy="27052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8" name="Google Shape;1574;p8">
              <a:extLst>
                <a:ext uri="{FF2B5EF4-FFF2-40B4-BE49-F238E27FC236}">
                  <a16:creationId xmlns:a16="http://schemas.microsoft.com/office/drawing/2014/main" id="{B4C0D760-C4D4-E17E-5870-0224B7553CAC}"/>
                </a:ext>
              </a:extLst>
            </p:cNvPr>
            <p:cNvSpPr txBox="1"/>
            <p:nvPr/>
          </p:nvSpPr>
          <p:spPr>
            <a:xfrm>
              <a:off x="7729122" y="1543269"/>
              <a:ext cx="463346"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600" b="1"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01</a:t>
              </a:r>
              <a:endParaRPr sz="1100" b="1" i="0" u="none" strike="noStrike" cap="none" dirty="0">
                <a:solidFill>
                  <a:schemeClr val="bg1"/>
                </a:solidFill>
                <a:highlight>
                  <a:srgbClr val="FFFF00"/>
                </a:highlight>
                <a:latin typeface="Tajawal" panose="00000500000000000000" pitchFamily="2" charset="-78"/>
                <a:cs typeface="Tajawal" panose="00000500000000000000" pitchFamily="2" charset="-78"/>
                <a:sym typeface="Arial"/>
              </a:endParaRPr>
            </a:p>
          </p:txBody>
        </p:sp>
      </p:grpSp>
      <p:grpSp>
        <p:nvGrpSpPr>
          <p:cNvPr id="619" name="02">
            <a:extLst>
              <a:ext uri="{FF2B5EF4-FFF2-40B4-BE49-F238E27FC236}">
                <a16:creationId xmlns:a16="http://schemas.microsoft.com/office/drawing/2014/main" id="{8297D5C7-47D7-A718-F4FB-F08F42D0CAA0}"/>
              </a:ext>
            </a:extLst>
          </p:cNvPr>
          <p:cNvGrpSpPr/>
          <p:nvPr/>
        </p:nvGrpSpPr>
        <p:grpSpPr>
          <a:xfrm>
            <a:off x="11048136" y="-503949"/>
            <a:ext cx="463346" cy="338514"/>
            <a:chOff x="7729122" y="1543269"/>
            <a:chExt cx="463346" cy="338514"/>
          </a:xfrm>
        </p:grpSpPr>
        <p:sp>
          <p:nvSpPr>
            <p:cNvPr id="620" name="Oval 619">
              <a:extLst>
                <a:ext uri="{FF2B5EF4-FFF2-40B4-BE49-F238E27FC236}">
                  <a16:creationId xmlns:a16="http://schemas.microsoft.com/office/drawing/2014/main" id="{4E42B8CB-1477-B84A-DA22-CE4AEC084B8A}"/>
                </a:ext>
              </a:extLst>
            </p:cNvPr>
            <p:cNvSpPr/>
            <p:nvPr/>
          </p:nvSpPr>
          <p:spPr>
            <a:xfrm>
              <a:off x="7825531" y="1558271"/>
              <a:ext cx="270529" cy="270529"/>
            </a:xfrm>
            <a:prstGeom prst="ellipse">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1" name="Google Shape;1574;p8">
              <a:extLst>
                <a:ext uri="{FF2B5EF4-FFF2-40B4-BE49-F238E27FC236}">
                  <a16:creationId xmlns:a16="http://schemas.microsoft.com/office/drawing/2014/main" id="{063F6F9B-F782-CB25-6BCF-AB84EB925808}"/>
                </a:ext>
              </a:extLst>
            </p:cNvPr>
            <p:cNvSpPr txBox="1"/>
            <p:nvPr/>
          </p:nvSpPr>
          <p:spPr>
            <a:xfrm>
              <a:off x="7729122" y="1543269"/>
              <a:ext cx="463346"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600" b="1"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02</a:t>
              </a:r>
              <a:endParaRPr sz="1100" b="1" i="0" u="none" strike="noStrike" cap="none" dirty="0">
                <a:solidFill>
                  <a:schemeClr val="bg1"/>
                </a:solidFill>
                <a:highlight>
                  <a:srgbClr val="FFFF00"/>
                </a:highlight>
                <a:latin typeface="Tajawal" panose="00000500000000000000" pitchFamily="2" charset="-78"/>
                <a:cs typeface="Tajawal" panose="00000500000000000000" pitchFamily="2" charset="-78"/>
                <a:sym typeface="Arial"/>
              </a:endParaRPr>
            </a:p>
          </p:txBody>
        </p:sp>
      </p:grpSp>
      <p:grpSp>
        <p:nvGrpSpPr>
          <p:cNvPr id="622" name="03">
            <a:extLst>
              <a:ext uri="{FF2B5EF4-FFF2-40B4-BE49-F238E27FC236}">
                <a16:creationId xmlns:a16="http://schemas.microsoft.com/office/drawing/2014/main" id="{07A17233-1285-0975-1BB0-F4915ECECED9}"/>
              </a:ext>
            </a:extLst>
          </p:cNvPr>
          <p:cNvGrpSpPr/>
          <p:nvPr/>
        </p:nvGrpSpPr>
        <p:grpSpPr>
          <a:xfrm>
            <a:off x="7547055" y="-789480"/>
            <a:ext cx="463346" cy="338514"/>
            <a:chOff x="7729122" y="1543269"/>
            <a:chExt cx="463346" cy="338514"/>
          </a:xfrm>
        </p:grpSpPr>
        <p:sp>
          <p:nvSpPr>
            <p:cNvPr id="623" name="Oval 622">
              <a:extLst>
                <a:ext uri="{FF2B5EF4-FFF2-40B4-BE49-F238E27FC236}">
                  <a16:creationId xmlns:a16="http://schemas.microsoft.com/office/drawing/2014/main" id="{7493D565-36D9-9E84-1FCE-E73FDEF6BD66}"/>
                </a:ext>
              </a:extLst>
            </p:cNvPr>
            <p:cNvSpPr/>
            <p:nvPr/>
          </p:nvSpPr>
          <p:spPr>
            <a:xfrm>
              <a:off x="7825531" y="1558271"/>
              <a:ext cx="270529" cy="270529"/>
            </a:xfrm>
            <a:prstGeom prst="ellipse">
              <a:avLst/>
            </a:prstGeom>
            <a:solidFill>
              <a:srgbClr val="6FB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4" name="Google Shape;1574;p8">
              <a:extLst>
                <a:ext uri="{FF2B5EF4-FFF2-40B4-BE49-F238E27FC236}">
                  <a16:creationId xmlns:a16="http://schemas.microsoft.com/office/drawing/2014/main" id="{1AA57157-8DB5-BF5A-DCF4-515E6B7F06E5}"/>
                </a:ext>
              </a:extLst>
            </p:cNvPr>
            <p:cNvSpPr txBox="1"/>
            <p:nvPr/>
          </p:nvSpPr>
          <p:spPr>
            <a:xfrm>
              <a:off x="7729122" y="1543269"/>
              <a:ext cx="463346"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600" b="1"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03</a:t>
              </a:r>
              <a:endParaRPr sz="1100" b="1" i="0" u="none" strike="noStrike" cap="none" dirty="0">
                <a:solidFill>
                  <a:schemeClr val="bg1"/>
                </a:solidFill>
                <a:highlight>
                  <a:srgbClr val="FFFF00"/>
                </a:highlight>
                <a:latin typeface="Tajawal" panose="00000500000000000000" pitchFamily="2" charset="-78"/>
                <a:cs typeface="Tajawal" panose="00000500000000000000" pitchFamily="2" charset="-78"/>
                <a:sym typeface="Arial"/>
              </a:endParaRPr>
            </a:p>
          </p:txBody>
        </p:sp>
      </p:grpSp>
      <p:grpSp>
        <p:nvGrpSpPr>
          <p:cNvPr id="625" name="04">
            <a:extLst>
              <a:ext uri="{FF2B5EF4-FFF2-40B4-BE49-F238E27FC236}">
                <a16:creationId xmlns:a16="http://schemas.microsoft.com/office/drawing/2014/main" id="{B171235F-6F4F-68DD-40A3-E0B950A74CD3}"/>
              </a:ext>
            </a:extLst>
          </p:cNvPr>
          <p:cNvGrpSpPr/>
          <p:nvPr/>
        </p:nvGrpSpPr>
        <p:grpSpPr>
          <a:xfrm>
            <a:off x="4100971" y="-785874"/>
            <a:ext cx="463346" cy="338514"/>
            <a:chOff x="7729122" y="1543269"/>
            <a:chExt cx="463346" cy="338514"/>
          </a:xfrm>
        </p:grpSpPr>
        <p:sp>
          <p:nvSpPr>
            <p:cNvPr id="626" name="Oval 625">
              <a:extLst>
                <a:ext uri="{FF2B5EF4-FFF2-40B4-BE49-F238E27FC236}">
                  <a16:creationId xmlns:a16="http://schemas.microsoft.com/office/drawing/2014/main" id="{4832D7AF-407D-C98F-0A6E-BFA23C28F6BB}"/>
                </a:ext>
              </a:extLst>
            </p:cNvPr>
            <p:cNvSpPr/>
            <p:nvPr/>
          </p:nvSpPr>
          <p:spPr>
            <a:xfrm>
              <a:off x="7825531" y="1558271"/>
              <a:ext cx="270529" cy="27052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7" name="Google Shape;1574;p8">
              <a:extLst>
                <a:ext uri="{FF2B5EF4-FFF2-40B4-BE49-F238E27FC236}">
                  <a16:creationId xmlns:a16="http://schemas.microsoft.com/office/drawing/2014/main" id="{20A95D0B-A616-855A-238F-E455C3F7C468}"/>
                </a:ext>
              </a:extLst>
            </p:cNvPr>
            <p:cNvSpPr txBox="1"/>
            <p:nvPr/>
          </p:nvSpPr>
          <p:spPr>
            <a:xfrm>
              <a:off x="7729122" y="1543269"/>
              <a:ext cx="463346"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600" b="1"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04</a:t>
              </a:r>
              <a:endParaRPr sz="1100" b="1" i="0" u="none" strike="noStrike" cap="none" dirty="0">
                <a:solidFill>
                  <a:schemeClr val="bg1"/>
                </a:solidFill>
                <a:highlight>
                  <a:srgbClr val="FFFF00"/>
                </a:highlight>
                <a:latin typeface="Tajawal" panose="00000500000000000000" pitchFamily="2" charset="-78"/>
                <a:cs typeface="Tajawal" panose="00000500000000000000" pitchFamily="2" charset="-78"/>
                <a:sym typeface="Arial"/>
              </a:endParaRPr>
            </a:p>
          </p:txBody>
        </p:sp>
      </p:grpSp>
    </p:spTree>
    <p:extLst>
      <p:ext uri="{BB962C8B-B14F-4D97-AF65-F5344CB8AC3E}">
        <p14:creationId xmlns:p14="http://schemas.microsoft.com/office/powerpoint/2010/main" val="1170583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11"/>
                                        </p:tgtEl>
                                        <p:attrNameLst>
                                          <p:attrName>style.visibility</p:attrName>
                                        </p:attrNameLst>
                                      </p:cBhvr>
                                      <p:to>
                                        <p:strVal val="visible"/>
                                      </p:to>
                                    </p:set>
                                    <p:animEffect transition="in" filter="fade">
                                      <p:cBhvr>
                                        <p:cTn id="13" dur="1000"/>
                                        <p:tgtEl>
                                          <p:spTgt spid="611"/>
                                        </p:tgtEl>
                                      </p:cBhvr>
                                    </p:animEffect>
                                    <p:anim calcmode="lin" valueType="num">
                                      <p:cBhvr>
                                        <p:cTn id="14" dur="1000" fill="hold"/>
                                        <p:tgtEl>
                                          <p:spTgt spid="611"/>
                                        </p:tgtEl>
                                        <p:attrNameLst>
                                          <p:attrName>ppt_x</p:attrName>
                                        </p:attrNameLst>
                                      </p:cBhvr>
                                      <p:tavLst>
                                        <p:tav tm="0">
                                          <p:val>
                                            <p:strVal val="#ppt_x"/>
                                          </p:val>
                                        </p:tav>
                                        <p:tav tm="100000">
                                          <p:val>
                                            <p:strVal val="#ppt_x"/>
                                          </p:val>
                                        </p:tav>
                                      </p:tavLst>
                                    </p:anim>
                                    <p:anim calcmode="lin" valueType="num">
                                      <p:cBhvr>
                                        <p:cTn id="15" dur="1000" fill="hold"/>
                                        <p:tgtEl>
                                          <p:spTgt spid="6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16A7E-0B1F-F5D0-09B2-1AB8E4062DBC}"/>
            </a:ext>
          </a:extLst>
        </p:cNvPr>
        <p:cNvGrpSpPr/>
        <p:nvPr/>
      </p:nvGrpSpPr>
      <p:grpSpPr>
        <a:xfrm>
          <a:off x="0" y="0"/>
          <a:ext cx="0" cy="0"/>
          <a:chOff x="0" y="0"/>
          <a:chExt cx="0" cy="0"/>
        </a:xfrm>
      </p:grpSpPr>
      <p:sp>
        <p:nvSpPr>
          <p:cNvPr id="47" name="TextBox 46">
            <a:extLst>
              <a:ext uri="{FF2B5EF4-FFF2-40B4-BE49-F238E27FC236}">
                <a16:creationId xmlns:a16="http://schemas.microsoft.com/office/drawing/2014/main" id="{05954BDD-87AF-D593-D22E-51B3A50D3713}"/>
              </a:ext>
            </a:extLst>
          </p:cNvPr>
          <p:cNvSpPr txBox="1"/>
          <p:nvPr/>
        </p:nvSpPr>
        <p:spPr>
          <a:xfrm>
            <a:off x="1866798" y="234832"/>
            <a:ext cx="8458405" cy="1323439"/>
          </a:xfrm>
          <a:prstGeom prst="rect">
            <a:avLst/>
          </a:prstGeom>
          <a:noFill/>
        </p:spPr>
        <p:txBody>
          <a:bodyPr wrap="square" rtlCol="0">
            <a:spAutoFit/>
          </a:bodyPr>
          <a:lstStyle/>
          <a:p>
            <a:pPr algn="ctr"/>
            <a:r>
              <a:rPr lang="ar-LB" sz="4000" b="1" dirty="0">
                <a:solidFill>
                  <a:srgbClr val="39A9E0"/>
                </a:solidFill>
                <a:latin typeface="Tajawal Black" panose="00000500000000000000" pitchFamily="2" charset="-78"/>
                <a:ea typeface="Avenir"/>
                <a:cs typeface="Tajawal Black" panose="00000500000000000000" pitchFamily="2" charset="-78"/>
                <a:sym typeface="Avenir"/>
              </a:rPr>
              <a:t>إذا كنت تعمل مع الأشخاص ذوي الإعاقة</a:t>
            </a:r>
            <a:endParaRPr lang="en-US" sz="4000" b="1" spc="300" dirty="0">
              <a:solidFill>
                <a:srgbClr val="39A9E0"/>
              </a:solidFill>
              <a:latin typeface="Tajawal Black" panose="00000500000000000000" pitchFamily="2" charset="-78"/>
              <a:cs typeface="Tajawal Black" panose="00000500000000000000" pitchFamily="2" charset="-78"/>
            </a:endParaRPr>
          </a:p>
        </p:txBody>
      </p:sp>
      <p:pic>
        <p:nvPicPr>
          <p:cNvPr id="4" name="Google Shape;433;p44" descr="Icon&#10;&#10;Description automatically generated with low confidence">
            <a:extLst>
              <a:ext uri="{FF2B5EF4-FFF2-40B4-BE49-F238E27FC236}">
                <a16:creationId xmlns:a16="http://schemas.microsoft.com/office/drawing/2014/main" id="{BEA6FE8B-95DD-3ACA-FCAE-C5256B1B73D2}"/>
              </a:ext>
            </a:extLst>
          </p:cNvPr>
          <p:cNvPicPr preferRelativeResize="0"/>
          <p:nvPr/>
        </p:nvPicPr>
        <p:blipFill rotWithShape="1">
          <a:blip r:embed="rId3">
            <a:alphaModFix/>
          </a:blip>
          <a:srcRect/>
          <a:stretch/>
        </p:blipFill>
        <p:spPr>
          <a:xfrm>
            <a:off x="10456936" y="-24166"/>
            <a:ext cx="1645747" cy="938468"/>
          </a:xfrm>
          <a:prstGeom prst="rect">
            <a:avLst/>
          </a:prstGeom>
          <a:noFill/>
          <a:ln>
            <a:noFill/>
          </a:ln>
        </p:spPr>
      </p:pic>
      <p:grpSp>
        <p:nvGrpSpPr>
          <p:cNvPr id="9" name="Group 8">
            <a:extLst>
              <a:ext uri="{FF2B5EF4-FFF2-40B4-BE49-F238E27FC236}">
                <a16:creationId xmlns:a16="http://schemas.microsoft.com/office/drawing/2014/main" id="{D282A079-6B34-CB64-BFAD-606CB66AC0DD}"/>
              </a:ext>
            </a:extLst>
          </p:cNvPr>
          <p:cNvGrpSpPr/>
          <p:nvPr/>
        </p:nvGrpSpPr>
        <p:grpSpPr>
          <a:xfrm>
            <a:off x="1297981" y="1828800"/>
            <a:ext cx="9596038" cy="1179188"/>
            <a:chOff x="1297981" y="2022628"/>
            <a:chExt cx="9596038" cy="1179188"/>
          </a:xfrm>
        </p:grpSpPr>
        <p:grpSp>
          <p:nvGrpSpPr>
            <p:cNvPr id="10" name="Google Shape;1555;p8">
              <a:extLst>
                <a:ext uri="{FF2B5EF4-FFF2-40B4-BE49-F238E27FC236}">
                  <a16:creationId xmlns:a16="http://schemas.microsoft.com/office/drawing/2014/main" id="{D69D8E3C-D0FC-B9AA-2EC8-C38412114F91}"/>
                </a:ext>
              </a:extLst>
            </p:cNvPr>
            <p:cNvGrpSpPr/>
            <p:nvPr/>
          </p:nvGrpSpPr>
          <p:grpSpPr>
            <a:xfrm>
              <a:off x="6044457" y="2022628"/>
              <a:ext cx="4849562" cy="1179188"/>
              <a:chOff x="3619613" y="1286425"/>
              <a:chExt cx="3628121" cy="874431"/>
            </a:xfrm>
          </p:grpSpPr>
          <p:sp>
            <p:nvSpPr>
              <p:cNvPr id="13" name="Google Shape;1556;p8">
                <a:extLst>
                  <a:ext uri="{FF2B5EF4-FFF2-40B4-BE49-F238E27FC236}">
                    <a16:creationId xmlns:a16="http://schemas.microsoft.com/office/drawing/2014/main" id="{394857B9-7EB7-750B-E00D-33509EC761DF}"/>
                  </a:ext>
                </a:extLst>
              </p:cNvPr>
              <p:cNvSpPr/>
              <p:nvPr/>
            </p:nvSpPr>
            <p:spPr>
              <a:xfrm>
                <a:off x="6702385" y="1495972"/>
                <a:ext cx="545349" cy="423935"/>
              </a:xfrm>
              <a:custGeom>
                <a:avLst/>
                <a:gdLst/>
                <a:ahLst/>
                <a:cxnLst/>
                <a:rect l="l" t="t" r="r" b="b"/>
                <a:pathLst>
                  <a:path w="28885" h="17419" extrusionOk="0">
                    <a:moveTo>
                      <a:pt x="0" y="0"/>
                    </a:moveTo>
                    <a:lnTo>
                      <a:pt x="0" y="17419"/>
                    </a:lnTo>
                    <a:lnTo>
                      <a:pt x="28885" y="17419"/>
                    </a:lnTo>
                    <a:lnTo>
                      <a:pt x="28885" y="0"/>
                    </a:lnTo>
                    <a:close/>
                  </a:path>
                </a:pathLst>
              </a:custGeom>
              <a:solidFill>
                <a:srgbClr val="FFFFFF"/>
              </a:solidFill>
              <a:ln w="9525" cap="flat" cmpd="sng">
                <a:solidFill>
                  <a:srgbClr val="00AEF6"/>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chemeClr val="dk1"/>
                  </a:buClr>
                  <a:buSzPts val="1100"/>
                  <a:buFont typeface="Arial"/>
                  <a:buNone/>
                </a:pPr>
                <a:r>
                  <a:rPr lang="en-US" sz="2200" b="1" i="0" u="none" strike="noStrike" cap="none" dirty="0">
                    <a:solidFill>
                      <a:srgbClr val="00AEF6"/>
                    </a:solidFill>
                    <a:latin typeface="Tajawal" panose="00000500000000000000" pitchFamily="2" charset="-78"/>
                    <a:ea typeface="Century Gothic"/>
                    <a:cs typeface="Tajawal" panose="00000500000000000000" pitchFamily="2" charset="-78"/>
                    <a:sym typeface="Century Gothic"/>
                  </a:rPr>
                  <a:t>01</a:t>
                </a:r>
                <a:endParaRPr sz="1200" b="1" i="0" u="none" strike="noStrike" cap="none" dirty="0">
                  <a:solidFill>
                    <a:srgbClr val="00AEF6"/>
                  </a:solidFill>
                  <a:latin typeface="Tajawal" panose="00000500000000000000" pitchFamily="2" charset="-78"/>
                  <a:ea typeface="Century Gothic"/>
                  <a:cs typeface="Tajawal" panose="00000500000000000000" pitchFamily="2" charset="-78"/>
                  <a:sym typeface="Century Gothic"/>
                </a:endParaRPr>
              </a:p>
            </p:txBody>
          </p:sp>
          <p:sp>
            <p:nvSpPr>
              <p:cNvPr id="14" name="Google Shape;1557;p8">
                <a:extLst>
                  <a:ext uri="{FF2B5EF4-FFF2-40B4-BE49-F238E27FC236}">
                    <a16:creationId xmlns:a16="http://schemas.microsoft.com/office/drawing/2014/main" id="{272E2E2C-8CEF-A6D2-90DD-AAE46DF70BE8}"/>
                  </a:ext>
                </a:extLst>
              </p:cNvPr>
              <p:cNvSpPr/>
              <p:nvPr/>
            </p:nvSpPr>
            <p:spPr>
              <a:xfrm>
                <a:off x="3619613" y="1286425"/>
                <a:ext cx="939279" cy="874431"/>
              </a:xfrm>
              <a:custGeom>
                <a:avLst/>
                <a:gdLst/>
                <a:ahLst/>
                <a:cxnLst/>
                <a:rect l="l" t="t" r="r" b="b"/>
                <a:pathLst>
                  <a:path w="28362" h="30171" extrusionOk="0">
                    <a:moveTo>
                      <a:pt x="0" y="1"/>
                    </a:moveTo>
                    <a:lnTo>
                      <a:pt x="0" y="23527"/>
                    </a:lnTo>
                    <a:lnTo>
                      <a:pt x="14181" y="30171"/>
                    </a:lnTo>
                    <a:lnTo>
                      <a:pt x="28361" y="23527"/>
                    </a:lnTo>
                    <a:lnTo>
                      <a:pt x="28361" y="1"/>
                    </a:lnTo>
                    <a:lnTo>
                      <a:pt x="14181" y="6632"/>
                    </a:lnTo>
                    <a:lnTo>
                      <a:pt x="0" y="1"/>
                    </a:lnTo>
                    <a:close/>
                  </a:path>
                </a:pathLst>
              </a:custGeom>
              <a:solidFill>
                <a:srgbClr val="39A9E0"/>
              </a:solidFill>
              <a:ln>
                <a:noFill/>
              </a:ln>
            </p:spPr>
            <p:txBody>
              <a:bodyPr spcFirstLastPara="1" wrap="square" lIns="91425" tIns="18287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rgbClr val="000000"/>
                  </a:solidFill>
                  <a:latin typeface="Tajawal" panose="00000500000000000000" pitchFamily="2" charset="-78"/>
                  <a:ea typeface="Century Gothic"/>
                  <a:cs typeface="Tajawal" panose="00000500000000000000" pitchFamily="2" charset="-78"/>
                  <a:sym typeface="Century Gothic"/>
                </a:endParaRPr>
              </a:p>
            </p:txBody>
          </p:sp>
          <p:sp>
            <p:nvSpPr>
              <p:cNvPr id="15" name="Google Shape;1558;p8">
                <a:extLst>
                  <a:ext uri="{FF2B5EF4-FFF2-40B4-BE49-F238E27FC236}">
                    <a16:creationId xmlns:a16="http://schemas.microsoft.com/office/drawing/2014/main" id="{9A6B64FD-CA18-E2C1-56F3-7C704CAD4193}"/>
                  </a:ext>
                </a:extLst>
              </p:cNvPr>
              <p:cNvSpPr/>
              <p:nvPr/>
            </p:nvSpPr>
            <p:spPr>
              <a:xfrm>
                <a:off x="4952095" y="1495971"/>
                <a:ext cx="1746676" cy="423935"/>
              </a:xfrm>
              <a:custGeom>
                <a:avLst/>
                <a:gdLst/>
                <a:ahLst/>
                <a:cxnLst/>
                <a:rect l="l" t="t" r="r" b="b"/>
                <a:pathLst>
                  <a:path w="28885" h="17419" extrusionOk="0">
                    <a:moveTo>
                      <a:pt x="0" y="0"/>
                    </a:moveTo>
                    <a:lnTo>
                      <a:pt x="0" y="17419"/>
                    </a:lnTo>
                    <a:lnTo>
                      <a:pt x="28885" y="17419"/>
                    </a:lnTo>
                    <a:lnTo>
                      <a:pt x="28885" y="0"/>
                    </a:lnTo>
                    <a:close/>
                  </a:path>
                </a:pathLst>
              </a:custGeom>
              <a:solidFill>
                <a:srgbClr val="39A9E0"/>
              </a:solidFill>
              <a:ln w="9525" cap="flat" cmpd="sng">
                <a:noFill/>
                <a:prstDash val="solid"/>
                <a:round/>
                <a:headEnd type="none" w="sm" len="sm"/>
                <a:tailEnd type="none" w="sm" len="sm"/>
              </a:ln>
            </p:spPr>
            <p:txBody>
              <a:bodyPr spcFirstLastPara="1" wrap="square" lIns="182875" tIns="91425" rIns="91425" bIns="91425" anchor="ctr" anchorCtr="0">
                <a:noAutofit/>
              </a:bodyPr>
              <a:lstStyle/>
              <a:p>
                <a:pPr marL="0" marR="0" lvl="0" indent="0" algn="r" rtl="0">
                  <a:lnSpc>
                    <a:spcPct val="100000"/>
                  </a:lnSpc>
                  <a:spcBef>
                    <a:spcPts val="0"/>
                  </a:spcBef>
                  <a:spcAft>
                    <a:spcPts val="0"/>
                  </a:spcAft>
                  <a:buClr>
                    <a:schemeClr val="dk1"/>
                  </a:buClr>
                  <a:buSzPts val="1100"/>
                  <a:buFont typeface="Arial"/>
                  <a:buNone/>
                </a:pPr>
                <a:r>
                  <a:rPr lang="en-US" sz="1700" b="1" i="0" u="none" strike="noStrike" cap="none" dirty="0" err="1">
                    <a:solidFill>
                      <a:srgbClr val="FFFFFF"/>
                    </a:solidFill>
                    <a:latin typeface="Tajawal" panose="00000500000000000000" pitchFamily="2" charset="-78"/>
                    <a:ea typeface="Century Gothic"/>
                    <a:cs typeface="Tajawal" panose="00000500000000000000" pitchFamily="2" charset="-78"/>
                    <a:sym typeface="Century Gothic"/>
                  </a:rPr>
                  <a:t>صعوبات</a:t>
                </a:r>
                <a:r>
                  <a:rPr lang="en-US" sz="1700" b="1" i="0" u="none" strike="noStrike" cap="none" dirty="0">
                    <a:solidFill>
                      <a:srgbClr val="FFFFFF"/>
                    </a:solidFill>
                    <a:latin typeface="Tajawal" panose="00000500000000000000" pitchFamily="2" charset="-78"/>
                    <a:ea typeface="Century Gothic"/>
                    <a:cs typeface="Tajawal" panose="00000500000000000000" pitchFamily="2" charset="-78"/>
                    <a:sym typeface="Century Gothic"/>
                  </a:rPr>
                  <a:t> </a:t>
                </a:r>
                <a:r>
                  <a:rPr lang="en-US" sz="1700" b="1" i="0" u="none" strike="noStrike" cap="none" dirty="0" err="1">
                    <a:solidFill>
                      <a:srgbClr val="FFFFFF"/>
                    </a:solidFill>
                    <a:latin typeface="Tajawal" panose="00000500000000000000" pitchFamily="2" charset="-78"/>
                    <a:ea typeface="Century Gothic"/>
                    <a:cs typeface="Tajawal" panose="00000500000000000000" pitchFamily="2" charset="-78"/>
                    <a:sym typeface="Century Gothic"/>
                  </a:rPr>
                  <a:t>حركية</a:t>
                </a:r>
                <a:endParaRPr sz="1400" b="0" i="0" u="none" strike="noStrike" cap="none" dirty="0">
                  <a:solidFill>
                    <a:srgbClr val="000000"/>
                  </a:solidFill>
                  <a:latin typeface="Tajawal" panose="00000500000000000000" pitchFamily="2" charset="-78"/>
                  <a:cs typeface="Tajawal" panose="00000500000000000000" pitchFamily="2" charset="-78"/>
                  <a:sym typeface="Arial"/>
                </a:endParaRPr>
              </a:p>
            </p:txBody>
          </p:sp>
        </p:grpSp>
        <p:pic>
          <p:nvPicPr>
            <p:cNvPr id="11" name="Google Shape;1575;p8" descr="Wheelchair access with solid fill">
              <a:extLst>
                <a:ext uri="{FF2B5EF4-FFF2-40B4-BE49-F238E27FC236}">
                  <a16:creationId xmlns:a16="http://schemas.microsoft.com/office/drawing/2014/main" id="{84BB3B07-6A0C-A8E1-076D-230D71361463}"/>
                </a:ext>
              </a:extLst>
            </p:cNvPr>
            <p:cNvPicPr preferRelativeResize="0"/>
            <p:nvPr/>
          </p:nvPicPr>
          <p:blipFill rotWithShape="1">
            <a:blip r:embed="rId4">
              <a:alphaModFix/>
            </a:blip>
            <a:srcRect/>
            <a:stretch/>
          </p:blipFill>
          <p:spPr>
            <a:xfrm>
              <a:off x="6341628" y="2296889"/>
              <a:ext cx="727685" cy="747289"/>
            </a:xfrm>
            <a:prstGeom prst="rect">
              <a:avLst/>
            </a:prstGeom>
            <a:noFill/>
            <a:ln>
              <a:noFill/>
            </a:ln>
          </p:spPr>
        </p:pic>
        <p:sp>
          <p:nvSpPr>
            <p:cNvPr id="12" name="Google Shape;1580;p8">
              <a:extLst>
                <a:ext uri="{FF2B5EF4-FFF2-40B4-BE49-F238E27FC236}">
                  <a16:creationId xmlns:a16="http://schemas.microsoft.com/office/drawing/2014/main" id="{C6BE706D-50FF-2DF9-027A-8CDC883F6038}"/>
                </a:ext>
              </a:extLst>
            </p:cNvPr>
            <p:cNvSpPr/>
            <p:nvPr/>
          </p:nvSpPr>
          <p:spPr>
            <a:xfrm>
              <a:off x="1297981" y="2204599"/>
              <a:ext cx="4354206" cy="853724"/>
            </a:xfrm>
            <a:custGeom>
              <a:avLst/>
              <a:gdLst/>
              <a:ahLst/>
              <a:cxnLst/>
              <a:rect l="l" t="t" r="r" b="b"/>
              <a:pathLst>
                <a:path w="72153" h="17384" extrusionOk="0">
                  <a:moveTo>
                    <a:pt x="1" y="1"/>
                  </a:moveTo>
                  <a:lnTo>
                    <a:pt x="1" y="17384"/>
                  </a:lnTo>
                  <a:lnTo>
                    <a:pt x="72153" y="17384"/>
                  </a:lnTo>
                  <a:lnTo>
                    <a:pt x="72153" y="1"/>
                  </a:lnTo>
                  <a:close/>
                </a:path>
              </a:pathLst>
            </a:custGeom>
            <a:solidFill>
              <a:srgbClr val="39A9E0"/>
            </a:solidFill>
            <a:ln>
              <a:noFill/>
            </a:ln>
          </p:spPr>
          <p:txBody>
            <a:bodyPr spcFirstLastPara="1" wrap="square" lIns="182875" tIns="91425" rIns="182875" bIns="91425" anchor="ctr" anchorCtr="0">
              <a:noAutofit/>
            </a:bodyPr>
            <a:lstStyle/>
            <a:p>
              <a:pPr marL="0" marR="0" lvl="0" indent="0" algn="r" rtl="0">
                <a:lnSpc>
                  <a:spcPct val="100000"/>
                </a:lnSpc>
                <a:spcBef>
                  <a:spcPts val="0"/>
                </a:spcBef>
                <a:spcAft>
                  <a:spcPts val="0"/>
                </a:spcAft>
                <a:buClr>
                  <a:schemeClr val="dk1"/>
                </a:buClr>
                <a:buSzPts val="1100"/>
                <a:buFont typeface="Arial"/>
                <a:buNone/>
              </a:pP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هذه</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هي</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الصعوبات</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التي</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تؤثر</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على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حركة</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الجسم</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أو</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القدرة</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على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الوظيفة</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الطبيعية</a:t>
              </a:r>
              <a:endParaRPr sz="1400" b="0" i="0" u="none" strike="noStrike" cap="none" dirty="0">
                <a:solidFill>
                  <a:schemeClr val="bg1"/>
                </a:solidFill>
                <a:latin typeface="Tajawal" panose="00000500000000000000" pitchFamily="2" charset="-78"/>
                <a:cs typeface="Tajawal" panose="00000500000000000000" pitchFamily="2" charset="-78"/>
                <a:sym typeface="Arial"/>
              </a:endParaRPr>
            </a:p>
          </p:txBody>
        </p:sp>
      </p:grpSp>
      <p:grpSp>
        <p:nvGrpSpPr>
          <p:cNvPr id="16" name="Group 15">
            <a:extLst>
              <a:ext uri="{FF2B5EF4-FFF2-40B4-BE49-F238E27FC236}">
                <a16:creationId xmlns:a16="http://schemas.microsoft.com/office/drawing/2014/main" id="{B80A9F06-4F65-5C02-87FC-232FE52D059B}"/>
              </a:ext>
            </a:extLst>
          </p:cNvPr>
          <p:cNvGrpSpPr/>
          <p:nvPr/>
        </p:nvGrpSpPr>
        <p:grpSpPr>
          <a:xfrm>
            <a:off x="1297981" y="2855232"/>
            <a:ext cx="9591207" cy="1179188"/>
            <a:chOff x="1297981" y="3049060"/>
            <a:chExt cx="9591207" cy="1179188"/>
          </a:xfrm>
        </p:grpSpPr>
        <p:grpSp>
          <p:nvGrpSpPr>
            <p:cNvPr id="23" name="Google Shape;1559;p8">
              <a:extLst>
                <a:ext uri="{FF2B5EF4-FFF2-40B4-BE49-F238E27FC236}">
                  <a16:creationId xmlns:a16="http://schemas.microsoft.com/office/drawing/2014/main" id="{09132022-D872-94CE-DD74-43C6C1317FB5}"/>
                </a:ext>
              </a:extLst>
            </p:cNvPr>
            <p:cNvGrpSpPr/>
            <p:nvPr/>
          </p:nvGrpSpPr>
          <p:grpSpPr>
            <a:xfrm>
              <a:off x="6044457" y="3049060"/>
              <a:ext cx="4844731" cy="1179188"/>
              <a:chOff x="3619613" y="2047579"/>
              <a:chExt cx="3624507" cy="874431"/>
            </a:xfrm>
          </p:grpSpPr>
          <p:sp>
            <p:nvSpPr>
              <p:cNvPr id="51" name="Google Shape;1560;p8">
                <a:extLst>
                  <a:ext uri="{FF2B5EF4-FFF2-40B4-BE49-F238E27FC236}">
                    <a16:creationId xmlns:a16="http://schemas.microsoft.com/office/drawing/2014/main" id="{294AC8B0-285D-BDCB-B76A-1255128302F2}"/>
                  </a:ext>
                </a:extLst>
              </p:cNvPr>
              <p:cNvSpPr/>
              <p:nvPr/>
            </p:nvSpPr>
            <p:spPr>
              <a:xfrm>
                <a:off x="6698771" y="2298231"/>
                <a:ext cx="545349" cy="423935"/>
              </a:xfrm>
              <a:custGeom>
                <a:avLst/>
                <a:gdLst/>
                <a:ahLst/>
                <a:cxnLst/>
                <a:rect l="l" t="t" r="r" b="b"/>
                <a:pathLst>
                  <a:path w="28885" h="17419" extrusionOk="0">
                    <a:moveTo>
                      <a:pt x="0" y="0"/>
                    </a:moveTo>
                    <a:lnTo>
                      <a:pt x="0" y="17419"/>
                    </a:lnTo>
                    <a:lnTo>
                      <a:pt x="28885" y="17419"/>
                    </a:lnTo>
                    <a:lnTo>
                      <a:pt x="28885" y="0"/>
                    </a:lnTo>
                    <a:close/>
                  </a:path>
                </a:pathLst>
              </a:custGeom>
              <a:solidFill>
                <a:srgbClr val="FFFFFF"/>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chemeClr val="dk1"/>
                  </a:buClr>
                  <a:buSzPts val="1100"/>
                  <a:buFont typeface="Arial"/>
                  <a:buNone/>
                </a:pPr>
                <a:r>
                  <a:rPr lang="en-US" sz="2200" b="1" i="0" u="none" strike="noStrike" cap="none">
                    <a:solidFill>
                      <a:srgbClr val="E3212B"/>
                    </a:solidFill>
                    <a:latin typeface="Tajawal" panose="00000500000000000000" pitchFamily="2" charset="-78"/>
                    <a:ea typeface="Century Gothic"/>
                    <a:cs typeface="Tajawal" panose="00000500000000000000" pitchFamily="2" charset="-78"/>
                    <a:sym typeface="Century Gothic"/>
                  </a:rPr>
                  <a:t>02</a:t>
                </a:r>
                <a:endParaRPr sz="1200" b="1" i="0" u="none" strike="noStrike" cap="none">
                  <a:solidFill>
                    <a:srgbClr val="E3212B"/>
                  </a:solidFill>
                  <a:latin typeface="Tajawal" panose="00000500000000000000" pitchFamily="2" charset="-78"/>
                  <a:ea typeface="Century Gothic"/>
                  <a:cs typeface="Tajawal" panose="00000500000000000000" pitchFamily="2" charset="-78"/>
                  <a:sym typeface="Century Gothic"/>
                </a:endParaRPr>
              </a:p>
            </p:txBody>
          </p:sp>
          <p:sp>
            <p:nvSpPr>
              <p:cNvPr id="60" name="Google Shape;1561;p8">
                <a:extLst>
                  <a:ext uri="{FF2B5EF4-FFF2-40B4-BE49-F238E27FC236}">
                    <a16:creationId xmlns:a16="http://schemas.microsoft.com/office/drawing/2014/main" id="{53110250-7C41-48A0-4BD4-95586FFE30B3}"/>
                  </a:ext>
                </a:extLst>
              </p:cNvPr>
              <p:cNvSpPr/>
              <p:nvPr/>
            </p:nvSpPr>
            <p:spPr>
              <a:xfrm>
                <a:off x="3619613" y="2047579"/>
                <a:ext cx="939279" cy="874431"/>
              </a:xfrm>
              <a:custGeom>
                <a:avLst/>
                <a:gdLst/>
                <a:ahLst/>
                <a:cxnLst/>
                <a:rect l="l" t="t" r="r" b="b"/>
                <a:pathLst>
                  <a:path w="28362" h="30171" extrusionOk="0">
                    <a:moveTo>
                      <a:pt x="0" y="1"/>
                    </a:moveTo>
                    <a:lnTo>
                      <a:pt x="0" y="23527"/>
                    </a:lnTo>
                    <a:lnTo>
                      <a:pt x="14181" y="30171"/>
                    </a:lnTo>
                    <a:lnTo>
                      <a:pt x="28361" y="23527"/>
                    </a:lnTo>
                    <a:lnTo>
                      <a:pt x="28361" y="1"/>
                    </a:lnTo>
                    <a:lnTo>
                      <a:pt x="14181" y="6632"/>
                    </a:lnTo>
                    <a:lnTo>
                      <a:pt x="0" y="1"/>
                    </a:lnTo>
                    <a:close/>
                  </a:path>
                </a:pathLst>
              </a:custGeom>
              <a:solidFill>
                <a:srgbClr val="E3212B"/>
              </a:solidFill>
              <a:ln>
                <a:noFill/>
              </a:ln>
            </p:spPr>
            <p:txBody>
              <a:bodyPr spcFirstLastPara="1" wrap="square" lIns="91425" tIns="18287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rgbClr val="000000"/>
                  </a:solidFill>
                  <a:latin typeface="Tajawal" panose="00000500000000000000" pitchFamily="2" charset="-78"/>
                  <a:ea typeface="Century Gothic"/>
                  <a:cs typeface="Tajawal" panose="00000500000000000000" pitchFamily="2" charset="-78"/>
                  <a:sym typeface="Century Gothic"/>
                </a:endParaRPr>
              </a:p>
            </p:txBody>
          </p:sp>
          <p:sp>
            <p:nvSpPr>
              <p:cNvPr id="61" name="Google Shape;1562;p8">
                <a:extLst>
                  <a:ext uri="{FF2B5EF4-FFF2-40B4-BE49-F238E27FC236}">
                    <a16:creationId xmlns:a16="http://schemas.microsoft.com/office/drawing/2014/main" id="{B85FDD7D-5A9C-B920-F9A8-01DDCA73B3BC}"/>
                  </a:ext>
                </a:extLst>
              </p:cNvPr>
              <p:cNvSpPr/>
              <p:nvPr/>
            </p:nvSpPr>
            <p:spPr>
              <a:xfrm>
                <a:off x="4952095" y="2298231"/>
                <a:ext cx="1746676" cy="423935"/>
              </a:xfrm>
              <a:custGeom>
                <a:avLst/>
                <a:gdLst/>
                <a:ahLst/>
                <a:cxnLst/>
                <a:rect l="l" t="t" r="r" b="b"/>
                <a:pathLst>
                  <a:path w="28885" h="17419" extrusionOk="0">
                    <a:moveTo>
                      <a:pt x="0" y="0"/>
                    </a:moveTo>
                    <a:lnTo>
                      <a:pt x="0" y="17419"/>
                    </a:lnTo>
                    <a:lnTo>
                      <a:pt x="28885" y="17419"/>
                    </a:lnTo>
                    <a:lnTo>
                      <a:pt x="28885" y="0"/>
                    </a:lnTo>
                    <a:close/>
                  </a:path>
                </a:pathLst>
              </a:custGeom>
              <a:solidFill>
                <a:srgbClr val="E3212B"/>
              </a:solidFill>
              <a:ln w="9525" cap="flat" cmpd="sng">
                <a:solidFill>
                  <a:schemeClr val="accent2"/>
                </a:solidFill>
                <a:prstDash val="solid"/>
                <a:round/>
                <a:headEnd type="none" w="sm" len="sm"/>
                <a:tailEnd type="none" w="sm" len="sm"/>
              </a:ln>
            </p:spPr>
            <p:txBody>
              <a:bodyPr spcFirstLastPara="1" wrap="square" lIns="182875" tIns="91425" rIns="91425" bIns="91425" anchor="ctr" anchorCtr="0">
                <a:noAutofit/>
              </a:bodyPr>
              <a:lstStyle/>
              <a:p>
                <a:pPr marL="0" marR="0" lvl="0" indent="0" algn="r" rtl="0">
                  <a:lnSpc>
                    <a:spcPct val="100000"/>
                  </a:lnSpc>
                  <a:spcBef>
                    <a:spcPts val="0"/>
                  </a:spcBef>
                  <a:spcAft>
                    <a:spcPts val="0"/>
                  </a:spcAft>
                  <a:buClr>
                    <a:schemeClr val="dk1"/>
                  </a:buClr>
                  <a:buSzPts val="1100"/>
                  <a:buFont typeface="Arial"/>
                  <a:buNone/>
                </a:pPr>
                <a:r>
                  <a:rPr lang="en-US" sz="1700" b="1" i="0" u="none" strike="noStrike" cap="none">
                    <a:solidFill>
                      <a:srgbClr val="FFFFFF"/>
                    </a:solidFill>
                    <a:latin typeface="Tajawal" panose="00000500000000000000" pitchFamily="2" charset="-78"/>
                    <a:ea typeface="Century Gothic"/>
                    <a:cs typeface="Tajawal" panose="00000500000000000000" pitchFamily="2" charset="-78"/>
                    <a:sym typeface="Century Gothic"/>
                  </a:rPr>
                  <a:t>الصحة النفسية</a:t>
                </a:r>
                <a:endParaRPr sz="1400" b="0" i="0" u="none" strike="noStrike" cap="none">
                  <a:solidFill>
                    <a:srgbClr val="000000"/>
                  </a:solidFill>
                  <a:latin typeface="Tajawal" panose="00000500000000000000" pitchFamily="2" charset="-78"/>
                  <a:cs typeface="Tajawal" panose="00000500000000000000" pitchFamily="2" charset="-78"/>
                  <a:sym typeface="Arial"/>
                </a:endParaRPr>
              </a:p>
            </p:txBody>
          </p:sp>
        </p:grpSp>
        <p:pic>
          <p:nvPicPr>
            <p:cNvPr id="24" name="Google Shape;1578;p8" descr="Mental Health with solid fill">
              <a:extLst>
                <a:ext uri="{FF2B5EF4-FFF2-40B4-BE49-F238E27FC236}">
                  <a16:creationId xmlns:a16="http://schemas.microsoft.com/office/drawing/2014/main" id="{04FDF28C-9E52-5D84-FE2C-19BF81DE4807}"/>
                </a:ext>
              </a:extLst>
            </p:cNvPr>
            <p:cNvPicPr preferRelativeResize="0"/>
            <p:nvPr/>
          </p:nvPicPr>
          <p:blipFill rotWithShape="1">
            <a:blip r:embed="rId5">
              <a:alphaModFix/>
            </a:blip>
            <a:srcRect/>
            <a:stretch/>
          </p:blipFill>
          <p:spPr>
            <a:xfrm>
              <a:off x="6339319" y="3271998"/>
              <a:ext cx="727685" cy="747289"/>
            </a:xfrm>
            <a:prstGeom prst="rect">
              <a:avLst/>
            </a:prstGeom>
            <a:noFill/>
            <a:ln>
              <a:noFill/>
            </a:ln>
          </p:spPr>
        </p:pic>
        <p:sp>
          <p:nvSpPr>
            <p:cNvPr id="25" name="Google Shape;1581;p8">
              <a:extLst>
                <a:ext uri="{FF2B5EF4-FFF2-40B4-BE49-F238E27FC236}">
                  <a16:creationId xmlns:a16="http://schemas.microsoft.com/office/drawing/2014/main" id="{85DC0DCC-E4F9-9E93-B294-A299D0E26B08}"/>
                </a:ext>
              </a:extLst>
            </p:cNvPr>
            <p:cNvSpPr/>
            <p:nvPr/>
          </p:nvSpPr>
          <p:spPr>
            <a:xfrm>
              <a:off x="1297981" y="3209371"/>
              <a:ext cx="4354206" cy="853724"/>
            </a:xfrm>
            <a:custGeom>
              <a:avLst/>
              <a:gdLst/>
              <a:ahLst/>
              <a:cxnLst/>
              <a:rect l="l" t="t" r="r" b="b"/>
              <a:pathLst>
                <a:path w="72153" h="17384" extrusionOk="0">
                  <a:moveTo>
                    <a:pt x="1" y="1"/>
                  </a:moveTo>
                  <a:lnTo>
                    <a:pt x="1" y="17384"/>
                  </a:lnTo>
                  <a:lnTo>
                    <a:pt x="72153" y="17384"/>
                  </a:lnTo>
                  <a:lnTo>
                    <a:pt x="72153" y="1"/>
                  </a:lnTo>
                  <a:close/>
                </a:path>
              </a:pathLst>
            </a:custGeom>
            <a:solidFill>
              <a:srgbClr val="E3212B"/>
            </a:solidFill>
            <a:ln>
              <a:noFill/>
            </a:ln>
          </p:spPr>
          <p:txBody>
            <a:bodyPr spcFirstLastPara="1" wrap="square" lIns="182875" tIns="91425" rIns="182875" bIns="91425" anchor="ctr" anchorCtr="0">
              <a:noAutofit/>
            </a:bodyPr>
            <a:lstStyle/>
            <a:p>
              <a:pPr marL="0" marR="0" lvl="0" indent="0" algn="r" rtl="0">
                <a:lnSpc>
                  <a:spcPct val="100000"/>
                </a:lnSpc>
                <a:spcBef>
                  <a:spcPts val="0"/>
                </a:spcBef>
                <a:spcAft>
                  <a:spcPts val="0"/>
                </a:spcAft>
                <a:buClr>
                  <a:schemeClr val="dk1"/>
                </a:buClr>
                <a:buSzPts val="1100"/>
                <a:buFont typeface="Arial"/>
                <a:buNone/>
              </a:pP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هذه</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هي</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الصعوبات</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التي</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تؤثر</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على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الرفاهية</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النفسية</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للشخص</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وقد</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تسبب</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مشاكل</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عاطفية</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أو</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سلوكية</a:t>
              </a:r>
              <a:endParaRPr sz="1400" b="0" i="0" u="none" strike="noStrike" cap="none" dirty="0">
                <a:solidFill>
                  <a:schemeClr val="bg1"/>
                </a:solidFill>
                <a:latin typeface="Tajawal" panose="00000500000000000000" pitchFamily="2" charset="-78"/>
                <a:cs typeface="Tajawal" panose="00000500000000000000" pitchFamily="2" charset="-78"/>
                <a:sym typeface="Arial"/>
              </a:endParaRPr>
            </a:p>
          </p:txBody>
        </p:sp>
      </p:grpSp>
      <p:grpSp>
        <p:nvGrpSpPr>
          <p:cNvPr id="62" name="Group 61">
            <a:extLst>
              <a:ext uri="{FF2B5EF4-FFF2-40B4-BE49-F238E27FC236}">
                <a16:creationId xmlns:a16="http://schemas.microsoft.com/office/drawing/2014/main" id="{F5EF3E00-E924-4D3E-F347-A5EEB98A7493}"/>
              </a:ext>
            </a:extLst>
          </p:cNvPr>
          <p:cNvGrpSpPr/>
          <p:nvPr/>
        </p:nvGrpSpPr>
        <p:grpSpPr>
          <a:xfrm>
            <a:off x="1297981" y="3881663"/>
            <a:ext cx="9591207" cy="1179188"/>
            <a:chOff x="1297981" y="4075491"/>
            <a:chExt cx="9591207" cy="1179188"/>
          </a:xfrm>
        </p:grpSpPr>
        <p:grpSp>
          <p:nvGrpSpPr>
            <p:cNvPr id="576" name="Google Shape;1563;p8">
              <a:extLst>
                <a:ext uri="{FF2B5EF4-FFF2-40B4-BE49-F238E27FC236}">
                  <a16:creationId xmlns:a16="http://schemas.microsoft.com/office/drawing/2014/main" id="{644AB592-DA58-7B1F-EB8D-679F8DFD4EE1}"/>
                </a:ext>
              </a:extLst>
            </p:cNvPr>
            <p:cNvGrpSpPr/>
            <p:nvPr/>
          </p:nvGrpSpPr>
          <p:grpSpPr>
            <a:xfrm>
              <a:off x="6037962" y="4075491"/>
              <a:ext cx="4851226" cy="1179188"/>
              <a:chOff x="3614754" y="2808733"/>
              <a:chExt cx="3629366" cy="874431"/>
            </a:xfrm>
          </p:grpSpPr>
          <p:sp>
            <p:nvSpPr>
              <p:cNvPr id="580" name="Google Shape;1564;p8">
                <a:extLst>
                  <a:ext uri="{FF2B5EF4-FFF2-40B4-BE49-F238E27FC236}">
                    <a16:creationId xmlns:a16="http://schemas.microsoft.com/office/drawing/2014/main" id="{7B1C6FF1-7F7C-3105-55F9-F9FE6394085C}"/>
                  </a:ext>
                </a:extLst>
              </p:cNvPr>
              <p:cNvSpPr/>
              <p:nvPr/>
            </p:nvSpPr>
            <p:spPr>
              <a:xfrm>
                <a:off x="6698771" y="3062680"/>
                <a:ext cx="545349" cy="423935"/>
              </a:xfrm>
              <a:custGeom>
                <a:avLst/>
                <a:gdLst/>
                <a:ahLst/>
                <a:cxnLst/>
                <a:rect l="l" t="t" r="r" b="b"/>
                <a:pathLst>
                  <a:path w="28885" h="17419" extrusionOk="0">
                    <a:moveTo>
                      <a:pt x="0" y="0"/>
                    </a:moveTo>
                    <a:lnTo>
                      <a:pt x="0" y="17419"/>
                    </a:lnTo>
                    <a:lnTo>
                      <a:pt x="28885" y="17419"/>
                    </a:lnTo>
                    <a:lnTo>
                      <a:pt x="28885" y="0"/>
                    </a:lnTo>
                    <a:close/>
                  </a:path>
                </a:pathLst>
              </a:custGeom>
              <a:solidFill>
                <a:srgbClr val="FFFFFF"/>
              </a:solidFill>
              <a:ln w="9525" cap="flat" cmpd="sng">
                <a:solidFill>
                  <a:srgbClr val="6FBE44"/>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chemeClr val="dk1"/>
                  </a:buClr>
                  <a:buSzPts val="1100"/>
                  <a:buFont typeface="Arial"/>
                  <a:buNone/>
                </a:pPr>
                <a:r>
                  <a:rPr lang="en-US" sz="2200" b="1" i="0" u="none" strike="noStrike" cap="none" dirty="0">
                    <a:solidFill>
                      <a:srgbClr val="6FBE44"/>
                    </a:solidFill>
                    <a:latin typeface="Tajawal" panose="00000500000000000000" pitchFamily="2" charset="-78"/>
                    <a:ea typeface="Century Gothic"/>
                    <a:cs typeface="Tajawal" panose="00000500000000000000" pitchFamily="2" charset="-78"/>
                    <a:sym typeface="Century Gothic"/>
                  </a:rPr>
                  <a:t>03</a:t>
                </a:r>
                <a:endParaRPr sz="1200" b="1" i="0" u="none" strike="noStrike" cap="none" dirty="0">
                  <a:solidFill>
                    <a:srgbClr val="6FBE44"/>
                  </a:solidFill>
                  <a:latin typeface="Tajawal" panose="00000500000000000000" pitchFamily="2" charset="-78"/>
                  <a:ea typeface="Century Gothic"/>
                  <a:cs typeface="Tajawal" panose="00000500000000000000" pitchFamily="2" charset="-78"/>
                  <a:sym typeface="Century Gothic"/>
                </a:endParaRPr>
              </a:p>
            </p:txBody>
          </p:sp>
          <p:sp>
            <p:nvSpPr>
              <p:cNvPr id="581" name="Google Shape;1565;p8">
                <a:extLst>
                  <a:ext uri="{FF2B5EF4-FFF2-40B4-BE49-F238E27FC236}">
                    <a16:creationId xmlns:a16="http://schemas.microsoft.com/office/drawing/2014/main" id="{DB9B32DB-6469-65B2-449D-91DBFD7FB536}"/>
                  </a:ext>
                </a:extLst>
              </p:cNvPr>
              <p:cNvSpPr/>
              <p:nvPr/>
            </p:nvSpPr>
            <p:spPr>
              <a:xfrm>
                <a:off x="4952095" y="3062679"/>
                <a:ext cx="1746676" cy="423935"/>
              </a:xfrm>
              <a:custGeom>
                <a:avLst/>
                <a:gdLst/>
                <a:ahLst/>
                <a:cxnLst/>
                <a:rect l="l" t="t" r="r" b="b"/>
                <a:pathLst>
                  <a:path w="28885" h="17419" extrusionOk="0">
                    <a:moveTo>
                      <a:pt x="0" y="0"/>
                    </a:moveTo>
                    <a:lnTo>
                      <a:pt x="0" y="17419"/>
                    </a:lnTo>
                    <a:lnTo>
                      <a:pt x="28885" y="17419"/>
                    </a:lnTo>
                    <a:lnTo>
                      <a:pt x="28885" y="0"/>
                    </a:lnTo>
                    <a:close/>
                  </a:path>
                </a:pathLst>
              </a:custGeom>
              <a:solidFill>
                <a:srgbClr val="6FBE44"/>
              </a:solidFill>
              <a:ln w="9525" cap="flat" cmpd="sng">
                <a:noFill/>
                <a:prstDash val="solid"/>
                <a:round/>
                <a:headEnd type="none" w="sm" len="sm"/>
                <a:tailEnd type="none" w="sm" len="sm"/>
              </a:ln>
            </p:spPr>
            <p:txBody>
              <a:bodyPr spcFirstLastPara="1" wrap="square" lIns="182875" tIns="91425" rIns="91425" bIns="91425" anchor="ctr" anchorCtr="0">
                <a:noAutofit/>
              </a:bodyPr>
              <a:lstStyle/>
              <a:p>
                <a:pPr marL="0" marR="0" lvl="0" indent="0" algn="r" rtl="0">
                  <a:lnSpc>
                    <a:spcPct val="100000"/>
                  </a:lnSpc>
                  <a:spcBef>
                    <a:spcPts val="0"/>
                  </a:spcBef>
                  <a:spcAft>
                    <a:spcPts val="0"/>
                  </a:spcAft>
                  <a:buClr>
                    <a:schemeClr val="dk1"/>
                  </a:buClr>
                  <a:buSzPts val="1100"/>
                  <a:buFont typeface="Arial"/>
                  <a:buNone/>
                </a:pPr>
                <a:r>
                  <a:rPr lang="en-US" sz="1700" b="1" i="0" u="none" strike="noStrike" cap="none" dirty="0" err="1">
                    <a:solidFill>
                      <a:srgbClr val="FFFFFF"/>
                    </a:solidFill>
                    <a:latin typeface="Tajawal" panose="00000500000000000000" pitchFamily="2" charset="-78"/>
                    <a:ea typeface="Century Gothic"/>
                    <a:cs typeface="Tajawal" panose="00000500000000000000" pitchFamily="2" charset="-78"/>
                    <a:sym typeface="Century Gothic"/>
                  </a:rPr>
                  <a:t>صعوبات</a:t>
                </a:r>
                <a:r>
                  <a:rPr lang="en-US" sz="1700" b="1" i="0" u="none" strike="noStrike" cap="none" dirty="0">
                    <a:solidFill>
                      <a:srgbClr val="FFFFFF"/>
                    </a:solidFill>
                    <a:latin typeface="Tajawal" panose="00000500000000000000" pitchFamily="2" charset="-78"/>
                    <a:ea typeface="Century Gothic"/>
                    <a:cs typeface="Tajawal" panose="00000500000000000000" pitchFamily="2" charset="-78"/>
                    <a:sym typeface="Century Gothic"/>
                  </a:rPr>
                  <a:t> </a:t>
                </a:r>
                <a:r>
                  <a:rPr lang="en-US" sz="1700" b="1" i="0" u="none" strike="noStrike" cap="none" dirty="0" err="1">
                    <a:solidFill>
                      <a:srgbClr val="FFFFFF"/>
                    </a:solidFill>
                    <a:latin typeface="Tajawal" panose="00000500000000000000" pitchFamily="2" charset="-78"/>
                    <a:ea typeface="Century Gothic"/>
                    <a:cs typeface="Tajawal" panose="00000500000000000000" pitchFamily="2" charset="-78"/>
                    <a:sym typeface="Century Gothic"/>
                  </a:rPr>
                  <a:t>حسية</a:t>
                </a:r>
                <a:endParaRPr sz="1400" b="0" i="0" u="none" strike="noStrike" cap="none" dirty="0">
                  <a:solidFill>
                    <a:srgbClr val="000000"/>
                  </a:solidFill>
                  <a:latin typeface="Tajawal" panose="00000500000000000000" pitchFamily="2" charset="-78"/>
                  <a:cs typeface="Tajawal" panose="00000500000000000000" pitchFamily="2" charset="-78"/>
                  <a:sym typeface="Arial"/>
                </a:endParaRPr>
              </a:p>
            </p:txBody>
          </p:sp>
          <p:sp>
            <p:nvSpPr>
              <p:cNvPr id="582" name="Google Shape;1566;p8">
                <a:extLst>
                  <a:ext uri="{FF2B5EF4-FFF2-40B4-BE49-F238E27FC236}">
                    <a16:creationId xmlns:a16="http://schemas.microsoft.com/office/drawing/2014/main" id="{E4F94CB7-1497-C16A-B991-AD94EEA2BC8D}"/>
                  </a:ext>
                </a:extLst>
              </p:cNvPr>
              <p:cNvSpPr/>
              <p:nvPr/>
            </p:nvSpPr>
            <p:spPr>
              <a:xfrm>
                <a:off x="3614754" y="2808733"/>
                <a:ext cx="939279" cy="874431"/>
              </a:xfrm>
              <a:custGeom>
                <a:avLst/>
                <a:gdLst/>
                <a:ahLst/>
                <a:cxnLst/>
                <a:rect l="l" t="t" r="r" b="b"/>
                <a:pathLst>
                  <a:path w="28362" h="30171" extrusionOk="0">
                    <a:moveTo>
                      <a:pt x="0" y="1"/>
                    </a:moveTo>
                    <a:lnTo>
                      <a:pt x="0" y="23527"/>
                    </a:lnTo>
                    <a:lnTo>
                      <a:pt x="14181" y="30171"/>
                    </a:lnTo>
                    <a:lnTo>
                      <a:pt x="28361" y="23527"/>
                    </a:lnTo>
                    <a:lnTo>
                      <a:pt x="28361" y="1"/>
                    </a:lnTo>
                    <a:lnTo>
                      <a:pt x="14181" y="6632"/>
                    </a:lnTo>
                    <a:lnTo>
                      <a:pt x="0" y="1"/>
                    </a:lnTo>
                    <a:close/>
                  </a:path>
                </a:pathLst>
              </a:custGeom>
              <a:solidFill>
                <a:srgbClr val="6FBE44"/>
              </a:solidFill>
              <a:ln>
                <a:noFill/>
              </a:ln>
            </p:spPr>
            <p:txBody>
              <a:bodyPr spcFirstLastPara="1" wrap="square" lIns="91425" tIns="18287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rgbClr val="000000"/>
                  </a:solidFill>
                  <a:latin typeface="Tajawal" panose="00000500000000000000" pitchFamily="2" charset="-78"/>
                  <a:ea typeface="Century Gothic"/>
                  <a:cs typeface="Tajawal" panose="00000500000000000000" pitchFamily="2" charset="-78"/>
                  <a:sym typeface="Century Gothic"/>
                </a:endParaRPr>
              </a:p>
            </p:txBody>
          </p:sp>
        </p:grpSp>
        <p:pic>
          <p:nvPicPr>
            <p:cNvPr id="577" name="Google Shape;1576;p8" descr="Deaf with solid fill">
              <a:extLst>
                <a:ext uri="{FF2B5EF4-FFF2-40B4-BE49-F238E27FC236}">
                  <a16:creationId xmlns:a16="http://schemas.microsoft.com/office/drawing/2014/main" id="{BDD85C21-AB93-4579-B7FB-EF3E54F8F323}"/>
                </a:ext>
              </a:extLst>
            </p:cNvPr>
            <p:cNvPicPr preferRelativeResize="0"/>
            <p:nvPr/>
          </p:nvPicPr>
          <p:blipFill rotWithShape="1">
            <a:blip r:embed="rId6">
              <a:alphaModFix/>
            </a:blip>
            <a:srcRect/>
            <a:stretch/>
          </p:blipFill>
          <p:spPr>
            <a:xfrm>
              <a:off x="6632315" y="4265022"/>
              <a:ext cx="727685" cy="747289"/>
            </a:xfrm>
            <a:prstGeom prst="rect">
              <a:avLst/>
            </a:prstGeom>
            <a:noFill/>
            <a:ln>
              <a:noFill/>
            </a:ln>
          </p:spPr>
        </p:pic>
        <p:pic>
          <p:nvPicPr>
            <p:cNvPr id="578" name="Google Shape;1577;p8" descr="Low Vision with solid fill">
              <a:extLst>
                <a:ext uri="{FF2B5EF4-FFF2-40B4-BE49-F238E27FC236}">
                  <a16:creationId xmlns:a16="http://schemas.microsoft.com/office/drawing/2014/main" id="{86B098CA-CD23-33A8-8F55-EEFAD94C62CB}"/>
                </a:ext>
              </a:extLst>
            </p:cNvPr>
            <p:cNvPicPr preferRelativeResize="0"/>
            <p:nvPr/>
          </p:nvPicPr>
          <p:blipFill rotWithShape="1">
            <a:blip r:embed="rId7">
              <a:alphaModFix/>
            </a:blip>
            <a:srcRect/>
            <a:stretch/>
          </p:blipFill>
          <p:spPr>
            <a:xfrm>
              <a:off x="6024991" y="4276770"/>
              <a:ext cx="727685" cy="747289"/>
            </a:xfrm>
            <a:prstGeom prst="rect">
              <a:avLst/>
            </a:prstGeom>
            <a:noFill/>
            <a:ln>
              <a:noFill/>
            </a:ln>
          </p:spPr>
        </p:pic>
        <p:sp>
          <p:nvSpPr>
            <p:cNvPr id="579" name="Google Shape;1582;p8">
              <a:extLst>
                <a:ext uri="{FF2B5EF4-FFF2-40B4-BE49-F238E27FC236}">
                  <a16:creationId xmlns:a16="http://schemas.microsoft.com/office/drawing/2014/main" id="{47AE87C7-8212-1D00-C704-57B87578742A}"/>
                </a:ext>
              </a:extLst>
            </p:cNvPr>
            <p:cNvSpPr/>
            <p:nvPr/>
          </p:nvSpPr>
          <p:spPr>
            <a:xfrm>
              <a:off x="1297981" y="4214143"/>
              <a:ext cx="4354206" cy="853724"/>
            </a:xfrm>
            <a:custGeom>
              <a:avLst/>
              <a:gdLst/>
              <a:ahLst/>
              <a:cxnLst/>
              <a:rect l="l" t="t" r="r" b="b"/>
              <a:pathLst>
                <a:path w="72153" h="17384" extrusionOk="0">
                  <a:moveTo>
                    <a:pt x="1" y="1"/>
                  </a:moveTo>
                  <a:lnTo>
                    <a:pt x="1" y="17384"/>
                  </a:lnTo>
                  <a:lnTo>
                    <a:pt x="72153" y="17384"/>
                  </a:lnTo>
                  <a:lnTo>
                    <a:pt x="72153" y="1"/>
                  </a:lnTo>
                  <a:close/>
                </a:path>
              </a:pathLst>
            </a:custGeom>
            <a:solidFill>
              <a:srgbClr val="6FBE44"/>
            </a:solidFill>
            <a:ln>
              <a:noFill/>
            </a:ln>
          </p:spPr>
          <p:txBody>
            <a:bodyPr spcFirstLastPara="1" wrap="square" lIns="182875" tIns="91425" rIns="182875" bIns="91425" anchor="ctr" anchorCtr="0">
              <a:noAutofit/>
            </a:bodyPr>
            <a:lstStyle/>
            <a:p>
              <a:pPr marL="0" marR="0" lvl="0" indent="0" algn="r" rtl="0">
                <a:lnSpc>
                  <a:spcPct val="100000"/>
                </a:lnSpc>
                <a:spcBef>
                  <a:spcPts val="0"/>
                </a:spcBef>
                <a:spcAft>
                  <a:spcPts val="0"/>
                </a:spcAft>
                <a:buClr>
                  <a:schemeClr val="dk1"/>
                </a:buClr>
                <a:buSzPts val="1100"/>
                <a:buFont typeface="Arial"/>
                <a:buNone/>
              </a:pP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هذه</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هي</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الصعوبات</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التي</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تؤثر</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على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حواس</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الشخص</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مثل</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البصر</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والسمع</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واللمس</a:t>
              </a:r>
              <a:endParaRPr sz="1400" b="0" i="0" u="none" strike="noStrike" cap="none" dirty="0">
                <a:solidFill>
                  <a:schemeClr val="bg1"/>
                </a:solidFill>
                <a:latin typeface="Tajawal" panose="00000500000000000000" pitchFamily="2" charset="-78"/>
                <a:cs typeface="Tajawal" panose="00000500000000000000" pitchFamily="2" charset="-78"/>
                <a:sym typeface="Arial"/>
              </a:endParaRPr>
            </a:p>
          </p:txBody>
        </p:sp>
      </p:grpSp>
      <p:grpSp>
        <p:nvGrpSpPr>
          <p:cNvPr id="583" name="Group 582">
            <a:extLst>
              <a:ext uri="{FF2B5EF4-FFF2-40B4-BE49-F238E27FC236}">
                <a16:creationId xmlns:a16="http://schemas.microsoft.com/office/drawing/2014/main" id="{DE98BED3-FEAF-130A-2593-45B8F1DDF896}"/>
              </a:ext>
            </a:extLst>
          </p:cNvPr>
          <p:cNvGrpSpPr/>
          <p:nvPr/>
        </p:nvGrpSpPr>
        <p:grpSpPr>
          <a:xfrm>
            <a:off x="1297981" y="4908096"/>
            <a:ext cx="9591206" cy="1179188"/>
            <a:chOff x="1297981" y="5101924"/>
            <a:chExt cx="9591206" cy="1179188"/>
          </a:xfrm>
        </p:grpSpPr>
        <p:grpSp>
          <p:nvGrpSpPr>
            <p:cNvPr id="584" name="Google Shape;1567;p8">
              <a:extLst>
                <a:ext uri="{FF2B5EF4-FFF2-40B4-BE49-F238E27FC236}">
                  <a16:creationId xmlns:a16="http://schemas.microsoft.com/office/drawing/2014/main" id="{9E9F01FA-AE3B-D278-A39A-144B3EF384D5}"/>
                </a:ext>
              </a:extLst>
            </p:cNvPr>
            <p:cNvGrpSpPr/>
            <p:nvPr/>
          </p:nvGrpSpPr>
          <p:grpSpPr>
            <a:xfrm>
              <a:off x="6044457" y="5101924"/>
              <a:ext cx="4844730" cy="1179188"/>
              <a:chOff x="3619613" y="3569888"/>
              <a:chExt cx="3624506" cy="874431"/>
            </a:xfrm>
          </p:grpSpPr>
          <p:sp>
            <p:nvSpPr>
              <p:cNvPr id="587" name="Google Shape;1568;p8">
                <a:extLst>
                  <a:ext uri="{FF2B5EF4-FFF2-40B4-BE49-F238E27FC236}">
                    <a16:creationId xmlns:a16="http://schemas.microsoft.com/office/drawing/2014/main" id="{66CE6A57-5BF2-9BA6-CED9-0183F78BB4BB}"/>
                  </a:ext>
                </a:extLst>
              </p:cNvPr>
              <p:cNvSpPr/>
              <p:nvPr/>
            </p:nvSpPr>
            <p:spPr>
              <a:xfrm>
                <a:off x="6698770" y="3827127"/>
                <a:ext cx="545349" cy="423935"/>
              </a:xfrm>
              <a:custGeom>
                <a:avLst/>
                <a:gdLst/>
                <a:ahLst/>
                <a:cxnLst/>
                <a:rect l="l" t="t" r="r" b="b"/>
                <a:pathLst>
                  <a:path w="28885" h="17419" extrusionOk="0">
                    <a:moveTo>
                      <a:pt x="0" y="0"/>
                    </a:moveTo>
                    <a:lnTo>
                      <a:pt x="0" y="17419"/>
                    </a:lnTo>
                    <a:lnTo>
                      <a:pt x="28885" y="17419"/>
                    </a:lnTo>
                    <a:lnTo>
                      <a:pt x="28885" y="0"/>
                    </a:lnTo>
                    <a:close/>
                  </a:path>
                </a:pathLst>
              </a:custGeom>
              <a:solidFill>
                <a:srgbClr val="FFFFFF"/>
              </a:solidFill>
              <a:ln w="9525" cap="flat" cmpd="sng">
                <a:solidFill>
                  <a:srgbClr val="00AEF6"/>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chemeClr val="dk1"/>
                  </a:buClr>
                  <a:buSzPts val="1100"/>
                  <a:buFont typeface="Arial"/>
                  <a:buNone/>
                </a:pPr>
                <a:r>
                  <a:rPr lang="en-US" sz="2200" b="1" i="0" u="none" strike="noStrike" cap="none" dirty="0">
                    <a:solidFill>
                      <a:srgbClr val="00AEF6"/>
                    </a:solidFill>
                    <a:latin typeface="Tajawal" panose="00000500000000000000" pitchFamily="2" charset="-78"/>
                    <a:ea typeface="Century Gothic"/>
                    <a:cs typeface="Tajawal" panose="00000500000000000000" pitchFamily="2" charset="-78"/>
                    <a:sym typeface="Century Gothic"/>
                  </a:rPr>
                  <a:t>04</a:t>
                </a:r>
                <a:endParaRPr sz="1200" b="1" i="0" u="none" strike="noStrike" cap="none" dirty="0">
                  <a:solidFill>
                    <a:srgbClr val="00AEF6"/>
                  </a:solidFill>
                  <a:latin typeface="Tajawal" panose="00000500000000000000" pitchFamily="2" charset="-78"/>
                  <a:ea typeface="Century Gothic"/>
                  <a:cs typeface="Tajawal" panose="00000500000000000000" pitchFamily="2" charset="-78"/>
                  <a:sym typeface="Century Gothic"/>
                </a:endParaRPr>
              </a:p>
            </p:txBody>
          </p:sp>
          <p:sp>
            <p:nvSpPr>
              <p:cNvPr id="588" name="Google Shape;1569;p8">
                <a:extLst>
                  <a:ext uri="{FF2B5EF4-FFF2-40B4-BE49-F238E27FC236}">
                    <a16:creationId xmlns:a16="http://schemas.microsoft.com/office/drawing/2014/main" id="{F1B3C473-1D32-C949-1257-1CE331DC3975}"/>
                  </a:ext>
                </a:extLst>
              </p:cNvPr>
              <p:cNvSpPr/>
              <p:nvPr/>
            </p:nvSpPr>
            <p:spPr>
              <a:xfrm>
                <a:off x="3619613" y="3569888"/>
                <a:ext cx="939279" cy="874431"/>
              </a:xfrm>
              <a:custGeom>
                <a:avLst/>
                <a:gdLst/>
                <a:ahLst/>
                <a:cxnLst/>
                <a:rect l="l" t="t" r="r" b="b"/>
                <a:pathLst>
                  <a:path w="28362" h="30171" extrusionOk="0">
                    <a:moveTo>
                      <a:pt x="0" y="1"/>
                    </a:moveTo>
                    <a:lnTo>
                      <a:pt x="0" y="23527"/>
                    </a:lnTo>
                    <a:lnTo>
                      <a:pt x="14181" y="30171"/>
                    </a:lnTo>
                    <a:lnTo>
                      <a:pt x="28361" y="23527"/>
                    </a:lnTo>
                    <a:lnTo>
                      <a:pt x="28361" y="1"/>
                    </a:lnTo>
                    <a:lnTo>
                      <a:pt x="14181" y="6632"/>
                    </a:lnTo>
                    <a:lnTo>
                      <a:pt x="0" y="1"/>
                    </a:lnTo>
                    <a:close/>
                  </a:path>
                </a:pathLst>
              </a:custGeom>
              <a:solidFill>
                <a:srgbClr val="39A9E0"/>
              </a:solidFill>
              <a:ln>
                <a:noFill/>
              </a:ln>
            </p:spPr>
            <p:txBody>
              <a:bodyPr spcFirstLastPara="1" wrap="square" lIns="91425" tIns="18287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rgbClr val="000000"/>
                  </a:solidFill>
                  <a:latin typeface="Tajawal" panose="00000500000000000000" pitchFamily="2" charset="-78"/>
                  <a:ea typeface="Century Gothic"/>
                  <a:cs typeface="Tajawal" panose="00000500000000000000" pitchFamily="2" charset="-78"/>
                  <a:sym typeface="Century Gothic"/>
                </a:endParaRPr>
              </a:p>
            </p:txBody>
          </p:sp>
          <p:sp>
            <p:nvSpPr>
              <p:cNvPr id="589" name="Google Shape;1570;p8">
                <a:extLst>
                  <a:ext uri="{FF2B5EF4-FFF2-40B4-BE49-F238E27FC236}">
                    <a16:creationId xmlns:a16="http://schemas.microsoft.com/office/drawing/2014/main" id="{B0CAEB4A-DA84-0A51-037F-256E8C8FD8D5}"/>
                  </a:ext>
                </a:extLst>
              </p:cNvPr>
              <p:cNvSpPr/>
              <p:nvPr/>
            </p:nvSpPr>
            <p:spPr>
              <a:xfrm>
                <a:off x="4952095" y="3827127"/>
                <a:ext cx="1746676" cy="423935"/>
              </a:xfrm>
              <a:custGeom>
                <a:avLst/>
                <a:gdLst/>
                <a:ahLst/>
                <a:cxnLst/>
                <a:rect l="l" t="t" r="r" b="b"/>
                <a:pathLst>
                  <a:path w="28885" h="17419" extrusionOk="0">
                    <a:moveTo>
                      <a:pt x="0" y="0"/>
                    </a:moveTo>
                    <a:lnTo>
                      <a:pt x="0" y="17419"/>
                    </a:lnTo>
                    <a:lnTo>
                      <a:pt x="28885" y="17419"/>
                    </a:lnTo>
                    <a:lnTo>
                      <a:pt x="28885" y="0"/>
                    </a:lnTo>
                    <a:close/>
                  </a:path>
                </a:pathLst>
              </a:custGeom>
              <a:solidFill>
                <a:srgbClr val="39A9E0"/>
              </a:solidFill>
              <a:ln w="9525" cap="flat" cmpd="sng">
                <a:noFill/>
                <a:prstDash val="solid"/>
                <a:round/>
                <a:headEnd type="none" w="sm" len="sm"/>
                <a:tailEnd type="none" w="sm" len="sm"/>
              </a:ln>
            </p:spPr>
            <p:txBody>
              <a:bodyPr spcFirstLastPara="1" wrap="square" lIns="182875" tIns="91425" rIns="91425" bIns="91425" anchor="ctr" anchorCtr="0">
                <a:noAutofit/>
              </a:bodyPr>
              <a:lstStyle/>
              <a:p>
                <a:pPr marL="0" marR="0" lvl="0" indent="0" algn="r" rtl="0">
                  <a:lnSpc>
                    <a:spcPct val="100000"/>
                  </a:lnSpc>
                  <a:spcBef>
                    <a:spcPts val="0"/>
                  </a:spcBef>
                  <a:spcAft>
                    <a:spcPts val="0"/>
                  </a:spcAft>
                  <a:buClr>
                    <a:schemeClr val="dk1"/>
                  </a:buClr>
                  <a:buSzPts val="1100"/>
                  <a:buFont typeface="Arial"/>
                  <a:buNone/>
                </a:pPr>
                <a:r>
                  <a:rPr lang="en-US" sz="1700" b="1" i="0" u="none" strike="noStrike" cap="none" dirty="0" err="1">
                    <a:solidFill>
                      <a:srgbClr val="FFFFFF"/>
                    </a:solidFill>
                    <a:latin typeface="Tajawal" panose="00000500000000000000" pitchFamily="2" charset="-78"/>
                    <a:ea typeface="Century Gothic"/>
                    <a:cs typeface="Tajawal" panose="00000500000000000000" pitchFamily="2" charset="-78"/>
                    <a:sym typeface="Century Gothic"/>
                  </a:rPr>
                  <a:t>صعوبات</a:t>
                </a:r>
                <a:r>
                  <a:rPr lang="en-US" sz="1700" b="1" i="0" u="none" strike="noStrike" cap="none" dirty="0">
                    <a:solidFill>
                      <a:srgbClr val="FFFFFF"/>
                    </a:solidFill>
                    <a:latin typeface="Tajawal" panose="00000500000000000000" pitchFamily="2" charset="-78"/>
                    <a:ea typeface="Century Gothic"/>
                    <a:cs typeface="Tajawal" panose="00000500000000000000" pitchFamily="2" charset="-78"/>
                    <a:sym typeface="Century Gothic"/>
                  </a:rPr>
                  <a:t> </a:t>
                </a:r>
                <a:r>
                  <a:rPr lang="en-US" sz="1700" b="1" i="0" u="none" strike="noStrike" cap="none" dirty="0" err="1">
                    <a:solidFill>
                      <a:srgbClr val="FFFFFF"/>
                    </a:solidFill>
                    <a:latin typeface="Tajawal" panose="00000500000000000000" pitchFamily="2" charset="-78"/>
                    <a:ea typeface="Century Gothic"/>
                    <a:cs typeface="Tajawal" panose="00000500000000000000" pitchFamily="2" charset="-78"/>
                    <a:sym typeface="Century Gothic"/>
                  </a:rPr>
                  <a:t>تعلمية</a:t>
                </a:r>
                <a:endParaRPr sz="1400" b="0" i="0" u="none" strike="noStrike" cap="none" dirty="0">
                  <a:solidFill>
                    <a:srgbClr val="000000"/>
                  </a:solidFill>
                  <a:latin typeface="Tajawal" panose="00000500000000000000" pitchFamily="2" charset="-78"/>
                  <a:cs typeface="Tajawal" panose="00000500000000000000" pitchFamily="2" charset="-78"/>
                  <a:sym typeface="Arial"/>
                </a:endParaRPr>
              </a:p>
            </p:txBody>
          </p:sp>
        </p:grpSp>
        <p:pic>
          <p:nvPicPr>
            <p:cNvPr id="585" name="Google Shape;1579;p8" descr="Remote learning math with solid fill">
              <a:extLst>
                <a:ext uri="{FF2B5EF4-FFF2-40B4-BE49-F238E27FC236}">
                  <a16:creationId xmlns:a16="http://schemas.microsoft.com/office/drawing/2014/main" id="{FFB5FCEB-4D7E-54B1-8C61-856896146591}"/>
                </a:ext>
              </a:extLst>
            </p:cNvPr>
            <p:cNvPicPr preferRelativeResize="0"/>
            <p:nvPr/>
          </p:nvPicPr>
          <p:blipFill rotWithShape="1">
            <a:blip r:embed="rId8">
              <a:alphaModFix/>
            </a:blip>
            <a:srcRect/>
            <a:stretch/>
          </p:blipFill>
          <p:spPr>
            <a:xfrm>
              <a:off x="6309787" y="5323102"/>
              <a:ext cx="727685" cy="747289"/>
            </a:xfrm>
            <a:prstGeom prst="rect">
              <a:avLst/>
            </a:prstGeom>
            <a:noFill/>
            <a:ln>
              <a:noFill/>
            </a:ln>
          </p:spPr>
        </p:pic>
        <p:sp>
          <p:nvSpPr>
            <p:cNvPr id="586" name="Google Shape;1583;p8">
              <a:extLst>
                <a:ext uri="{FF2B5EF4-FFF2-40B4-BE49-F238E27FC236}">
                  <a16:creationId xmlns:a16="http://schemas.microsoft.com/office/drawing/2014/main" id="{559F483C-509A-5DBF-1048-6202721D51E2}"/>
                </a:ext>
              </a:extLst>
            </p:cNvPr>
            <p:cNvSpPr/>
            <p:nvPr/>
          </p:nvSpPr>
          <p:spPr>
            <a:xfrm>
              <a:off x="1297981" y="5218914"/>
              <a:ext cx="4354206" cy="853724"/>
            </a:xfrm>
            <a:custGeom>
              <a:avLst/>
              <a:gdLst/>
              <a:ahLst/>
              <a:cxnLst/>
              <a:rect l="l" t="t" r="r" b="b"/>
              <a:pathLst>
                <a:path w="72153" h="17384" extrusionOk="0">
                  <a:moveTo>
                    <a:pt x="1" y="1"/>
                  </a:moveTo>
                  <a:lnTo>
                    <a:pt x="1" y="17384"/>
                  </a:lnTo>
                  <a:lnTo>
                    <a:pt x="72153" y="17384"/>
                  </a:lnTo>
                  <a:lnTo>
                    <a:pt x="72153" y="1"/>
                  </a:lnTo>
                  <a:close/>
                </a:path>
              </a:pathLst>
            </a:custGeom>
            <a:solidFill>
              <a:srgbClr val="39A9E0"/>
            </a:solidFill>
            <a:ln>
              <a:noFill/>
            </a:ln>
          </p:spPr>
          <p:txBody>
            <a:bodyPr spcFirstLastPara="1" wrap="square" lIns="182875" tIns="91425" rIns="182875" bIns="91425" anchor="ctr" anchorCtr="0">
              <a:noAutofit/>
            </a:bodyPr>
            <a:lstStyle/>
            <a:p>
              <a:pPr marL="0" marR="0" lvl="0" indent="0" algn="r" rtl="0">
                <a:lnSpc>
                  <a:spcPct val="100000"/>
                </a:lnSpc>
                <a:spcBef>
                  <a:spcPts val="0"/>
                </a:spcBef>
                <a:spcAft>
                  <a:spcPts val="0"/>
                </a:spcAft>
                <a:buClr>
                  <a:schemeClr val="dk1"/>
                </a:buClr>
                <a:buSzPts val="1100"/>
                <a:buFont typeface="Arial"/>
                <a:buNone/>
              </a:pP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هذه</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هي</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الصعوبات</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التي</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تؤثر</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على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قدرة</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الشخص</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على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التعلم</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وفهم</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المعلومات</a:t>
              </a:r>
              <a:r>
                <a:rPr lang="en-US" sz="1400" b="0"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 </a:t>
              </a:r>
              <a:r>
                <a:rPr lang="en-US" sz="1400" b="0" i="0" u="none" strike="noStrike" cap="none" dirty="0" err="1">
                  <a:solidFill>
                    <a:schemeClr val="bg1"/>
                  </a:solidFill>
                  <a:latin typeface="Tajawal" panose="00000500000000000000" pitchFamily="2" charset="-78"/>
                  <a:ea typeface="Century Gothic"/>
                  <a:cs typeface="Tajawal" panose="00000500000000000000" pitchFamily="2" charset="-78"/>
                  <a:sym typeface="Century Gothic"/>
                </a:rPr>
                <a:t>الجديدة</a:t>
              </a:r>
              <a:endParaRPr sz="1400" b="0" i="0" u="none" strike="noStrike" cap="none" dirty="0">
                <a:solidFill>
                  <a:schemeClr val="bg1"/>
                </a:solidFill>
                <a:latin typeface="Tajawal" panose="00000500000000000000" pitchFamily="2" charset="-78"/>
                <a:cs typeface="Tajawal" panose="00000500000000000000" pitchFamily="2" charset="-78"/>
                <a:sym typeface="Arial"/>
              </a:endParaRPr>
            </a:p>
          </p:txBody>
        </p:sp>
      </p:grpSp>
      <p:sp>
        <p:nvSpPr>
          <p:cNvPr id="590" name="Google Shape;1574;p8">
            <a:extLst>
              <a:ext uri="{FF2B5EF4-FFF2-40B4-BE49-F238E27FC236}">
                <a16:creationId xmlns:a16="http://schemas.microsoft.com/office/drawing/2014/main" id="{B5CD65D4-5A38-6DF9-095F-D57E82B45561}"/>
              </a:ext>
            </a:extLst>
          </p:cNvPr>
          <p:cNvSpPr txBox="1"/>
          <p:nvPr/>
        </p:nvSpPr>
        <p:spPr>
          <a:xfrm>
            <a:off x="6877893" y="1431768"/>
            <a:ext cx="2047646" cy="408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US" sz="2000" i="0" u="none" strike="noStrike" cap="none" dirty="0" err="1">
                <a:solidFill>
                  <a:schemeClr val="tx1"/>
                </a:solidFill>
                <a:latin typeface="Tajawal" panose="00000500000000000000" pitchFamily="2" charset="-78"/>
                <a:ea typeface="Century Gothic"/>
                <a:cs typeface="Tajawal" panose="00000500000000000000" pitchFamily="2" charset="-78"/>
                <a:sym typeface="Century Gothic"/>
              </a:rPr>
              <a:t>أنواع</a:t>
            </a:r>
            <a:r>
              <a:rPr lang="en-US" sz="2000" i="0" u="none" strike="noStrike" cap="none" dirty="0">
                <a:solidFill>
                  <a:schemeClr val="tx1"/>
                </a:solidFill>
                <a:latin typeface="Tajawal" panose="00000500000000000000" pitchFamily="2" charset="-78"/>
                <a:ea typeface="Century Gothic"/>
                <a:cs typeface="Tajawal" panose="00000500000000000000" pitchFamily="2" charset="-78"/>
                <a:sym typeface="Century Gothic"/>
              </a:rPr>
              <a:t> </a:t>
            </a:r>
            <a:r>
              <a:rPr lang="en-US" sz="2000" i="0" u="none" strike="noStrike" cap="none" dirty="0" err="1">
                <a:solidFill>
                  <a:schemeClr val="tx1"/>
                </a:solidFill>
                <a:latin typeface="Tajawal" panose="00000500000000000000" pitchFamily="2" charset="-78"/>
                <a:ea typeface="Century Gothic"/>
                <a:cs typeface="Tajawal" panose="00000500000000000000" pitchFamily="2" charset="-78"/>
                <a:sym typeface="Century Gothic"/>
              </a:rPr>
              <a:t>الاحتياجات</a:t>
            </a:r>
            <a:r>
              <a:rPr lang="en-US" sz="2000" i="0" u="none" strike="noStrike" cap="none" dirty="0">
                <a:solidFill>
                  <a:schemeClr val="tx1"/>
                </a:solidFill>
                <a:latin typeface="Tajawal" panose="00000500000000000000" pitchFamily="2" charset="-78"/>
                <a:ea typeface="Century Gothic"/>
                <a:cs typeface="Tajawal" panose="00000500000000000000" pitchFamily="2" charset="-78"/>
                <a:sym typeface="Century Gothic"/>
              </a:rPr>
              <a:t>:</a:t>
            </a:r>
            <a:endParaRPr sz="1400" i="0" u="none" strike="noStrike" cap="none" dirty="0">
              <a:solidFill>
                <a:schemeClr val="tx1"/>
              </a:solidFill>
              <a:highlight>
                <a:srgbClr val="FFFF00"/>
              </a:highlight>
              <a:latin typeface="Tajawal" panose="00000500000000000000" pitchFamily="2" charset="-78"/>
              <a:cs typeface="Tajawal" panose="00000500000000000000" pitchFamily="2" charset="-78"/>
              <a:sym typeface="Arial"/>
            </a:endParaRPr>
          </a:p>
        </p:txBody>
      </p:sp>
      <p:grpSp>
        <p:nvGrpSpPr>
          <p:cNvPr id="593" name="01">
            <a:extLst>
              <a:ext uri="{FF2B5EF4-FFF2-40B4-BE49-F238E27FC236}">
                <a16:creationId xmlns:a16="http://schemas.microsoft.com/office/drawing/2014/main" id="{20E56F53-68FB-A1CB-85A9-16DABEB676A5}"/>
              </a:ext>
            </a:extLst>
          </p:cNvPr>
          <p:cNvGrpSpPr/>
          <p:nvPr/>
        </p:nvGrpSpPr>
        <p:grpSpPr>
          <a:xfrm>
            <a:off x="6610684" y="1500494"/>
            <a:ext cx="463346" cy="338514"/>
            <a:chOff x="7729122" y="1543269"/>
            <a:chExt cx="463346" cy="338514"/>
          </a:xfrm>
        </p:grpSpPr>
        <p:sp>
          <p:nvSpPr>
            <p:cNvPr id="591" name="Oval 590">
              <a:extLst>
                <a:ext uri="{FF2B5EF4-FFF2-40B4-BE49-F238E27FC236}">
                  <a16:creationId xmlns:a16="http://schemas.microsoft.com/office/drawing/2014/main" id="{7603B3D6-0FC7-15D5-79BE-2D3873D30937}"/>
                </a:ext>
              </a:extLst>
            </p:cNvPr>
            <p:cNvSpPr/>
            <p:nvPr/>
          </p:nvSpPr>
          <p:spPr>
            <a:xfrm>
              <a:off x="7825531" y="1558271"/>
              <a:ext cx="270529" cy="27052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2" name="Google Shape;1574;p8">
              <a:extLst>
                <a:ext uri="{FF2B5EF4-FFF2-40B4-BE49-F238E27FC236}">
                  <a16:creationId xmlns:a16="http://schemas.microsoft.com/office/drawing/2014/main" id="{A063FDAC-623D-2983-B4C3-E99AA465526D}"/>
                </a:ext>
              </a:extLst>
            </p:cNvPr>
            <p:cNvSpPr txBox="1"/>
            <p:nvPr/>
          </p:nvSpPr>
          <p:spPr>
            <a:xfrm>
              <a:off x="7729122" y="1543269"/>
              <a:ext cx="463346"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600" b="1"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01</a:t>
              </a:r>
              <a:endParaRPr sz="1100" b="1" i="0" u="none" strike="noStrike" cap="none" dirty="0">
                <a:solidFill>
                  <a:schemeClr val="bg1"/>
                </a:solidFill>
                <a:highlight>
                  <a:srgbClr val="FFFF00"/>
                </a:highlight>
                <a:latin typeface="Tajawal" panose="00000500000000000000" pitchFamily="2" charset="-78"/>
                <a:cs typeface="Tajawal" panose="00000500000000000000" pitchFamily="2" charset="-78"/>
                <a:sym typeface="Arial"/>
              </a:endParaRPr>
            </a:p>
          </p:txBody>
        </p:sp>
      </p:grpSp>
      <p:grpSp>
        <p:nvGrpSpPr>
          <p:cNvPr id="594" name="02">
            <a:extLst>
              <a:ext uri="{FF2B5EF4-FFF2-40B4-BE49-F238E27FC236}">
                <a16:creationId xmlns:a16="http://schemas.microsoft.com/office/drawing/2014/main" id="{9F092230-9B59-7CE2-3DD7-4D6A4B2B846B}"/>
              </a:ext>
            </a:extLst>
          </p:cNvPr>
          <p:cNvGrpSpPr/>
          <p:nvPr/>
        </p:nvGrpSpPr>
        <p:grpSpPr>
          <a:xfrm>
            <a:off x="6110439" y="1500494"/>
            <a:ext cx="463346" cy="338514"/>
            <a:chOff x="7729122" y="1543269"/>
            <a:chExt cx="463346" cy="338514"/>
          </a:xfrm>
        </p:grpSpPr>
        <p:sp>
          <p:nvSpPr>
            <p:cNvPr id="595" name="Oval 594">
              <a:extLst>
                <a:ext uri="{FF2B5EF4-FFF2-40B4-BE49-F238E27FC236}">
                  <a16:creationId xmlns:a16="http://schemas.microsoft.com/office/drawing/2014/main" id="{4530BEA0-D50B-185B-A065-A017D3701C44}"/>
                </a:ext>
              </a:extLst>
            </p:cNvPr>
            <p:cNvSpPr/>
            <p:nvPr/>
          </p:nvSpPr>
          <p:spPr>
            <a:xfrm>
              <a:off x="7825531" y="1558271"/>
              <a:ext cx="270529" cy="270529"/>
            </a:xfrm>
            <a:prstGeom prst="ellipse">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6" name="Google Shape;1574;p8">
              <a:extLst>
                <a:ext uri="{FF2B5EF4-FFF2-40B4-BE49-F238E27FC236}">
                  <a16:creationId xmlns:a16="http://schemas.microsoft.com/office/drawing/2014/main" id="{96509590-4C10-F173-2EBA-52BD78CA891F}"/>
                </a:ext>
              </a:extLst>
            </p:cNvPr>
            <p:cNvSpPr txBox="1"/>
            <p:nvPr/>
          </p:nvSpPr>
          <p:spPr>
            <a:xfrm>
              <a:off x="7729122" y="1543269"/>
              <a:ext cx="463346"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600" b="1"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02</a:t>
              </a:r>
              <a:endParaRPr sz="1100" b="1" i="0" u="none" strike="noStrike" cap="none" dirty="0">
                <a:solidFill>
                  <a:schemeClr val="bg1"/>
                </a:solidFill>
                <a:highlight>
                  <a:srgbClr val="FFFF00"/>
                </a:highlight>
                <a:latin typeface="Tajawal" panose="00000500000000000000" pitchFamily="2" charset="-78"/>
                <a:cs typeface="Tajawal" panose="00000500000000000000" pitchFamily="2" charset="-78"/>
                <a:sym typeface="Arial"/>
              </a:endParaRPr>
            </a:p>
          </p:txBody>
        </p:sp>
      </p:grpSp>
      <p:grpSp>
        <p:nvGrpSpPr>
          <p:cNvPr id="597" name="03">
            <a:extLst>
              <a:ext uri="{FF2B5EF4-FFF2-40B4-BE49-F238E27FC236}">
                <a16:creationId xmlns:a16="http://schemas.microsoft.com/office/drawing/2014/main" id="{FF046B10-868A-4E63-4510-70D3D4561735}"/>
              </a:ext>
            </a:extLst>
          </p:cNvPr>
          <p:cNvGrpSpPr/>
          <p:nvPr/>
        </p:nvGrpSpPr>
        <p:grpSpPr>
          <a:xfrm>
            <a:off x="5606315" y="1500494"/>
            <a:ext cx="463346" cy="338514"/>
            <a:chOff x="7729122" y="1543269"/>
            <a:chExt cx="463346" cy="338514"/>
          </a:xfrm>
        </p:grpSpPr>
        <p:sp>
          <p:nvSpPr>
            <p:cNvPr id="598" name="Oval 597">
              <a:extLst>
                <a:ext uri="{FF2B5EF4-FFF2-40B4-BE49-F238E27FC236}">
                  <a16:creationId xmlns:a16="http://schemas.microsoft.com/office/drawing/2014/main" id="{A606432B-DAAB-2114-6FE3-367EA9967A3B}"/>
                </a:ext>
              </a:extLst>
            </p:cNvPr>
            <p:cNvSpPr/>
            <p:nvPr/>
          </p:nvSpPr>
          <p:spPr>
            <a:xfrm>
              <a:off x="7825531" y="1558271"/>
              <a:ext cx="270529" cy="270529"/>
            </a:xfrm>
            <a:prstGeom prst="ellipse">
              <a:avLst/>
            </a:prstGeom>
            <a:solidFill>
              <a:srgbClr val="6FB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9" name="Google Shape;1574;p8">
              <a:extLst>
                <a:ext uri="{FF2B5EF4-FFF2-40B4-BE49-F238E27FC236}">
                  <a16:creationId xmlns:a16="http://schemas.microsoft.com/office/drawing/2014/main" id="{9D2D79E0-EF3D-3BAA-8CC6-014328A2B028}"/>
                </a:ext>
              </a:extLst>
            </p:cNvPr>
            <p:cNvSpPr txBox="1"/>
            <p:nvPr/>
          </p:nvSpPr>
          <p:spPr>
            <a:xfrm>
              <a:off x="7729122" y="1543269"/>
              <a:ext cx="463346"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600" b="1"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03</a:t>
              </a:r>
              <a:endParaRPr sz="1100" b="1" i="0" u="none" strike="noStrike" cap="none" dirty="0">
                <a:solidFill>
                  <a:schemeClr val="bg1"/>
                </a:solidFill>
                <a:highlight>
                  <a:srgbClr val="FFFF00"/>
                </a:highlight>
                <a:latin typeface="Tajawal" panose="00000500000000000000" pitchFamily="2" charset="-78"/>
                <a:cs typeface="Tajawal" panose="00000500000000000000" pitchFamily="2" charset="-78"/>
                <a:sym typeface="Arial"/>
              </a:endParaRPr>
            </a:p>
          </p:txBody>
        </p:sp>
      </p:grpSp>
      <p:grpSp>
        <p:nvGrpSpPr>
          <p:cNvPr id="600" name="04">
            <a:extLst>
              <a:ext uri="{FF2B5EF4-FFF2-40B4-BE49-F238E27FC236}">
                <a16:creationId xmlns:a16="http://schemas.microsoft.com/office/drawing/2014/main" id="{1A7CE0AA-8F0E-B1DA-EC6F-4B8F1BC7B75E}"/>
              </a:ext>
            </a:extLst>
          </p:cNvPr>
          <p:cNvGrpSpPr/>
          <p:nvPr/>
        </p:nvGrpSpPr>
        <p:grpSpPr>
          <a:xfrm>
            <a:off x="5117970" y="1500494"/>
            <a:ext cx="463346" cy="338514"/>
            <a:chOff x="7729122" y="1543269"/>
            <a:chExt cx="463346" cy="338514"/>
          </a:xfrm>
        </p:grpSpPr>
        <p:sp>
          <p:nvSpPr>
            <p:cNvPr id="601" name="Oval 600">
              <a:extLst>
                <a:ext uri="{FF2B5EF4-FFF2-40B4-BE49-F238E27FC236}">
                  <a16:creationId xmlns:a16="http://schemas.microsoft.com/office/drawing/2014/main" id="{21368334-30AD-018F-287B-F8076A3C398E}"/>
                </a:ext>
              </a:extLst>
            </p:cNvPr>
            <p:cNvSpPr/>
            <p:nvPr/>
          </p:nvSpPr>
          <p:spPr>
            <a:xfrm>
              <a:off x="7825531" y="1558271"/>
              <a:ext cx="270529" cy="27052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2" name="Google Shape;1574;p8">
              <a:extLst>
                <a:ext uri="{FF2B5EF4-FFF2-40B4-BE49-F238E27FC236}">
                  <a16:creationId xmlns:a16="http://schemas.microsoft.com/office/drawing/2014/main" id="{766E7732-D47E-3A35-9689-582240E98163}"/>
                </a:ext>
              </a:extLst>
            </p:cNvPr>
            <p:cNvSpPr txBox="1"/>
            <p:nvPr/>
          </p:nvSpPr>
          <p:spPr>
            <a:xfrm>
              <a:off x="7729122" y="1543269"/>
              <a:ext cx="463346"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600" b="1"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04</a:t>
              </a:r>
              <a:endParaRPr sz="1100" b="1" i="0" u="none" strike="noStrike" cap="none" dirty="0">
                <a:solidFill>
                  <a:schemeClr val="bg1"/>
                </a:solidFill>
                <a:highlight>
                  <a:srgbClr val="FFFF00"/>
                </a:highlight>
                <a:latin typeface="Tajawal" panose="00000500000000000000" pitchFamily="2" charset="-78"/>
                <a:cs typeface="Tajawal" panose="00000500000000000000" pitchFamily="2" charset="-78"/>
                <a:sym typeface="Arial"/>
              </a:endParaRPr>
            </a:p>
          </p:txBody>
        </p:sp>
      </p:grpSp>
      <p:sp>
        <p:nvSpPr>
          <p:cNvPr id="604" name="TextBox 603">
            <a:extLst>
              <a:ext uri="{FF2B5EF4-FFF2-40B4-BE49-F238E27FC236}">
                <a16:creationId xmlns:a16="http://schemas.microsoft.com/office/drawing/2014/main" id="{058125D6-C5BF-8D6D-3B2A-2AB7A749249F}"/>
              </a:ext>
            </a:extLst>
          </p:cNvPr>
          <p:cNvSpPr txBox="1"/>
          <p:nvPr/>
        </p:nvSpPr>
        <p:spPr>
          <a:xfrm>
            <a:off x="4191786" y="6420217"/>
            <a:ext cx="3808428" cy="276999"/>
          </a:xfrm>
          <a:prstGeom prst="rect">
            <a:avLst/>
          </a:prstGeom>
          <a:noFill/>
        </p:spPr>
        <p:txBody>
          <a:bodyPr wrap="square" rtlCol="0">
            <a:spAutoFit/>
          </a:bodyPr>
          <a:lstStyle/>
          <a:p>
            <a:pPr algn="ctr"/>
            <a:r>
              <a:rPr lang="ar-LB" sz="1200" dirty="0">
                <a:latin typeface="Tajawal" panose="00000500000000000000" pitchFamily="2" charset="-78"/>
                <a:cs typeface="Tajawal" panose="00000500000000000000" pitchFamily="2" charset="-78"/>
              </a:rPr>
              <a:t>اضغط على الأرقام لاظهار المعلومات</a:t>
            </a:r>
            <a:endParaRPr lang="en-US" sz="1200" dirty="0">
              <a:latin typeface="Tajawal" panose="00000500000000000000" pitchFamily="2" charset="-78"/>
              <a:cs typeface="Tajawal" panose="00000500000000000000" pitchFamily="2" charset="-78"/>
            </a:endParaRPr>
          </a:p>
        </p:txBody>
      </p:sp>
      <p:sp>
        <p:nvSpPr>
          <p:cNvPr id="605" name="Google Shape;1608;p11">
            <a:extLst>
              <a:ext uri="{FF2B5EF4-FFF2-40B4-BE49-F238E27FC236}">
                <a16:creationId xmlns:a16="http://schemas.microsoft.com/office/drawing/2014/main" id="{9D640A1D-EA63-B7A2-F095-D671E2453182}"/>
              </a:ext>
            </a:extLst>
          </p:cNvPr>
          <p:cNvSpPr txBox="1"/>
          <p:nvPr/>
        </p:nvSpPr>
        <p:spPr>
          <a:xfrm>
            <a:off x="-3048000" y="3928986"/>
            <a:ext cx="2594444" cy="120028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7200" b="1" i="0" u="none" strike="noStrike" cap="none" dirty="0" err="1">
                <a:solidFill>
                  <a:srgbClr val="6FBE44"/>
                </a:solidFill>
                <a:latin typeface="Tajawal" panose="00000500000000000000" pitchFamily="2" charset="-78"/>
                <a:ea typeface="Century Gothic"/>
                <a:cs typeface="Tajawal" panose="00000500000000000000" pitchFamily="2" charset="-78"/>
                <a:sym typeface="Century Gothic"/>
              </a:rPr>
              <a:t>فعله</a:t>
            </a:r>
            <a:endParaRPr sz="6600" b="0" i="0" u="none" strike="noStrike" cap="none" dirty="0">
              <a:solidFill>
                <a:srgbClr val="6FBE44"/>
              </a:solidFill>
              <a:latin typeface="Tajawal" panose="00000500000000000000" pitchFamily="2" charset="-78"/>
              <a:cs typeface="Tajawal" panose="00000500000000000000" pitchFamily="2" charset="-78"/>
              <a:sym typeface="Arial"/>
            </a:endParaRPr>
          </a:p>
        </p:txBody>
      </p:sp>
      <p:sp>
        <p:nvSpPr>
          <p:cNvPr id="606" name="Google Shape;1609;p11">
            <a:extLst>
              <a:ext uri="{FF2B5EF4-FFF2-40B4-BE49-F238E27FC236}">
                <a16:creationId xmlns:a16="http://schemas.microsoft.com/office/drawing/2014/main" id="{DAA6AA2D-4E04-4D87-9C20-FEB6643DE9E7}"/>
              </a:ext>
            </a:extLst>
          </p:cNvPr>
          <p:cNvSpPr txBox="1"/>
          <p:nvPr/>
        </p:nvSpPr>
        <p:spPr>
          <a:xfrm>
            <a:off x="11807356" y="-1801861"/>
            <a:ext cx="2594444" cy="120028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7200" b="1" i="0" u="none" strike="noStrike" cap="none" dirty="0" err="1">
                <a:solidFill>
                  <a:srgbClr val="FF0000"/>
                </a:solidFill>
                <a:latin typeface="Tajawal" panose="00000500000000000000" pitchFamily="2" charset="-78"/>
                <a:ea typeface="Century Gothic"/>
                <a:cs typeface="Tajawal" panose="00000500000000000000" pitchFamily="2" charset="-78"/>
                <a:sym typeface="Century Gothic"/>
              </a:rPr>
              <a:t>عدمه</a:t>
            </a:r>
            <a:endParaRPr sz="6600" b="0" i="0" u="none" strike="noStrike" cap="none" dirty="0">
              <a:solidFill>
                <a:srgbClr val="000000"/>
              </a:solidFill>
              <a:latin typeface="Tajawal" panose="00000500000000000000" pitchFamily="2" charset="-78"/>
              <a:cs typeface="Tajawal" panose="00000500000000000000" pitchFamily="2" charset="-78"/>
              <a:sym typeface="Arial"/>
            </a:endParaRPr>
          </a:p>
        </p:txBody>
      </p:sp>
    </p:spTree>
    <p:extLst>
      <p:ext uri="{BB962C8B-B14F-4D97-AF65-F5344CB8AC3E}">
        <p14:creationId xmlns:p14="http://schemas.microsoft.com/office/powerpoint/2010/main" val="3008155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93"/>
                    </p:tgtEl>
                  </p:cond>
                </p:stCondLst>
                <p:endSync evt="end" delay="0">
                  <p:rtn val="all"/>
                </p:endSync>
                <p:childTnLst>
                  <p:par>
                    <p:cTn id="3" fill="hold">
                      <p:stCondLst>
                        <p:cond delay="0"/>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93"/>
                  </p:tgtEl>
                </p:cond>
              </p:nextCondLst>
            </p:seq>
            <p:seq concurrent="1" nextAc="seek">
              <p:cTn id="10" restart="whenNotActive" fill="hold" evtFilter="cancelBubble" nodeType="interactiveSeq">
                <p:stCondLst>
                  <p:cond evt="onClick" delay="0">
                    <p:tgtEl>
                      <p:spTgt spid="594"/>
                    </p:tgtEl>
                  </p:cond>
                </p:stCondLst>
                <p:endSync evt="end" delay="0">
                  <p:rtn val="all"/>
                </p:endSync>
                <p:childTnLst>
                  <p:par>
                    <p:cTn id="11" fill="hold">
                      <p:stCondLst>
                        <p:cond delay="0"/>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94"/>
                  </p:tgtEl>
                </p:cond>
              </p:nextCondLst>
            </p:seq>
            <p:seq concurrent="1" nextAc="seek">
              <p:cTn id="18" restart="whenNotActive" fill="hold" evtFilter="cancelBubble" nodeType="interactiveSeq">
                <p:stCondLst>
                  <p:cond evt="onClick" delay="0">
                    <p:tgtEl>
                      <p:spTgt spid="597"/>
                    </p:tgtEl>
                  </p:cond>
                </p:stCondLst>
                <p:endSync evt="end" delay="0">
                  <p:rtn val="all"/>
                </p:endSync>
                <p:childTnLst>
                  <p:par>
                    <p:cTn id="19" fill="hold">
                      <p:stCondLst>
                        <p:cond delay="0"/>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1000"/>
                                        <p:tgtEl>
                                          <p:spTgt spid="62"/>
                                        </p:tgtEl>
                                      </p:cBhvr>
                                    </p:animEffect>
                                    <p:anim calcmode="lin" valueType="num">
                                      <p:cBhvr>
                                        <p:cTn id="24" dur="1000" fill="hold"/>
                                        <p:tgtEl>
                                          <p:spTgt spid="62"/>
                                        </p:tgtEl>
                                        <p:attrNameLst>
                                          <p:attrName>ppt_x</p:attrName>
                                        </p:attrNameLst>
                                      </p:cBhvr>
                                      <p:tavLst>
                                        <p:tav tm="0">
                                          <p:val>
                                            <p:strVal val="#ppt_x"/>
                                          </p:val>
                                        </p:tav>
                                        <p:tav tm="100000">
                                          <p:val>
                                            <p:strVal val="#ppt_x"/>
                                          </p:val>
                                        </p:tav>
                                      </p:tavLst>
                                    </p:anim>
                                    <p:anim calcmode="lin" valueType="num">
                                      <p:cBhvr>
                                        <p:cTn id="2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97"/>
                  </p:tgtEl>
                </p:cond>
              </p:nextCondLst>
            </p:seq>
            <p:seq concurrent="1" nextAc="seek">
              <p:cTn id="26" restart="whenNotActive" fill="hold" evtFilter="cancelBubble" nodeType="interactiveSeq">
                <p:stCondLst>
                  <p:cond evt="onClick" delay="0">
                    <p:tgtEl>
                      <p:spTgt spid="600"/>
                    </p:tgtEl>
                  </p:cond>
                </p:stCondLst>
                <p:endSync evt="end" delay="0">
                  <p:rtn val="all"/>
                </p:endSync>
                <p:childTnLst>
                  <p:par>
                    <p:cTn id="27" fill="hold">
                      <p:stCondLst>
                        <p:cond delay="0"/>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583"/>
                                        </p:tgtEl>
                                        <p:attrNameLst>
                                          <p:attrName>style.visibility</p:attrName>
                                        </p:attrNameLst>
                                      </p:cBhvr>
                                      <p:to>
                                        <p:strVal val="visible"/>
                                      </p:to>
                                    </p:set>
                                    <p:animEffect transition="in" filter="fade">
                                      <p:cBhvr>
                                        <p:cTn id="31" dur="1000"/>
                                        <p:tgtEl>
                                          <p:spTgt spid="583"/>
                                        </p:tgtEl>
                                      </p:cBhvr>
                                    </p:animEffect>
                                    <p:anim calcmode="lin" valueType="num">
                                      <p:cBhvr>
                                        <p:cTn id="32" dur="1000" fill="hold"/>
                                        <p:tgtEl>
                                          <p:spTgt spid="583"/>
                                        </p:tgtEl>
                                        <p:attrNameLst>
                                          <p:attrName>ppt_x</p:attrName>
                                        </p:attrNameLst>
                                      </p:cBhvr>
                                      <p:tavLst>
                                        <p:tav tm="0">
                                          <p:val>
                                            <p:strVal val="#ppt_x"/>
                                          </p:val>
                                        </p:tav>
                                        <p:tav tm="100000">
                                          <p:val>
                                            <p:strVal val="#ppt_x"/>
                                          </p:val>
                                        </p:tav>
                                      </p:tavLst>
                                    </p:anim>
                                    <p:anim calcmode="lin" valueType="num">
                                      <p:cBhvr>
                                        <p:cTn id="33" dur="1000" fill="hold"/>
                                        <p:tgtEl>
                                          <p:spTgt spid="58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00"/>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49F9E-34D7-1DCE-AAC9-28CB5C0F7364}"/>
            </a:ext>
          </a:extLst>
        </p:cNvPr>
        <p:cNvGrpSpPr/>
        <p:nvPr/>
      </p:nvGrpSpPr>
      <p:grpSpPr>
        <a:xfrm>
          <a:off x="0" y="0"/>
          <a:ext cx="0" cy="0"/>
          <a:chOff x="0" y="0"/>
          <a:chExt cx="0" cy="0"/>
        </a:xfrm>
      </p:grpSpPr>
      <p:sp>
        <p:nvSpPr>
          <p:cNvPr id="47" name="TextBox 46">
            <a:extLst>
              <a:ext uri="{FF2B5EF4-FFF2-40B4-BE49-F238E27FC236}">
                <a16:creationId xmlns:a16="http://schemas.microsoft.com/office/drawing/2014/main" id="{1BB11C05-74DF-486E-9BAC-FB33C190B9A9}"/>
              </a:ext>
            </a:extLst>
          </p:cNvPr>
          <p:cNvSpPr txBox="1"/>
          <p:nvPr/>
        </p:nvSpPr>
        <p:spPr>
          <a:xfrm>
            <a:off x="1866798" y="234832"/>
            <a:ext cx="8458405" cy="1323439"/>
          </a:xfrm>
          <a:prstGeom prst="rect">
            <a:avLst/>
          </a:prstGeom>
          <a:noFill/>
        </p:spPr>
        <p:txBody>
          <a:bodyPr wrap="square" rtlCol="0">
            <a:spAutoFit/>
          </a:bodyPr>
          <a:lstStyle/>
          <a:p>
            <a:pPr algn="ctr"/>
            <a:r>
              <a:rPr lang="ar-LB" sz="4000" b="1" dirty="0">
                <a:solidFill>
                  <a:srgbClr val="6FBE44"/>
                </a:solidFill>
                <a:latin typeface="Tajawal Black" panose="00000500000000000000" pitchFamily="2" charset="-78"/>
                <a:ea typeface="Avenir"/>
                <a:cs typeface="Tajawal Black" panose="00000500000000000000" pitchFamily="2" charset="-78"/>
                <a:sym typeface="Avenir"/>
              </a:rPr>
              <a:t>فعله</a:t>
            </a:r>
            <a:r>
              <a:rPr lang="ar-LB" sz="4000" b="1" dirty="0">
                <a:solidFill>
                  <a:srgbClr val="39A9E0"/>
                </a:solidFill>
                <a:latin typeface="Tajawal Black" panose="00000500000000000000" pitchFamily="2" charset="-78"/>
                <a:ea typeface="Avenir"/>
                <a:cs typeface="Tajawal Black" panose="00000500000000000000" pitchFamily="2" charset="-78"/>
                <a:sym typeface="Avenir"/>
              </a:rPr>
              <a:t> و</a:t>
            </a:r>
            <a:r>
              <a:rPr lang="ar-LB" sz="4000" b="1" dirty="0">
                <a:solidFill>
                  <a:srgbClr val="E3212B"/>
                </a:solidFill>
                <a:latin typeface="Tajawal Black" panose="00000500000000000000" pitchFamily="2" charset="-78"/>
                <a:ea typeface="Avenir"/>
                <a:cs typeface="Tajawal Black" panose="00000500000000000000" pitchFamily="2" charset="-78"/>
                <a:sym typeface="Avenir"/>
              </a:rPr>
              <a:t>عدمه</a:t>
            </a:r>
            <a:r>
              <a:rPr lang="ar-LB" sz="4000" b="1" dirty="0">
                <a:solidFill>
                  <a:srgbClr val="39A9E0"/>
                </a:solidFill>
                <a:latin typeface="Tajawal Black" panose="00000500000000000000" pitchFamily="2" charset="-78"/>
                <a:ea typeface="Avenir"/>
                <a:cs typeface="Tajawal Black" panose="00000500000000000000" pitchFamily="2" charset="-78"/>
                <a:sym typeface="Avenir"/>
              </a:rPr>
              <a:t> مع الأشخاص ذوي الإعاقة</a:t>
            </a:r>
          </a:p>
        </p:txBody>
      </p:sp>
      <p:pic>
        <p:nvPicPr>
          <p:cNvPr id="4" name="Google Shape;433;p44" descr="Icon&#10;&#10;Description automatically generated with low confidence">
            <a:extLst>
              <a:ext uri="{FF2B5EF4-FFF2-40B4-BE49-F238E27FC236}">
                <a16:creationId xmlns:a16="http://schemas.microsoft.com/office/drawing/2014/main" id="{435772BA-52E5-7940-9ACD-6C94AB6BA142}"/>
              </a:ext>
            </a:extLst>
          </p:cNvPr>
          <p:cNvPicPr preferRelativeResize="0"/>
          <p:nvPr/>
        </p:nvPicPr>
        <p:blipFill rotWithShape="1">
          <a:blip r:embed="rId3">
            <a:alphaModFix/>
          </a:blip>
          <a:srcRect/>
          <a:stretch/>
        </p:blipFill>
        <p:spPr>
          <a:xfrm>
            <a:off x="10456936" y="-24166"/>
            <a:ext cx="1645747" cy="938468"/>
          </a:xfrm>
          <a:prstGeom prst="rect">
            <a:avLst/>
          </a:prstGeom>
          <a:noFill/>
          <a:ln>
            <a:noFill/>
          </a:ln>
        </p:spPr>
      </p:pic>
      <p:grpSp>
        <p:nvGrpSpPr>
          <p:cNvPr id="18" name="not Good">
            <a:extLst>
              <a:ext uri="{FF2B5EF4-FFF2-40B4-BE49-F238E27FC236}">
                <a16:creationId xmlns:a16="http://schemas.microsoft.com/office/drawing/2014/main" id="{50562262-6805-7D69-4C14-4B1FC527742D}"/>
              </a:ext>
            </a:extLst>
          </p:cNvPr>
          <p:cNvGrpSpPr/>
          <p:nvPr/>
        </p:nvGrpSpPr>
        <p:grpSpPr>
          <a:xfrm>
            <a:off x="5116245" y="2741722"/>
            <a:ext cx="1959510" cy="1959509"/>
            <a:chOff x="4953000" y="2590800"/>
            <a:chExt cx="2286000" cy="2286000"/>
          </a:xfrm>
        </p:grpSpPr>
        <p:sp>
          <p:nvSpPr>
            <p:cNvPr id="2" name="Google Shape;1604;p11">
              <a:extLst>
                <a:ext uri="{FF2B5EF4-FFF2-40B4-BE49-F238E27FC236}">
                  <a16:creationId xmlns:a16="http://schemas.microsoft.com/office/drawing/2014/main" id="{BDB821CE-71F3-FCCB-56FF-BE622F3EC4ED}"/>
                </a:ext>
              </a:extLst>
            </p:cNvPr>
            <p:cNvSpPr/>
            <p:nvPr/>
          </p:nvSpPr>
          <p:spPr>
            <a:xfrm rot="16200000">
              <a:off x="4953000" y="2590800"/>
              <a:ext cx="2286000" cy="2286000"/>
            </a:xfrm>
            <a:prstGeom prst="pie">
              <a:avLst>
                <a:gd name="adj1" fmla="val 0"/>
                <a:gd name="adj2" fmla="val 10800000"/>
              </a:avLst>
            </a:prstGeom>
            <a:solidFill>
              <a:srgbClr val="E3212B"/>
            </a:solidFill>
            <a:ln w="5715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pic>
          <p:nvPicPr>
            <p:cNvPr id="5" name="Google Shape;1606;p11" descr="Thumbs Down with solid fill">
              <a:extLst>
                <a:ext uri="{FF2B5EF4-FFF2-40B4-BE49-F238E27FC236}">
                  <a16:creationId xmlns:a16="http://schemas.microsoft.com/office/drawing/2014/main" id="{7F380AB8-3640-4B3C-EF84-FB219091D08E}"/>
                </a:ext>
              </a:extLst>
            </p:cNvPr>
            <p:cNvPicPr preferRelativeResize="0"/>
            <p:nvPr/>
          </p:nvPicPr>
          <p:blipFill rotWithShape="1">
            <a:blip r:embed="rId4">
              <a:alphaModFix/>
            </a:blip>
            <a:srcRect/>
            <a:stretch/>
          </p:blipFill>
          <p:spPr>
            <a:xfrm>
              <a:off x="6215806" y="3370794"/>
              <a:ext cx="822960" cy="822960"/>
            </a:xfrm>
            <a:prstGeom prst="rect">
              <a:avLst/>
            </a:prstGeom>
            <a:noFill/>
            <a:ln>
              <a:noFill/>
            </a:ln>
          </p:spPr>
        </p:pic>
      </p:grpSp>
      <p:grpSp>
        <p:nvGrpSpPr>
          <p:cNvPr id="19" name="Good">
            <a:extLst>
              <a:ext uri="{FF2B5EF4-FFF2-40B4-BE49-F238E27FC236}">
                <a16:creationId xmlns:a16="http://schemas.microsoft.com/office/drawing/2014/main" id="{A81B4228-2BD2-9AD9-63F6-CCFB7E90FA24}"/>
              </a:ext>
            </a:extLst>
          </p:cNvPr>
          <p:cNvGrpSpPr/>
          <p:nvPr/>
        </p:nvGrpSpPr>
        <p:grpSpPr>
          <a:xfrm>
            <a:off x="5108367" y="2741722"/>
            <a:ext cx="1959510" cy="1959509"/>
            <a:chOff x="4943809" y="2590800"/>
            <a:chExt cx="2286000" cy="2286000"/>
          </a:xfrm>
        </p:grpSpPr>
        <p:sp>
          <p:nvSpPr>
            <p:cNvPr id="3" name="Google Shape;1605;p11">
              <a:extLst>
                <a:ext uri="{FF2B5EF4-FFF2-40B4-BE49-F238E27FC236}">
                  <a16:creationId xmlns:a16="http://schemas.microsoft.com/office/drawing/2014/main" id="{99370E1F-E7D5-832C-CB5D-E7D1860992EA}"/>
                </a:ext>
              </a:extLst>
            </p:cNvPr>
            <p:cNvSpPr/>
            <p:nvPr/>
          </p:nvSpPr>
          <p:spPr>
            <a:xfrm rot="5400000">
              <a:off x="4943809" y="2590800"/>
              <a:ext cx="2286000" cy="2286000"/>
            </a:xfrm>
            <a:prstGeom prst="pie">
              <a:avLst>
                <a:gd name="adj1" fmla="val 0"/>
                <a:gd name="adj2" fmla="val 10800000"/>
              </a:avLst>
            </a:prstGeom>
            <a:solidFill>
              <a:srgbClr val="6FBE44"/>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pic>
          <p:nvPicPr>
            <p:cNvPr id="6" name="Google Shape;1607;p11" descr="Thumbs up sign with solid fill">
              <a:extLst>
                <a:ext uri="{FF2B5EF4-FFF2-40B4-BE49-F238E27FC236}">
                  <a16:creationId xmlns:a16="http://schemas.microsoft.com/office/drawing/2014/main" id="{E4E3494E-8065-6FEB-7390-42D2722E6983}"/>
                </a:ext>
              </a:extLst>
            </p:cNvPr>
            <p:cNvPicPr preferRelativeResize="0"/>
            <p:nvPr/>
          </p:nvPicPr>
          <p:blipFill rotWithShape="1">
            <a:blip r:embed="rId5">
              <a:alphaModFix/>
            </a:blip>
            <a:srcRect/>
            <a:stretch/>
          </p:blipFill>
          <p:spPr>
            <a:xfrm>
              <a:off x="5152862" y="3247177"/>
              <a:ext cx="822960" cy="822960"/>
            </a:xfrm>
            <a:prstGeom prst="rect">
              <a:avLst/>
            </a:prstGeom>
            <a:noFill/>
            <a:ln>
              <a:noFill/>
            </a:ln>
          </p:spPr>
        </p:pic>
      </p:grpSp>
      <p:sp>
        <p:nvSpPr>
          <p:cNvPr id="7" name="Google Shape;1608;p11">
            <a:extLst>
              <a:ext uri="{FF2B5EF4-FFF2-40B4-BE49-F238E27FC236}">
                <a16:creationId xmlns:a16="http://schemas.microsoft.com/office/drawing/2014/main" id="{0CA8DEEA-7E45-16B3-B8DF-209316E13AF6}"/>
              </a:ext>
            </a:extLst>
          </p:cNvPr>
          <p:cNvSpPr txBox="1"/>
          <p:nvPr/>
        </p:nvSpPr>
        <p:spPr>
          <a:xfrm>
            <a:off x="4648201" y="2593789"/>
            <a:ext cx="769288" cy="40006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2000" b="1" i="0" u="none" strike="noStrike" cap="none" dirty="0" err="1">
                <a:solidFill>
                  <a:srgbClr val="6FBE44"/>
                </a:solidFill>
                <a:latin typeface="Tajawal" panose="00000500000000000000" pitchFamily="2" charset="-78"/>
                <a:ea typeface="Century Gothic"/>
                <a:cs typeface="Tajawal" panose="00000500000000000000" pitchFamily="2" charset="-78"/>
                <a:sym typeface="Century Gothic"/>
              </a:rPr>
              <a:t>فعله</a:t>
            </a:r>
            <a:endParaRPr b="0" i="0" u="none" strike="noStrike" cap="none" dirty="0">
              <a:solidFill>
                <a:srgbClr val="6FBE44"/>
              </a:solidFill>
              <a:latin typeface="Tajawal" panose="00000500000000000000" pitchFamily="2" charset="-78"/>
              <a:cs typeface="Tajawal" panose="00000500000000000000" pitchFamily="2" charset="-78"/>
              <a:sym typeface="Arial"/>
            </a:endParaRPr>
          </a:p>
        </p:txBody>
      </p:sp>
      <p:sp>
        <p:nvSpPr>
          <p:cNvPr id="8" name="Google Shape;1609;p11">
            <a:extLst>
              <a:ext uri="{FF2B5EF4-FFF2-40B4-BE49-F238E27FC236}">
                <a16:creationId xmlns:a16="http://schemas.microsoft.com/office/drawing/2014/main" id="{32A0FAF8-0CFB-3B2E-7425-8D2C60479AD8}"/>
              </a:ext>
            </a:extLst>
          </p:cNvPr>
          <p:cNvSpPr txBox="1"/>
          <p:nvPr/>
        </p:nvSpPr>
        <p:spPr>
          <a:xfrm>
            <a:off x="6774513" y="2593789"/>
            <a:ext cx="769288" cy="40006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2000" b="1" i="0" u="none" strike="noStrike" cap="none" dirty="0" err="1">
                <a:solidFill>
                  <a:srgbClr val="FF0000"/>
                </a:solidFill>
                <a:latin typeface="Tajawal" panose="00000500000000000000" pitchFamily="2" charset="-78"/>
                <a:ea typeface="Century Gothic"/>
                <a:cs typeface="Tajawal" panose="00000500000000000000" pitchFamily="2" charset="-78"/>
                <a:sym typeface="Century Gothic"/>
              </a:rPr>
              <a:t>عدمه</a:t>
            </a:r>
            <a:endParaRPr b="0" i="0" u="none" strike="noStrike" cap="none" dirty="0">
              <a:solidFill>
                <a:srgbClr val="000000"/>
              </a:solidFill>
              <a:latin typeface="Tajawal" panose="00000500000000000000" pitchFamily="2" charset="-78"/>
              <a:cs typeface="Tajawal" panose="00000500000000000000" pitchFamily="2" charset="-78"/>
              <a:sym typeface="Arial"/>
            </a:endParaRPr>
          </a:p>
        </p:txBody>
      </p:sp>
      <p:sp>
        <p:nvSpPr>
          <p:cNvPr id="21" name="TextBox 20">
            <a:extLst>
              <a:ext uri="{FF2B5EF4-FFF2-40B4-BE49-F238E27FC236}">
                <a16:creationId xmlns:a16="http://schemas.microsoft.com/office/drawing/2014/main" id="{E7ECA854-B7FC-DE5A-CE77-F98A240D0706}"/>
              </a:ext>
            </a:extLst>
          </p:cNvPr>
          <p:cNvSpPr txBox="1"/>
          <p:nvPr/>
        </p:nvSpPr>
        <p:spPr>
          <a:xfrm>
            <a:off x="7848600" y="1956554"/>
            <a:ext cx="3810000" cy="461665"/>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300"/>
              <a:buFont typeface="Arial"/>
              <a:buNone/>
            </a:pPr>
            <a:r>
              <a:rPr lang="ar-LB" sz="1200" b="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أن تفترض أن الأشخاص ذوي الاحتياجات الخاصة غير قادرين أو تابعين للآخرين</a:t>
            </a:r>
            <a:endParaRPr lang="ar-LB" sz="1200" u="none" strike="noStrike" cap="none" dirty="0">
              <a:solidFill>
                <a:srgbClr val="E3212B"/>
              </a:solidFill>
              <a:latin typeface="Tajawal" panose="00000500000000000000" pitchFamily="2" charset="-78"/>
              <a:cs typeface="Tajawal" panose="00000500000000000000" pitchFamily="2" charset="-78"/>
            </a:endParaRPr>
          </a:p>
        </p:txBody>
      </p:sp>
      <p:sp>
        <p:nvSpPr>
          <p:cNvPr id="22" name="TextBox 21">
            <a:extLst>
              <a:ext uri="{FF2B5EF4-FFF2-40B4-BE49-F238E27FC236}">
                <a16:creationId xmlns:a16="http://schemas.microsoft.com/office/drawing/2014/main" id="{94F68092-7908-C895-EDFE-6A0EAFEB4583}"/>
              </a:ext>
            </a:extLst>
          </p:cNvPr>
          <p:cNvSpPr txBox="1"/>
          <p:nvPr/>
        </p:nvSpPr>
        <p:spPr>
          <a:xfrm>
            <a:off x="7848600" y="2585669"/>
            <a:ext cx="3810000" cy="646331"/>
          </a:xfrm>
          <a:prstGeom prst="rect">
            <a:avLst/>
          </a:prstGeom>
          <a:noFill/>
        </p:spPr>
        <p:txBody>
          <a:bodyPr wrap="square">
            <a:spAutoFit/>
          </a:bodyPr>
          <a:lstStyle/>
          <a:p>
            <a:pPr lvl="0" algn="r">
              <a:buClr>
                <a:srgbClr val="000000"/>
              </a:buClr>
              <a:buSzPts val="1300"/>
            </a:pPr>
            <a:r>
              <a:rPr lang="ar-LB" sz="120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أن تتحدث إلى المستشارين أو الوسطاء بدلاً من الشخص </a:t>
            </a:r>
            <a:r>
              <a:rPr lang="ar-LB" sz="1200" dirty="0">
                <a:solidFill>
                  <a:srgbClr val="E3212B"/>
                </a:solidFill>
                <a:latin typeface="Tajawal" panose="00000500000000000000" pitchFamily="2" charset="-78"/>
                <a:ea typeface="Century Gothic"/>
                <a:cs typeface="Tajawal" panose="00000500000000000000" pitchFamily="2" charset="-78"/>
                <a:sym typeface="Century Gothic"/>
              </a:rPr>
              <a:t>ذي</a:t>
            </a:r>
            <a:r>
              <a:rPr lang="ar-LB" sz="120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الاحتياجات الخاصة. يجب التحدث مع الشخص </a:t>
            </a:r>
            <a:r>
              <a:rPr lang="ar-LB" sz="1200" dirty="0">
                <a:solidFill>
                  <a:srgbClr val="E3212B"/>
                </a:solidFill>
                <a:latin typeface="Tajawal" panose="00000500000000000000" pitchFamily="2" charset="-78"/>
                <a:ea typeface="Century Gothic"/>
                <a:cs typeface="Tajawal" panose="00000500000000000000" pitchFamily="2" charset="-78"/>
                <a:sym typeface="Century Gothic"/>
              </a:rPr>
              <a:t>ذي</a:t>
            </a:r>
            <a:r>
              <a:rPr lang="ar-LB" sz="120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الاحتياجات الخاصة بشكل مباشر</a:t>
            </a:r>
            <a:endParaRPr lang="ar-LB" sz="1200" u="none" strike="noStrike" cap="none" dirty="0">
              <a:solidFill>
                <a:srgbClr val="E3212B"/>
              </a:solidFill>
              <a:latin typeface="Tajawal" panose="00000500000000000000" pitchFamily="2" charset="-78"/>
              <a:cs typeface="Tajawal" panose="00000500000000000000" pitchFamily="2" charset="-78"/>
            </a:endParaRPr>
          </a:p>
        </p:txBody>
      </p:sp>
      <p:sp>
        <p:nvSpPr>
          <p:cNvPr id="26" name="TextBox 25">
            <a:extLst>
              <a:ext uri="{FF2B5EF4-FFF2-40B4-BE49-F238E27FC236}">
                <a16:creationId xmlns:a16="http://schemas.microsoft.com/office/drawing/2014/main" id="{47D6096D-5FEA-2887-AE45-2373670D83EF}"/>
              </a:ext>
            </a:extLst>
          </p:cNvPr>
          <p:cNvSpPr txBox="1"/>
          <p:nvPr/>
        </p:nvSpPr>
        <p:spPr>
          <a:xfrm>
            <a:off x="7848600" y="3399450"/>
            <a:ext cx="3810000" cy="276999"/>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300"/>
              <a:buFont typeface="Arial"/>
              <a:buNone/>
            </a:pPr>
            <a:r>
              <a:rPr lang="ar-LB" sz="120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أن تلمس الشخص أو معداته دون إذن</a:t>
            </a:r>
          </a:p>
        </p:txBody>
      </p:sp>
      <p:sp>
        <p:nvSpPr>
          <p:cNvPr id="27" name="TextBox 26">
            <a:extLst>
              <a:ext uri="{FF2B5EF4-FFF2-40B4-BE49-F238E27FC236}">
                <a16:creationId xmlns:a16="http://schemas.microsoft.com/office/drawing/2014/main" id="{EB8356A1-1E9F-0B0B-9886-40BCFDF95121}"/>
              </a:ext>
            </a:extLst>
          </p:cNvPr>
          <p:cNvSpPr txBox="1"/>
          <p:nvPr/>
        </p:nvSpPr>
        <p:spPr>
          <a:xfrm>
            <a:off x="7848600" y="3843899"/>
            <a:ext cx="3810000" cy="276999"/>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300"/>
              <a:buFont typeface="Arial"/>
              <a:buNone/>
            </a:pPr>
            <a:r>
              <a:rPr lang="ar-LB" sz="120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أن تستخدم اللغة المسيئة أو تفترض بشأن قدرات الشخص</a:t>
            </a:r>
            <a:endParaRPr lang="ar-LB" sz="1200" u="none" strike="noStrike" cap="none" dirty="0">
              <a:solidFill>
                <a:srgbClr val="E3212B"/>
              </a:solidFill>
              <a:latin typeface="Tajawal" panose="00000500000000000000" pitchFamily="2" charset="-78"/>
              <a:cs typeface="Tajawal" panose="00000500000000000000" pitchFamily="2" charset="-78"/>
            </a:endParaRPr>
          </a:p>
        </p:txBody>
      </p:sp>
      <p:sp>
        <p:nvSpPr>
          <p:cNvPr id="29" name="TextBox 28">
            <a:extLst>
              <a:ext uri="{FF2B5EF4-FFF2-40B4-BE49-F238E27FC236}">
                <a16:creationId xmlns:a16="http://schemas.microsoft.com/office/drawing/2014/main" id="{B436C051-13F6-A493-8A27-91D883BD81F5}"/>
              </a:ext>
            </a:extLst>
          </p:cNvPr>
          <p:cNvSpPr txBox="1"/>
          <p:nvPr/>
        </p:nvSpPr>
        <p:spPr>
          <a:xfrm>
            <a:off x="7848600" y="4288348"/>
            <a:ext cx="3810000" cy="461665"/>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300"/>
              <a:buFont typeface="Arial"/>
              <a:buNone/>
            </a:pPr>
            <a:r>
              <a:rPr lang="ar-LB" sz="120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أن تشارك المعلومات الشخصية عن الشخص بدون موافقته</a:t>
            </a:r>
            <a:endParaRPr lang="ar-LB" sz="1200" u="none" strike="noStrike" cap="none" dirty="0">
              <a:solidFill>
                <a:srgbClr val="E3212B"/>
              </a:solidFill>
              <a:latin typeface="Tajawal" panose="00000500000000000000" pitchFamily="2" charset="-78"/>
              <a:cs typeface="Tajawal" panose="00000500000000000000" pitchFamily="2" charset="-78"/>
            </a:endParaRPr>
          </a:p>
        </p:txBody>
      </p:sp>
      <p:sp>
        <p:nvSpPr>
          <p:cNvPr id="30" name="TextBox 29">
            <a:extLst>
              <a:ext uri="{FF2B5EF4-FFF2-40B4-BE49-F238E27FC236}">
                <a16:creationId xmlns:a16="http://schemas.microsoft.com/office/drawing/2014/main" id="{65A0DE63-2D09-9867-19A0-3B4FC76DF88D}"/>
              </a:ext>
            </a:extLst>
          </p:cNvPr>
          <p:cNvSpPr txBox="1"/>
          <p:nvPr/>
        </p:nvSpPr>
        <p:spPr>
          <a:xfrm>
            <a:off x="7848600" y="4917463"/>
            <a:ext cx="3810000" cy="276999"/>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300"/>
              <a:buFont typeface="Arial"/>
              <a:buNone/>
            </a:pPr>
            <a:r>
              <a:rPr lang="ar-LB" sz="120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أن تتجاهل الشخص أو تجعله يشعر بعدم الوجود</a:t>
            </a:r>
            <a:endParaRPr lang="ar-LB" sz="1200" u="none" strike="noStrike" cap="none" dirty="0">
              <a:solidFill>
                <a:srgbClr val="E3212B"/>
              </a:solidFill>
              <a:latin typeface="Tajawal" panose="00000500000000000000" pitchFamily="2" charset="-78"/>
              <a:cs typeface="Tajawal" panose="00000500000000000000" pitchFamily="2" charset="-78"/>
            </a:endParaRPr>
          </a:p>
        </p:txBody>
      </p:sp>
      <p:sp>
        <p:nvSpPr>
          <p:cNvPr id="31" name="TextBox 30">
            <a:extLst>
              <a:ext uri="{FF2B5EF4-FFF2-40B4-BE49-F238E27FC236}">
                <a16:creationId xmlns:a16="http://schemas.microsoft.com/office/drawing/2014/main" id="{1231B781-7E4F-34A0-AD47-648249253FA2}"/>
              </a:ext>
            </a:extLst>
          </p:cNvPr>
          <p:cNvSpPr txBox="1"/>
          <p:nvPr/>
        </p:nvSpPr>
        <p:spPr>
          <a:xfrm>
            <a:off x="7848600" y="5364475"/>
            <a:ext cx="3810000" cy="461665"/>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300"/>
              <a:buFont typeface="Arial"/>
              <a:buNone/>
            </a:pPr>
            <a:r>
              <a:rPr lang="ar-LB" sz="120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أن تخاف من طرح الأسئلة أو البحث عن الإرشاد إذا كنت غير متأكد من شيء ما</a:t>
            </a:r>
            <a:endParaRPr lang="ar-LB" sz="1200" u="none" strike="noStrike" cap="none" dirty="0">
              <a:solidFill>
                <a:srgbClr val="E3212B"/>
              </a:solidFill>
              <a:latin typeface="Tajawal" panose="00000500000000000000" pitchFamily="2" charset="-78"/>
              <a:cs typeface="Tajawal" panose="00000500000000000000" pitchFamily="2" charset="-78"/>
            </a:endParaRPr>
          </a:p>
        </p:txBody>
      </p:sp>
      <p:sp>
        <p:nvSpPr>
          <p:cNvPr id="32" name="TextBox 31">
            <a:extLst>
              <a:ext uri="{FF2B5EF4-FFF2-40B4-BE49-F238E27FC236}">
                <a16:creationId xmlns:a16="http://schemas.microsoft.com/office/drawing/2014/main" id="{C5D78729-62D2-E67C-A77A-0ED3EA748756}"/>
              </a:ext>
            </a:extLst>
          </p:cNvPr>
          <p:cNvSpPr txBox="1"/>
          <p:nvPr/>
        </p:nvSpPr>
        <p:spPr>
          <a:xfrm>
            <a:off x="533401" y="2280057"/>
            <a:ext cx="3810000" cy="461665"/>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300"/>
              <a:buFont typeface="Arial"/>
              <a:buNone/>
            </a:pPr>
            <a:r>
              <a:rPr lang="ar-LB" sz="1200" i="0" u="none" strike="noStrike" cap="none" dirty="0">
                <a:solidFill>
                  <a:srgbClr val="6FBE44"/>
                </a:solidFill>
                <a:latin typeface="Tajawal" panose="00000500000000000000" pitchFamily="2" charset="-78"/>
                <a:ea typeface="Century Gothic"/>
                <a:cs typeface="Tajawal" panose="00000500000000000000" pitchFamily="2" charset="-78"/>
                <a:sym typeface="Century Gothic"/>
              </a:rPr>
              <a:t>عامل الأشخاص ذوي الاحتياجات الخاصة بالاحترام وبمثل القيمة</a:t>
            </a:r>
            <a:endParaRPr lang="ar-LB" sz="1200" u="none" strike="noStrike" cap="none" dirty="0">
              <a:solidFill>
                <a:srgbClr val="6FBE44"/>
              </a:solidFill>
              <a:latin typeface="Tajawal" panose="00000500000000000000" pitchFamily="2" charset="-78"/>
              <a:cs typeface="Tajawal" panose="00000500000000000000" pitchFamily="2" charset="-78"/>
            </a:endParaRPr>
          </a:p>
        </p:txBody>
      </p:sp>
      <p:sp>
        <p:nvSpPr>
          <p:cNvPr id="33" name="TextBox 32">
            <a:extLst>
              <a:ext uri="{FF2B5EF4-FFF2-40B4-BE49-F238E27FC236}">
                <a16:creationId xmlns:a16="http://schemas.microsoft.com/office/drawing/2014/main" id="{5A6129DF-58E0-FFE0-2A90-4F916296095E}"/>
              </a:ext>
            </a:extLst>
          </p:cNvPr>
          <p:cNvSpPr txBox="1"/>
          <p:nvPr/>
        </p:nvSpPr>
        <p:spPr>
          <a:xfrm>
            <a:off x="533401" y="2909172"/>
            <a:ext cx="3810000" cy="276999"/>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300"/>
              <a:buFont typeface="Arial"/>
              <a:buNone/>
            </a:pPr>
            <a:r>
              <a:rPr lang="ar-LB" sz="1200" u="none" strike="noStrike" cap="none" dirty="0">
                <a:solidFill>
                  <a:srgbClr val="6FBE44"/>
                </a:solidFill>
                <a:latin typeface="Tajawal" panose="00000500000000000000" pitchFamily="2" charset="-78"/>
                <a:ea typeface="Century Gothic"/>
                <a:cs typeface="Tajawal" panose="00000500000000000000" pitchFamily="2" charset="-78"/>
                <a:sym typeface="Century Gothic"/>
              </a:rPr>
              <a:t>تعرّف على الاحتياجات والقدرات الخاصة للفرد</a:t>
            </a:r>
            <a:endParaRPr lang="ar-LB" sz="1200" u="none" strike="noStrike" cap="none" dirty="0">
              <a:solidFill>
                <a:srgbClr val="6FBE44"/>
              </a:solidFill>
              <a:latin typeface="Tajawal" panose="00000500000000000000" pitchFamily="2" charset="-78"/>
              <a:cs typeface="Tajawal" panose="00000500000000000000" pitchFamily="2" charset="-78"/>
            </a:endParaRPr>
          </a:p>
        </p:txBody>
      </p:sp>
      <p:sp>
        <p:nvSpPr>
          <p:cNvPr id="34" name="TextBox 33">
            <a:extLst>
              <a:ext uri="{FF2B5EF4-FFF2-40B4-BE49-F238E27FC236}">
                <a16:creationId xmlns:a16="http://schemas.microsoft.com/office/drawing/2014/main" id="{976385D7-C3E0-F65A-E5FE-9A9E37D6F157}"/>
              </a:ext>
            </a:extLst>
          </p:cNvPr>
          <p:cNvSpPr txBox="1"/>
          <p:nvPr/>
        </p:nvSpPr>
        <p:spPr>
          <a:xfrm>
            <a:off x="533401" y="3360218"/>
            <a:ext cx="3810000" cy="276999"/>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300"/>
              <a:buFont typeface="Arial"/>
              <a:buNone/>
            </a:pPr>
            <a:r>
              <a:rPr lang="ar-LB" sz="1200" u="none" strike="noStrike" cap="none" dirty="0">
                <a:solidFill>
                  <a:srgbClr val="6FBE44"/>
                </a:solidFill>
                <a:latin typeface="Tajawal" panose="00000500000000000000" pitchFamily="2" charset="-78"/>
                <a:ea typeface="Century Gothic"/>
                <a:cs typeface="Tajawal" panose="00000500000000000000" pitchFamily="2" charset="-78"/>
                <a:sym typeface="Century Gothic"/>
              </a:rPr>
              <a:t>تواصل بوضوح وبشكل مباشر</a:t>
            </a:r>
            <a:endParaRPr lang="ar-LB" sz="1200" u="none" strike="noStrike" cap="none" dirty="0">
              <a:solidFill>
                <a:srgbClr val="6FBE44"/>
              </a:solidFill>
              <a:latin typeface="Tajawal" panose="00000500000000000000" pitchFamily="2" charset="-78"/>
              <a:cs typeface="Tajawal" panose="00000500000000000000" pitchFamily="2" charset="-78"/>
            </a:endParaRPr>
          </a:p>
        </p:txBody>
      </p:sp>
      <p:sp>
        <p:nvSpPr>
          <p:cNvPr id="35" name="TextBox 34">
            <a:extLst>
              <a:ext uri="{FF2B5EF4-FFF2-40B4-BE49-F238E27FC236}">
                <a16:creationId xmlns:a16="http://schemas.microsoft.com/office/drawing/2014/main" id="{F8FFE7F0-A3CF-8B2F-8408-4A0A43012885}"/>
              </a:ext>
            </a:extLst>
          </p:cNvPr>
          <p:cNvSpPr txBox="1"/>
          <p:nvPr/>
        </p:nvSpPr>
        <p:spPr>
          <a:xfrm>
            <a:off x="533401" y="3804667"/>
            <a:ext cx="3810000" cy="461665"/>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300"/>
              <a:buFont typeface="Arial"/>
              <a:buNone/>
            </a:pPr>
            <a:r>
              <a:rPr lang="ar-LB" sz="1200" u="none" strike="noStrike" cap="none" dirty="0">
                <a:solidFill>
                  <a:srgbClr val="6FBE44"/>
                </a:solidFill>
                <a:latin typeface="Tajawal" panose="00000500000000000000" pitchFamily="2" charset="-78"/>
                <a:ea typeface="Century Gothic"/>
                <a:cs typeface="Tajawal" panose="00000500000000000000" pitchFamily="2" charset="-78"/>
                <a:sym typeface="Century Gothic"/>
              </a:rPr>
              <a:t>قدّم المساعدة الجسدية فقط إذا طُلبت أو إذا كانت ضرورية، واطلب الإذن قبل تقديمها</a:t>
            </a:r>
            <a:endParaRPr lang="ar-LB" sz="1200" u="none" strike="noStrike" cap="none" dirty="0">
              <a:solidFill>
                <a:srgbClr val="6FBE44"/>
              </a:solidFill>
              <a:latin typeface="Tajawal" panose="00000500000000000000" pitchFamily="2" charset="-78"/>
              <a:cs typeface="Tajawal" panose="00000500000000000000" pitchFamily="2" charset="-78"/>
            </a:endParaRPr>
          </a:p>
        </p:txBody>
      </p:sp>
      <p:sp>
        <p:nvSpPr>
          <p:cNvPr id="36" name="TextBox 35">
            <a:extLst>
              <a:ext uri="{FF2B5EF4-FFF2-40B4-BE49-F238E27FC236}">
                <a16:creationId xmlns:a16="http://schemas.microsoft.com/office/drawing/2014/main" id="{F9429A3C-0590-F611-FC56-9FFAC7414A8E}"/>
              </a:ext>
            </a:extLst>
          </p:cNvPr>
          <p:cNvSpPr txBox="1"/>
          <p:nvPr/>
        </p:nvSpPr>
        <p:spPr>
          <a:xfrm>
            <a:off x="533401" y="4444401"/>
            <a:ext cx="3810000" cy="276999"/>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300"/>
              <a:buFont typeface="Arial"/>
              <a:buNone/>
            </a:pPr>
            <a:r>
              <a:rPr lang="ar-LB" sz="1200" u="none" strike="noStrike" cap="none" dirty="0">
                <a:solidFill>
                  <a:srgbClr val="6FBE44"/>
                </a:solidFill>
                <a:latin typeface="Tajawal" panose="00000500000000000000" pitchFamily="2" charset="-78"/>
                <a:ea typeface="Century Gothic"/>
                <a:cs typeface="Tajawal" panose="00000500000000000000" pitchFamily="2" charset="-78"/>
                <a:sym typeface="Century Gothic"/>
              </a:rPr>
              <a:t>كن مرنًا وقابلًا للتكيف</a:t>
            </a:r>
            <a:endParaRPr lang="ar-LB" sz="1200" u="none" strike="noStrike" cap="none" dirty="0">
              <a:solidFill>
                <a:srgbClr val="6FBE44"/>
              </a:solidFill>
              <a:latin typeface="Tajawal" panose="00000500000000000000" pitchFamily="2" charset="-78"/>
              <a:cs typeface="Tajawal" panose="00000500000000000000" pitchFamily="2" charset="-78"/>
            </a:endParaRPr>
          </a:p>
        </p:txBody>
      </p:sp>
      <p:sp>
        <p:nvSpPr>
          <p:cNvPr id="37" name="TextBox 36">
            <a:extLst>
              <a:ext uri="{FF2B5EF4-FFF2-40B4-BE49-F238E27FC236}">
                <a16:creationId xmlns:a16="http://schemas.microsoft.com/office/drawing/2014/main" id="{1EC18E22-4103-0CD5-FDED-29C42C202439}"/>
              </a:ext>
            </a:extLst>
          </p:cNvPr>
          <p:cNvSpPr txBox="1"/>
          <p:nvPr/>
        </p:nvSpPr>
        <p:spPr>
          <a:xfrm>
            <a:off x="533401" y="4886235"/>
            <a:ext cx="3810000" cy="276999"/>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300"/>
              <a:buFont typeface="Arial"/>
              <a:buNone/>
            </a:pPr>
            <a:r>
              <a:rPr lang="ar-LB" sz="1200" u="none" strike="noStrike" cap="none" dirty="0">
                <a:solidFill>
                  <a:srgbClr val="6FBE44"/>
                </a:solidFill>
                <a:latin typeface="Tajawal" panose="00000500000000000000" pitchFamily="2" charset="-78"/>
                <a:ea typeface="Century Gothic"/>
                <a:cs typeface="Tajawal" panose="00000500000000000000" pitchFamily="2" charset="-78"/>
                <a:sym typeface="Century Gothic"/>
              </a:rPr>
              <a:t>يجب الحفاظ على السرية</a:t>
            </a:r>
            <a:endParaRPr lang="ar-LB" sz="1200" u="none" strike="noStrike" cap="none" dirty="0">
              <a:solidFill>
                <a:srgbClr val="6FBE44"/>
              </a:solidFill>
              <a:latin typeface="Tajawal" panose="00000500000000000000" pitchFamily="2" charset="-78"/>
              <a:cs typeface="Tajawal" panose="00000500000000000000" pitchFamily="2" charset="-78"/>
            </a:endParaRPr>
          </a:p>
        </p:txBody>
      </p:sp>
      <p:sp>
        <p:nvSpPr>
          <p:cNvPr id="38" name="TextBox 37">
            <a:extLst>
              <a:ext uri="{FF2B5EF4-FFF2-40B4-BE49-F238E27FC236}">
                <a16:creationId xmlns:a16="http://schemas.microsoft.com/office/drawing/2014/main" id="{C6A36433-2E58-3751-AA78-7F6CBFBAE1B5}"/>
              </a:ext>
            </a:extLst>
          </p:cNvPr>
          <p:cNvSpPr txBox="1"/>
          <p:nvPr/>
        </p:nvSpPr>
        <p:spPr>
          <a:xfrm>
            <a:off x="533401" y="5328069"/>
            <a:ext cx="3810000" cy="276999"/>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300"/>
              <a:buFont typeface="Arial"/>
              <a:buNone/>
            </a:pPr>
            <a:r>
              <a:rPr lang="ar-LB" sz="1200" u="none" strike="noStrike" cap="none" dirty="0">
                <a:solidFill>
                  <a:srgbClr val="6FBE44"/>
                </a:solidFill>
                <a:latin typeface="Tajawal" panose="00000500000000000000" pitchFamily="2" charset="-78"/>
                <a:ea typeface="Century Gothic"/>
                <a:cs typeface="Tajawal" panose="00000500000000000000" pitchFamily="2" charset="-78"/>
                <a:sym typeface="Century Gothic"/>
              </a:rPr>
              <a:t>ابحث عن الإرشاد والدعم إذا كان لديك أسئلة أو مخاوف</a:t>
            </a:r>
            <a:endParaRPr lang="ar-LB" sz="1200" u="none" strike="noStrike" cap="none" dirty="0">
              <a:solidFill>
                <a:srgbClr val="6FBE44"/>
              </a:solidFill>
              <a:latin typeface="Tajawal" panose="00000500000000000000" pitchFamily="2" charset="-78"/>
              <a:cs typeface="Tajawal" panose="00000500000000000000" pitchFamily="2" charset="-78"/>
            </a:endParaRPr>
          </a:p>
        </p:txBody>
      </p:sp>
      <p:sp>
        <p:nvSpPr>
          <p:cNvPr id="39" name="TextBox 38">
            <a:extLst>
              <a:ext uri="{FF2B5EF4-FFF2-40B4-BE49-F238E27FC236}">
                <a16:creationId xmlns:a16="http://schemas.microsoft.com/office/drawing/2014/main" id="{1799739A-1AE7-A7CF-10BE-3E495C458A9F}"/>
              </a:ext>
            </a:extLst>
          </p:cNvPr>
          <p:cNvSpPr txBox="1"/>
          <p:nvPr/>
        </p:nvSpPr>
        <p:spPr>
          <a:xfrm>
            <a:off x="4191786" y="6420217"/>
            <a:ext cx="3808428" cy="276999"/>
          </a:xfrm>
          <a:prstGeom prst="rect">
            <a:avLst/>
          </a:prstGeom>
          <a:noFill/>
        </p:spPr>
        <p:txBody>
          <a:bodyPr wrap="square" rtlCol="0">
            <a:spAutoFit/>
          </a:bodyPr>
          <a:lstStyle/>
          <a:p>
            <a:pPr algn="ctr"/>
            <a:r>
              <a:rPr lang="ar-LB" sz="1200" dirty="0">
                <a:latin typeface="Tajawal" panose="00000500000000000000" pitchFamily="2" charset="-78"/>
                <a:cs typeface="Tajawal" panose="00000500000000000000" pitchFamily="2" charset="-78"/>
              </a:rPr>
              <a:t>اضغط على الخيارات </a:t>
            </a:r>
            <a:r>
              <a:rPr lang="ar-EG" sz="1200" dirty="0">
                <a:latin typeface="Tajawal" panose="00000500000000000000" pitchFamily="2" charset="-78"/>
                <a:cs typeface="Tajawal" panose="00000500000000000000" pitchFamily="2" charset="-78"/>
              </a:rPr>
              <a:t>تكراراً </a:t>
            </a:r>
            <a:r>
              <a:rPr lang="ar-LB" sz="1200" dirty="0">
                <a:latin typeface="Tajawal" panose="00000500000000000000" pitchFamily="2" charset="-78"/>
                <a:cs typeface="Tajawal" panose="00000500000000000000" pitchFamily="2" charset="-78"/>
              </a:rPr>
              <a:t>لاظهار المعلومات</a:t>
            </a:r>
            <a:endParaRPr lang="en-US" sz="1200" dirty="0">
              <a:latin typeface="Tajawal" panose="00000500000000000000" pitchFamily="2" charset="-78"/>
              <a:cs typeface="Tajawal" panose="00000500000000000000" pitchFamily="2" charset="-78"/>
            </a:endParaRPr>
          </a:p>
        </p:txBody>
      </p:sp>
      <p:sp>
        <p:nvSpPr>
          <p:cNvPr id="40" name="01">
            <a:extLst>
              <a:ext uri="{FF2B5EF4-FFF2-40B4-BE49-F238E27FC236}">
                <a16:creationId xmlns:a16="http://schemas.microsoft.com/office/drawing/2014/main" id="{9B387806-7C6C-6750-E958-905F3DB84076}"/>
              </a:ext>
            </a:extLst>
          </p:cNvPr>
          <p:cNvSpPr/>
          <p:nvPr/>
        </p:nvSpPr>
        <p:spPr>
          <a:xfrm>
            <a:off x="-1295400" y="-1219200"/>
            <a:ext cx="874586" cy="530360"/>
          </a:xfrm>
          <a:prstGeom prst="roundRect">
            <a:avLst>
              <a:gd name="adj" fmla="val 50000"/>
            </a:avLst>
          </a:prstGeom>
          <a:solidFill>
            <a:srgbClr val="00AEF6"/>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267"/>
              <a:buFont typeface="Arial"/>
              <a:buNone/>
            </a:pPr>
            <a:r>
              <a:rPr lang="en-US" sz="2267" b="1" i="0" u="none" strike="noStrike" cap="none" dirty="0">
                <a:solidFill>
                  <a:srgbClr val="FFFFFF"/>
                </a:solidFill>
                <a:latin typeface="Tajawal" panose="00000500000000000000" pitchFamily="2" charset="-78"/>
                <a:ea typeface="Century Gothic"/>
                <a:cs typeface="Tajawal" panose="00000500000000000000" pitchFamily="2" charset="-78"/>
                <a:sym typeface="Century Gothic"/>
              </a:rPr>
              <a:t>01</a:t>
            </a:r>
            <a:endParaRPr sz="2267" b="1" i="0" u="none" strike="noStrike" cap="none" dirty="0">
              <a:solidFill>
                <a:srgbClr val="FFFFFF"/>
              </a:solidFill>
              <a:latin typeface="Tajawal" panose="00000500000000000000" pitchFamily="2" charset="-78"/>
              <a:ea typeface="Century Gothic"/>
              <a:cs typeface="Tajawal" panose="00000500000000000000" pitchFamily="2" charset="-78"/>
              <a:sym typeface="Century Gothic"/>
            </a:endParaRPr>
          </a:p>
        </p:txBody>
      </p:sp>
      <p:sp>
        <p:nvSpPr>
          <p:cNvPr id="41" name="02">
            <a:extLst>
              <a:ext uri="{FF2B5EF4-FFF2-40B4-BE49-F238E27FC236}">
                <a16:creationId xmlns:a16="http://schemas.microsoft.com/office/drawing/2014/main" id="{A27E368E-E1B0-BD18-BFCC-1DF1345D4CDA}"/>
              </a:ext>
            </a:extLst>
          </p:cNvPr>
          <p:cNvSpPr/>
          <p:nvPr/>
        </p:nvSpPr>
        <p:spPr>
          <a:xfrm>
            <a:off x="8229600" y="-1128235"/>
            <a:ext cx="874586" cy="530360"/>
          </a:xfrm>
          <a:prstGeom prst="roundRect">
            <a:avLst>
              <a:gd name="adj" fmla="val 50000"/>
            </a:avLst>
          </a:prstGeom>
          <a:solidFill>
            <a:srgbClr val="E3212B"/>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267"/>
              <a:buFont typeface="Arial"/>
              <a:buNone/>
            </a:pPr>
            <a:r>
              <a:rPr lang="en-US" sz="2267" b="1" i="0" u="none" strike="noStrike" cap="none" dirty="0">
                <a:solidFill>
                  <a:srgbClr val="FFFFFF"/>
                </a:solidFill>
                <a:latin typeface="Tajawal" panose="00000500000000000000" pitchFamily="2" charset="-78"/>
                <a:ea typeface="Century Gothic"/>
                <a:cs typeface="Tajawal" panose="00000500000000000000" pitchFamily="2" charset="-78"/>
                <a:sym typeface="Century Gothic"/>
              </a:rPr>
              <a:t>02</a:t>
            </a:r>
            <a:endParaRPr sz="2267" b="1" i="0" u="none" strike="noStrike" cap="none" dirty="0">
              <a:solidFill>
                <a:srgbClr val="FFFFFF"/>
              </a:solidFill>
              <a:latin typeface="Tajawal" panose="00000500000000000000" pitchFamily="2" charset="-78"/>
              <a:ea typeface="Century Gothic"/>
              <a:cs typeface="Tajawal" panose="00000500000000000000" pitchFamily="2" charset="-78"/>
              <a:sym typeface="Century Gothic"/>
            </a:endParaRPr>
          </a:p>
        </p:txBody>
      </p:sp>
      <p:sp>
        <p:nvSpPr>
          <p:cNvPr id="42" name="04">
            <a:extLst>
              <a:ext uri="{FF2B5EF4-FFF2-40B4-BE49-F238E27FC236}">
                <a16:creationId xmlns:a16="http://schemas.microsoft.com/office/drawing/2014/main" id="{ACB5E161-C010-3C57-13C9-B78D04F43B7D}"/>
              </a:ext>
            </a:extLst>
          </p:cNvPr>
          <p:cNvSpPr/>
          <p:nvPr/>
        </p:nvSpPr>
        <p:spPr>
          <a:xfrm>
            <a:off x="4517503" y="7689019"/>
            <a:ext cx="874586" cy="530360"/>
          </a:xfrm>
          <a:prstGeom prst="roundRect">
            <a:avLst>
              <a:gd name="adj" fmla="val 50000"/>
            </a:avLst>
          </a:prstGeom>
          <a:solidFill>
            <a:srgbClr val="E3212B"/>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267"/>
              <a:buFont typeface="Arial"/>
              <a:buNone/>
            </a:pPr>
            <a:r>
              <a:rPr lang="en-US" sz="2267" b="1" i="0" u="none" strike="noStrike" cap="none" dirty="0">
                <a:solidFill>
                  <a:srgbClr val="FFFFFF"/>
                </a:solidFill>
                <a:latin typeface="Tajawal" panose="00000500000000000000" pitchFamily="2" charset="-78"/>
                <a:ea typeface="Century Gothic"/>
                <a:cs typeface="Tajawal" panose="00000500000000000000" pitchFamily="2" charset="-78"/>
                <a:sym typeface="Century Gothic"/>
              </a:rPr>
              <a:t>04</a:t>
            </a:r>
            <a:endParaRPr sz="2267" b="1" i="0" u="none" strike="noStrike" cap="none" dirty="0">
              <a:solidFill>
                <a:srgbClr val="FFFFFF"/>
              </a:solidFill>
              <a:latin typeface="Tajawal" panose="00000500000000000000" pitchFamily="2" charset="-78"/>
              <a:ea typeface="Century Gothic"/>
              <a:cs typeface="Tajawal" panose="00000500000000000000" pitchFamily="2" charset="-78"/>
              <a:sym typeface="Century Gothic"/>
            </a:endParaRPr>
          </a:p>
        </p:txBody>
      </p:sp>
      <p:sp>
        <p:nvSpPr>
          <p:cNvPr id="43" name="03">
            <a:extLst>
              <a:ext uri="{FF2B5EF4-FFF2-40B4-BE49-F238E27FC236}">
                <a16:creationId xmlns:a16="http://schemas.microsoft.com/office/drawing/2014/main" id="{4D99AC8B-23F1-E10D-E034-C49F9ABE1EE8}"/>
              </a:ext>
            </a:extLst>
          </p:cNvPr>
          <p:cNvSpPr/>
          <p:nvPr/>
        </p:nvSpPr>
        <p:spPr>
          <a:xfrm>
            <a:off x="12649200" y="5505830"/>
            <a:ext cx="874586" cy="530360"/>
          </a:xfrm>
          <a:prstGeom prst="roundRect">
            <a:avLst>
              <a:gd name="adj" fmla="val 50000"/>
            </a:avLst>
          </a:prstGeom>
          <a:solidFill>
            <a:srgbClr val="6FBE44"/>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267"/>
              <a:buFont typeface="Arial"/>
              <a:buNone/>
            </a:pPr>
            <a:r>
              <a:rPr lang="en-US" sz="2267" b="1" i="0" u="none" strike="noStrike" cap="none" dirty="0">
                <a:solidFill>
                  <a:srgbClr val="FFFFFF"/>
                </a:solidFill>
                <a:latin typeface="Tajawal" panose="00000500000000000000" pitchFamily="2" charset="-78"/>
                <a:ea typeface="Century Gothic"/>
                <a:cs typeface="Tajawal" panose="00000500000000000000" pitchFamily="2" charset="-78"/>
                <a:sym typeface="Century Gothic"/>
              </a:rPr>
              <a:t>03</a:t>
            </a:r>
            <a:endParaRPr sz="2267" b="1" i="0" u="none" strike="noStrike" cap="none" dirty="0">
              <a:solidFill>
                <a:srgbClr val="FFFFFF"/>
              </a:solidFill>
              <a:latin typeface="Tajawal" panose="00000500000000000000" pitchFamily="2" charset="-78"/>
              <a:ea typeface="Century Gothic"/>
              <a:cs typeface="Tajawal" panose="00000500000000000000" pitchFamily="2" charset="-78"/>
              <a:sym typeface="Century Gothic"/>
            </a:endParaRPr>
          </a:p>
        </p:txBody>
      </p:sp>
      <p:sp>
        <p:nvSpPr>
          <p:cNvPr id="44" name="05">
            <a:extLst>
              <a:ext uri="{FF2B5EF4-FFF2-40B4-BE49-F238E27FC236}">
                <a16:creationId xmlns:a16="http://schemas.microsoft.com/office/drawing/2014/main" id="{791EBC63-EB4E-BB5E-5924-9D6B440FA700}"/>
              </a:ext>
            </a:extLst>
          </p:cNvPr>
          <p:cNvSpPr/>
          <p:nvPr/>
        </p:nvSpPr>
        <p:spPr>
          <a:xfrm>
            <a:off x="-1219200" y="7424901"/>
            <a:ext cx="874586" cy="530360"/>
          </a:xfrm>
          <a:prstGeom prst="roundRect">
            <a:avLst>
              <a:gd name="adj" fmla="val 50000"/>
            </a:avLst>
          </a:prstGeom>
          <a:solidFill>
            <a:srgbClr val="00AEF6"/>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267"/>
              <a:buFont typeface="Arial"/>
              <a:buNone/>
            </a:pPr>
            <a:r>
              <a:rPr lang="en-US" sz="2267" b="1" i="0" u="none" strike="noStrike" cap="none" dirty="0">
                <a:solidFill>
                  <a:srgbClr val="FFFFFF"/>
                </a:solidFill>
                <a:latin typeface="Tajawal" panose="00000500000000000000" pitchFamily="2" charset="-78"/>
                <a:ea typeface="Century Gothic"/>
                <a:cs typeface="Tajawal" panose="00000500000000000000" pitchFamily="2" charset="-78"/>
                <a:sym typeface="Century Gothic"/>
              </a:rPr>
              <a:t>05</a:t>
            </a:r>
            <a:endParaRPr sz="2267" b="1" i="0" u="none" strike="noStrike" cap="none" dirty="0">
              <a:solidFill>
                <a:srgbClr val="FFFFFF"/>
              </a:solidFill>
              <a:latin typeface="Tajawal" panose="00000500000000000000" pitchFamily="2" charset="-78"/>
              <a:ea typeface="Century Gothic"/>
              <a:cs typeface="Tajawal" panose="00000500000000000000" pitchFamily="2" charset="-78"/>
              <a:sym typeface="Century Gothic"/>
            </a:endParaRPr>
          </a:p>
        </p:txBody>
      </p:sp>
    </p:spTree>
    <p:extLst>
      <p:ext uri="{BB962C8B-B14F-4D97-AF65-F5344CB8AC3E}">
        <p14:creationId xmlns:p14="http://schemas.microsoft.com/office/powerpoint/2010/main" val="271357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righ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righ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right)">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right)">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right)">
                                      <p:cBhvr>
                                        <p:cTn id="37" dur="500"/>
                                        <p:tgtEl>
                                          <p:spTgt spid="38"/>
                                        </p:tgtEl>
                                      </p:cBhvr>
                                    </p:animEffec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left)">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left)">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left)">
                                      <p:cBhvr>
                                        <p:cTn id="73" dur="500"/>
                                        <p:tgtEl>
                                          <p:spTgt spid="31"/>
                                        </p:tgtEl>
                                      </p:cBhvr>
                                    </p:animEffect>
                                  </p:childTnLst>
                                </p:cTn>
                              </p:par>
                            </p:childTnLst>
                          </p:cTn>
                        </p:par>
                      </p:childTnLst>
                    </p:cTn>
                  </p:par>
                </p:childTnLst>
              </p:cTn>
              <p:nextCondLst>
                <p:cond evt="onClick" delay="0">
                  <p:tgtEl>
                    <p:spTgt spid="18"/>
                  </p:tgtEl>
                </p:cond>
              </p:nextCondLst>
            </p:seq>
          </p:childTnLst>
        </p:cTn>
      </p:par>
    </p:tnLst>
    <p:bldLst>
      <p:bldP spid="21" grpId="0"/>
      <p:bldP spid="22" grpId="0"/>
      <p:bldP spid="26" grpId="0"/>
      <p:bldP spid="27" grpId="0"/>
      <p:bldP spid="29" grpId="0"/>
      <p:bldP spid="30" grpId="0"/>
      <p:bldP spid="31" grpId="0"/>
      <p:bldP spid="32" grpId="0"/>
      <p:bldP spid="33"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AF142-CE21-11B4-13EE-C823140B681D}"/>
            </a:ext>
          </a:extLst>
        </p:cNvPr>
        <p:cNvGrpSpPr/>
        <p:nvPr/>
      </p:nvGrpSpPr>
      <p:grpSpPr>
        <a:xfrm>
          <a:off x="0" y="0"/>
          <a:ext cx="0" cy="0"/>
          <a:chOff x="0" y="0"/>
          <a:chExt cx="0" cy="0"/>
        </a:xfrm>
      </p:grpSpPr>
      <p:sp>
        <p:nvSpPr>
          <p:cNvPr id="47" name="TextBox 46">
            <a:extLst>
              <a:ext uri="{FF2B5EF4-FFF2-40B4-BE49-F238E27FC236}">
                <a16:creationId xmlns:a16="http://schemas.microsoft.com/office/drawing/2014/main" id="{21CDAD11-4EB4-2DE0-1AF7-141D407322E3}"/>
              </a:ext>
            </a:extLst>
          </p:cNvPr>
          <p:cNvSpPr txBox="1"/>
          <p:nvPr/>
        </p:nvSpPr>
        <p:spPr>
          <a:xfrm>
            <a:off x="1866798" y="234832"/>
            <a:ext cx="8458405" cy="1077218"/>
          </a:xfrm>
          <a:prstGeom prst="rect">
            <a:avLst/>
          </a:prstGeom>
          <a:noFill/>
        </p:spPr>
        <p:txBody>
          <a:bodyPr wrap="square" rtlCol="0">
            <a:spAutoFit/>
          </a:bodyPr>
          <a:lstStyle/>
          <a:p>
            <a:pPr algn="ctr"/>
            <a:r>
              <a:rPr lang="ar-LB" sz="3200" b="1" dirty="0">
                <a:solidFill>
                  <a:srgbClr val="39A9E0"/>
                </a:solidFill>
                <a:latin typeface="Tajawal Black" panose="00000500000000000000" pitchFamily="2" charset="-78"/>
                <a:ea typeface="Avenir"/>
                <a:cs typeface="Tajawal Black" panose="00000500000000000000" pitchFamily="2" charset="-78"/>
                <a:sym typeface="Avenir"/>
              </a:rPr>
              <a:t>الحماية من </a:t>
            </a:r>
            <a:r>
              <a:rPr lang="ar-LB" sz="3200" b="1" dirty="0">
                <a:solidFill>
                  <a:srgbClr val="E3212B"/>
                </a:solidFill>
                <a:latin typeface="Tajawal Black" panose="00000500000000000000" pitchFamily="2" charset="-78"/>
                <a:ea typeface="Avenir"/>
                <a:cs typeface="Tajawal Black" panose="00000500000000000000" pitchFamily="2" charset="-78"/>
                <a:sym typeface="Avenir"/>
              </a:rPr>
              <a:t>الاستغلال والانتهاك الجنسي</a:t>
            </a:r>
            <a:br>
              <a:rPr lang="ar-LB" sz="3200" b="1" dirty="0">
                <a:solidFill>
                  <a:srgbClr val="6FBE44"/>
                </a:solidFill>
                <a:latin typeface="Tajawal Black" panose="00000500000000000000" pitchFamily="2" charset="-78"/>
                <a:ea typeface="Avenir"/>
                <a:cs typeface="Tajawal Black" panose="00000500000000000000" pitchFamily="2" charset="-78"/>
                <a:sym typeface="Avenir"/>
              </a:rPr>
            </a:br>
            <a:r>
              <a:rPr lang="ar-LB" sz="3200" b="1" dirty="0">
                <a:solidFill>
                  <a:srgbClr val="6FBE44"/>
                </a:solidFill>
                <a:latin typeface="Tajawal Black" panose="00000500000000000000" pitchFamily="2" charset="-78"/>
                <a:ea typeface="Avenir"/>
                <a:cs typeface="Tajawal Black" panose="00000500000000000000" pitchFamily="2" charset="-78"/>
                <a:sym typeface="Avenir"/>
              </a:rPr>
              <a:t> </a:t>
            </a:r>
            <a:r>
              <a:rPr lang="ar-LB" sz="2000" b="1" dirty="0">
                <a:solidFill>
                  <a:srgbClr val="39A9E0"/>
                </a:solidFill>
                <a:latin typeface="Tajawal" panose="00000500000000000000" pitchFamily="2" charset="-78"/>
                <a:ea typeface="Avenir"/>
                <a:cs typeface="Tajawal" panose="00000500000000000000" pitchFamily="2" charset="-78"/>
                <a:sym typeface="Avenir"/>
              </a:rPr>
              <a:t>على كل المتطوعين والمتطوعات الالتزام بتلك المبادئ</a:t>
            </a:r>
            <a:endParaRPr lang="ar-LB" sz="3200" b="1" dirty="0">
              <a:solidFill>
                <a:srgbClr val="39A9E0"/>
              </a:solidFill>
              <a:latin typeface="Tajawal" panose="00000500000000000000" pitchFamily="2" charset="-78"/>
              <a:ea typeface="Avenir"/>
              <a:cs typeface="Tajawal" panose="00000500000000000000" pitchFamily="2" charset="-78"/>
              <a:sym typeface="Avenir"/>
            </a:endParaRPr>
          </a:p>
        </p:txBody>
      </p:sp>
      <p:pic>
        <p:nvPicPr>
          <p:cNvPr id="4" name="Google Shape;433;p44" descr="Icon&#10;&#10;Description automatically generated with low confidence">
            <a:extLst>
              <a:ext uri="{FF2B5EF4-FFF2-40B4-BE49-F238E27FC236}">
                <a16:creationId xmlns:a16="http://schemas.microsoft.com/office/drawing/2014/main" id="{696E19BB-A09D-D949-E233-74440E5E10EE}"/>
              </a:ext>
            </a:extLst>
          </p:cNvPr>
          <p:cNvPicPr preferRelativeResize="0"/>
          <p:nvPr/>
        </p:nvPicPr>
        <p:blipFill rotWithShape="1">
          <a:blip r:embed="rId3">
            <a:alphaModFix/>
          </a:blip>
          <a:srcRect/>
          <a:stretch/>
        </p:blipFill>
        <p:spPr>
          <a:xfrm>
            <a:off x="10456936" y="-24166"/>
            <a:ext cx="1645747" cy="938468"/>
          </a:xfrm>
          <a:prstGeom prst="rect">
            <a:avLst/>
          </a:prstGeom>
          <a:noFill/>
          <a:ln>
            <a:noFill/>
          </a:ln>
        </p:spPr>
      </p:pic>
      <p:sp>
        <p:nvSpPr>
          <p:cNvPr id="10" name="Google Shape;1614;p17">
            <a:extLst>
              <a:ext uri="{FF2B5EF4-FFF2-40B4-BE49-F238E27FC236}">
                <a16:creationId xmlns:a16="http://schemas.microsoft.com/office/drawing/2014/main" id="{A28C0698-8DF6-0B5D-B0E3-B861B8E0A962}"/>
              </a:ext>
            </a:extLst>
          </p:cNvPr>
          <p:cNvSpPr/>
          <p:nvPr/>
        </p:nvSpPr>
        <p:spPr>
          <a:xfrm rot="10800000">
            <a:off x="607577" y="2349971"/>
            <a:ext cx="1450777" cy="2911766"/>
          </a:xfrm>
          <a:prstGeom prst="ellipse">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 name="01">
            <a:extLst>
              <a:ext uri="{FF2B5EF4-FFF2-40B4-BE49-F238E27FC236}">
                <a16:creationId xmlns:a16="http://schemas.microsoft.com/office/drawing/2014/main" id="{5BEE3D0D-1BDC-EFD7-E246-49CE2A069F21}"/>
              </a:ext>
            </a:extLst>
          </p:cNvPr>
          <p:cNvSpPr/>
          <p:nvPr/>
        </p:nvSpPr>
        <p:spPr>
          <a:xfrm>
            <a:off x="2652898" y="1819540"/>
            <a:ext cx="874586" cy="530360"/>
          </a:xfrm>
          <a:prstGeom prst="roundRect">
            <a:avLst>
              <a:gd name="adj" fmla="val 50000"/>
            </a:avLst>
          </a:prstGeom>
          <a:solidFill>
            <a:srgbClr val="00AEF6"/>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267"/>
              <a:buFont typeface="Arial"/>
              <a:buNone/>
            </a:pPr>
            <a:r>
              <a:rPr lang="en-US" sz="2267" b="1" i="0" u="none" strike="noStrike" cap="none" dirty="0">
                <a:solidFill>
                  <a:srgbClr val="FFFFFF"/>
                </a:solidFill>
                <a:latin typeface="Tajawal" panose="00000500000000000000" pitchFamily="2" charset="-78"/>
                <a:ea typeface="Century Gothic"/>
                <a:cs typeface="Tajawal" panose="00000500000000000000" pitchFamily="2" charset="-78"/>
                <a:sym typeface="Century Gothic"/>
              </a:rPr>
              <a:t>01</a:t>
            </a:r>
            <a:endParaRPr sz="2267" b="1" i="0" u="none" strike="noStrike" cap="none" dirty="0">
              <a:solidFill>
                <a:srgbClr val="FFFFFF"/>
              </a:solidFill>
              <a:latin typeface="Tajawal" panose="00000500000000000000" pitchFamily="2" charset="-78"/>
              <a:ea typeface="Century Gothic"/>
              <a:cs typeface="Tajawal" panose="00000500000000000000" pitchFamily="2" charset="-78"/>
              <a:sym typeface="Century Gothic"/>
            </a:endParaRPr>
          </a:p>
        </p:txBody>
      </p:sp>
      <p:cxnSp>
        <p:nvCxnSpPr>
          <p:cNvPr id="12" name="Google Shape;1617;p17">
            <a:extLst>
              <a:ext uri="{FF2B5EF4-FFF2-40B4-BE49-F238E27FC236}">
                <a16:creationId xmlns:a16="http://schemas.microsoft.com/office/drawing/2014/main" id="{844F67AA-04F9-6E6D-813D-ECF77E7CF9AA}"/>
              </a:ext>
            </a:extLst>
          </p:cNvPr>
          <p:cNvCxnSpPr>
            <a:stCxn id="11" idx="1"/>
            <a:endCxn id="13" idx="6"/>
          </p:cNvCxnSpPr>
          <p:nvPr/>
        </p:nvCxnSpPr>
        <p:spPr>
          <a:xfrm flipH="1">
            <a:off x="1751098" y="2084720"/>
            <a:ext cx="901800" cy="497400"/>
          </a:xfrm>
          <a:prstGeom prst="straightConnector1">
            <a:avLst/>
          </a:prstGeom>
          <a:noFill/>
          <a:ln w="9525" cap="flat" cmpd="sng">
            <a:solidFill>
              <a:srgbClr val="000000"/>
            </a:solidFill>
            <a:prstDash val="solid"/>
            <a:round/>
            <a:headEnd type="none" w="sm" len="sm"/>
            <a:tailEnd type="none" w="sm" len="sm"/>
          </a:ln>
        </p:spPr>
      </p:cxnSp>
      <p:sp>
        <p:nvSpPr>
          <p:cNvPr id="13" name="Google Shape;1618;p17">
            <a:extLst>
              <a:ext uri="{FF2B5EF4-FFF2-40B4-BE49-F238E27FC236}">
                <a16:creationId xmlns:a16="http://schemas.microsoft.com/office/drawing/2014/main" id="{C73D860B-DD31-1552-DF5A-119A958FBB2C}"/>
              </a:ext>
            </a:extLst>
          </p:cNvPr>
          <p:cNvSpPr/>
          <p:nvPr/>
        </p:nvSpPr>
        <p:spPr>
          <a:xfrm>
            <a:off x="1693527" y="2524118"/>
            <a:ext cx="57712" cy="115830"/>
          </a:xfrm>
          <a:prstGeom prst="ellipse">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 name="02">
            <a:extLst>
              <a:ext uri="{FF2B5EF4-FFF2-40B4-BE49-F238E27FC236}">
                <a16:creationId xmlns:a16="http://schemas.microsoft.com/office/drawing/2014/main" id="{C18DC00C-7830-AEF5-8916-1E64C9BD13BA}"/>
              </a:ext>
            </a:extLst>
          </p:cNvPr>
          <p:cNvSpPr/>
          <p:nvPr/>
        </p:nvSpPr>
        <p:spPr>
          <a:xfrm>
            <a:off x="2652898" y="2680123"/>
            <a:ext cx="874586" cy="530360"/>
          </a:xfrm>
          <a:prstGeom prst="roundRect">
            <a:avLst>
              <a:gd name="adj" fmla="val 50000"/>
            </a:avLst>
          </a:prstGeom>
          <a:solidFill>
            <a:srgbClr val="E3212B"/>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267"/>
              <a:buFont typeface="Arial"/>
              <a:buNone/>
            </a:pPr>
            <a:r>
              <a:rPr lang="en-US" sz="2267" b="1" i="0" u="none" strike="noStrike" cap="none" dirty="0">
                <a:solidFill>
                  <a:srgbClr val="FFFFFF"/>
                </a:solidFill>
                <a:latin typeface="Tajawal" panose="00000500000000000000" pitchFamily="2" charset="-78"/>
                <a:ea typeface="Century Gothic"/>
                <a:cs typeface="Tajawal" panose="00000500000000000000" pitchFamily="2" charset="-78"/>
                <a:sym typeface="Century Gothic"/>
              </a:rPr>
              <a:t>02</a:t>
            </a:r>
            <a:endParaRPr sz="2267" b="1" i="0" u="none" strike="noStrike" cap="none" dirty="0">
              <a:solidFill>
                <a:srgbClr val="FFFFFF"/>
              </a:solidFill>
              <a:latin typeface="Tajawal" panose="00000500000000000000" pitchFamily="2" charset="-78"/>
              <a:ea typeface="Century Gothic"/>
              <a:cs typeface="Tajawal" panose="00000500000000000000" pitchFamily="2" charset="-78"/>
              <a:sym typeface="Century Gothic"/>
            </a:endParaRPr>
          </a:p>
        </p:txBody>
      </p:sp>
      <p:cxnSp>
        <p:nvCxnSpPr>
          <p:cNvPr id="15" name="Google Shape;1620;p17">
            <a:extLst>
              <a:ext uri="{FF2B5EF4-FFF2-40B4-BE49-F238E27FC236}">
                <a16:creationId xmlns:a16="http://schemas.microsoft.com/office/drawing/2014/main" id="{519398F1-571F-09D5-1933-6B2AAE655A1F}"/>
              </a:ext>
            </a:extLst>
          </p:cNvPr>
          <p:cNvCxnSpPr>
            <a:stCxn id="14" idx="1"/>
            <a:endCxn id="16" idx="6"/>
          </p:cNvCxnSpPr>
          <p:nvPr/>
        </p:nvCxnSpPr>
        <p:spPr>
          <a:xfrm flipH="1">
            <a:off x="2009398" y="2945303"/>
            <a:ext cx="643500" cy="204900"/>
          </a:xfrm>
          <a:prstGeom prst="straightConnector1">
            <a:avLst/>
          </a:prstGeom>
          <a:noFill/>
          <a:ln w="9525" cap="flat" cmpd="sng">
            <a:solidFill>
              <a:srgbClr val="000000"/>
            </a:solidFill>
            <a:prstDash val="solid"/>
            <a:round/>
            <a:headEnd type="none" w="sm" len="sm"/>
            <a:tailEnd type="none" w="sm" len="sm"/>
          </a:ln>
        </p:spPr>
      </p:cxnSp>
      <p:sp>
        <p:nvSpPr>
          <p:cNvPr id="16" name="Google Shape;1621;p17">
            <a:extLst>
              <a:ext uri="{FF2B5EF4-FFF2-40B4-BE49-F238E27FC236}">
                <a16:creationId xmlns:a16="http://schemas.microsoft.com/office/drawing/2014/main" id="{89F5CF88-6324-B911-3F46-7987D11A002D}"/>
              </a:ext>
            </a:extLst>
          </p:cNvPr>
          <p:cNvSpPr/>
          <p:nvPr/>
        </p:nvSpPr>
        <p:spPr>
          <a:xfrm>
            <a:off x="1951727" y="3092235"/>
            <a:ext cx="57712" cy="115830"/>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 name="04">
            <a:extLst>
              <a:ext uri="{FF2B5EF4-FFF2-40B4-BE49-F238E27FC236}">
                <a16:creationId xmlns:a16="http://schemas.microsoft.com/office/drawing/2014/main" id="{847A826B-B508-1C87-8684-272319CA381D}"/>
              </a:ext>
            </a:extLst>
          </p:cNvPr>
          <p:cNvSpPr/>
          <p:nvPr/>
        </p:nvSpPr>
        <p:spPr>
          <a:xfrm>
            <a:off x="2661940" y="4400941"/>
            <a:ext cx="874586" cy="530360"/>
          </a:xfrm>
          <a:prstGeom prst="roundRect">
            <a:avLst>
              <a:gd name="adj" fmla="val 50000"/>
            </a:avLst>
          </a:prstGeom>
          <a:solidFill>
            <a:srgbClr val="E3212B"/>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267"/>
              <a:buFont typeface="Arial"/>
              <a:buNone/>
            </a:pPr>
            <a:r>
              <a:rPr lang="en-US" sz="2267" b="1" i="0" u="none" strike="noStrike" cap="none" dirty="0">
                <a:solidFill>
                  <a:srgbClr val="FFFFFF"/>
                </a:solidFill>
                <a:latin typeface="Tajawal" panose="00000500000000000000" pitchFamily="2" charset="-78"/>
                <a:ea typeface="Century Gothic"/>
                <a:cs typeface="Tajawal" panose="00000500000000000000" pitchFamily="2" charset="-78"/>
                <a:sym typeface="Century Gothic"/>
              </a:rPr>
              <a:t>04</a:t>
            </a:r>
            <a:endParaRPr sz="2267" b="1" i="0" u="none" strike="noStrike" cap="none" dirty="0">
              <a:solidFill>
                <a:srgbClr val="FFFFFF"/>
              </a:solidFill>
              <a:latin typeface="Tajawal" panose="00000500000000000000" pitchFamily="2" charset="-78"/>
              <a:ea typeface="Century Gothic"/>
              <a:cs typeface="Tajawal" panose="00000500000000000000" pitchFamily="2" charset="-78"/>
              <a:sym typeface="Century Gothic"/>
            </a:endParaRPr>
          </a:p>
        </p:txBody>
      </p:sp>
      <p:cxnSp>
        <p:nvCxnSpPr>
          <p:cNvPr id="20" name="Google Shape;1623;p17">
            <a:extLst>
              <a:ext uri="{FF2B5EF4-FFF2-40B4-BE49-F238E27FC236}">
                <a16:creationId xmlns:a16="http://schemas.microsoft.com/office/drawing/2014/main" id="{178A7241-7081-17BB-1ECA-86B8E3BC69A5}"/>
              </a:ext>
            </a:extLst>
          </p:cNvPr>
          <p:cNvCxnSpPr>
            <a:stCxn id="17" idx="1"/>
            <a:endCxn id="23" idx="6"/>
          </p:cNvCxnSpPr>
          <p:nvPr/>
        </p:nvCxnSpPr>
        <p:spPr>
          <a:xfrm flipH="1" flipV="1">
            <a:off x="2009439" y="4437367"/>
            <a:ext cx="652501" cy="228754"/>
          </a:xfrm>
          <a:prstGeom prst="straightConnector1">
            <a:avLst/>
          </a:prstGeom>
          <a:noFill/>
          <a:ln w="9525" cap="flat" cmpd="sng">
            <a:solidFill>
              <a:srgbClr val="000000"/>
            </a:solidFill>
            <a:prstDash val="solid"/>
            <a:round/>
            <a:headEnd type="none" w="sm" len="sm"/>
            <a:tailEnd type="none" w="sm" len="sm"/>
          </a:ln>
        </p:spPr>
      </p:cxnSp>
      <p:sp>
        <p:nvSpPr>
          <p:cNvPr id="23" name="Google Shape;1624;p17">
            <a:extLst>
              <a:ext uri="{FF2B5EF4-FFF2-40B4-BE49-F238E27FC236}">
                <a16:creationId xmlns:a16="http://schemas.microsoft.com/office/drawing/2014/main" id="{2AB22C7A-746C-9490-8826-876C43F5B8D4}"/>
              </a:ext>
            </a:extLst>
          </p:cNvPr>
          <p:cNvSpPr/>
          <p:nvPr/>
        </p:nvSpPr>
        <p:spPr>
          <a:xfrm>
            <a:off x="1951727" y="4379452"/>
            <a:ext cx="57712" cy="115830"/>
          </a:xfrm>
          <a:prstGeom prst="ellipse">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 name="03">
            <a:extLst>
              <a:ext uri="{FF2B5EF4-FFF2-40B4-BE49-F238E27FC236}">
                <a16:creationId xmlns:a16="http://schemas.microsoft.com/office/drawing/2014/main" id="{BED948B1-7986-626F-BB66-AFB5DBBF667B}"/>
              </a:ext>
            </a:extLst>
          </p:cNvPr>
          <p:cNvSpPr/>
          <p:nvPr/>
        </p:nvSpPr>
        <p:spPr>
          <a:xfrm>
            <a:off x="2652898" y="3540532"/>
            <a:ext cx="874586" cy="530360"/>
          </a:xfrm>
          <a:prstGeom prst="roundRect">
            <a:avLst>
              <a:gd name="adj" fmla="val 50000"/>
            </a:avLst>
          </a:prstGeom>
          <a:solidFill>
            <a:srgbClr val="6FBE44"/>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267"/>
              <a:buFont typeface="Arial"/>
              <a:buNone/>
            </a:pPr>
            <a:r>
              <a:rPr lang="en-US" sz="2267" b="1" i="0" u="none" strike="noStrike" cap="none" dirty="0">
                <a:solidFill>
                  <a:srgbClr val="FFFFFF"/>
                </a:solidFill>
                <a:latin typeface="Tajawal" panose="00000500000000000000" pitchFamily="2" charset="-78"/>
                <a:ea typeface="Century Gothic"/>
                <a:cs typeface="Tajawal" panose="00000500000000000000" pitchFamily="2" charset="-78"/>
                <a:sym typeface="Century Gothic"/>
              </a:rPr>
              <a:t>03</a:t>
            </a:r>
            <a:endParaRPr sz="2267" b="1" i="0" u="none" strike="noStrike" cap="none" dirty="0">
              <a:solidFill>
                <a:srgbClr val="FFFFFF"/>
              </a:solidFill>
              <a:latin typeface="Tajawal" panose="00000500000000000000" pitchFamily="2" charset="-78"/>
              <a:ea typeface="Century Gothic"/>
              <a:cs typeface="Tajawal" panose="00000500000000000000" pitchFamily="2" charset="-78"/>
              <a:sym typeface="Century Gothic"/>
            </a:endParaRPr>
          </a:p>
        </p:txBody>
      </p:sp>
      <p:cxnSp>
        <p:nvCxnSpPr>
          <p:cNvPr id="25" name="Google Shape;1626;p17">
            <a:extLst>
              <a:ext uri="{FF2B5EF4-FFF2-40B4-BE49-F238E27FC236}">
                <a16:creationId xmlns:a16="http://schemas.microsoft.com/office/drawing/2014/main" id="{5D065F1E-288D-ADCC-0913-53294B938882}"/>
              </a:ext>
            </a:extLst>
          </p:cNvPr>
          <p:cNvCxnSpPr>
            <a:stCxn id="24" idx="1"/>
            <a:endCxn id="28" idx="6"/>
          </p:cNvCxnSpPr>
          <p:nvPr/>
        </p:nvCxnSpPr>
        <p:spPr>
          <a:xfrm rot="10800000">
            <a:off x="2085298" y="3800612"/>
            <a:ext cx="567600" cy="5100"/>
          </a:xfrm>
          <a:prstGeom prst="straightConnector1">
            <a:avLst/>
          </a:prstGeom>
          <a:noFill/>
          <a:ln w="9525" cap="flat" cmpd="sng">
            <a:solidFill>
              <a:srgbClr val="000000"/>
            </a:solidFill>
            <a:prstDash val="solid"/>
            <a:round/>
            <a:headEnd type="none" w="sm" len="sm"/>
            <a:tailEnd type="none" w="sm" len="sm"/>
          </a:ln>
        </p:spPr>
      </p:cxnSp>
      <p:sp>
        <p:nvSpPr>
          <p:cNvPr id="28" name="Google Shape;1627;p17">
            <a:extLst>
              <a:ext uri="{FF2B5EF4-FFF2-40B4-BE49-F238E27FC236}">
                <a16:creationId xmlns:a16="http://schemas.microsoft.com/office/drawing/2014/main" id="{D48BB38E-34D0-1132-C1DC-DAC906A6F86B}"/>
              </a:ext>
            </a:extLst>
          </p:cNvPr>
          <p:cNvSpPr/>
          <p:nvPr/>
        </p:nvSpPr>
        <p:spPr>
          <a:xfrm>
            <a:off x="2027482" y="3742600"/>
            <a:ext cx="57712" cy="115830"/>
          </a:xfrm>
          <a:prstGeom prst="ellipse">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 name="05">
            <a:extLst>
              <a:ext uri="{FF2B5EF4-FFF2-40B4-BE49-F238E27FC236}">
                <a16:creationId xmlns:a16="http://schemas.microsoft.com/office/drawing/2014/main" id="{38590005-1459-F902-1F0B-635C79A539A2}"/>
              </a:ext>
            </a:extLst>
          </p:cNvPr>
          <p:cNvSpPr/>
          <p:nvPr/>
        </p:nvSpPr>
        <p:spPr>
          <a:xfrm>
            <a:off x="2661940" y="5261349"/>
            <a:ext cx="874586" cy="530360"/>
          </a:xfrm>
          <a:prstGeom prst="roundRect">
            <a:avLst>
              <a:gd name="adj" fmla="val 50000"/>
            </a:avLst>
          </a:prstGeom>
          <a:solidFill>
            <a:srgbClr val="00AEF6"/>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267"/>
              <a:buFont typeface="Arial"/>
              <a:buNone/>
            </a:pPr>
            <a:r>
              <a:rPr lang="en-US" sz="2267" b="1" i="0" u="none" strike="noStrike" cap="none" dirty="0">
                <a:solidFill>
                  <a:srgbClr val="FFFFFF"/>
                </a:solidFill>
                <a:latin typeface="Tajawal" panose="00000500000000000000" pitchFamily="2" charset="-78"/>
                <a:ea typeface="Century Gothic"/>
                <a:cs typeface="Tajawal" panose="00000500000000000000" pitchFamily="2" charset="-78"/>
                <a:sym typeface="Century Gothic"/>
              </a:rPr>
              <a:t>05</a:t>
            </a:r>
            <a:endParaRPr sz="2267" b="1" i="0" u="none" strike="noStrike" cap="none" dirty="0">
              <a:solidFill>
                <a:srgbClr val="FFFFFF"/>
              </a:solidFill>
              <a:latin typeface="Tajawal" panose="00000500000000000000" pitchFamily="2" charset="-78"/>
              <a:ea typeface="Century Gothic"/>
              <a:cs typeface="Tajawal" panose="00000500000000000000" pitchFamily="2" charset="-78"/>
              <a:sym typeface="Century Gothic"/>
            </a:endParaRPr>
          </a:p>
        </p:txBody>
      </p:sp>
      <p:cxnSp>
        <p:nvCxnSpPr>
          <p:cNvPr id="40" name="Google Shape;1629;p17">
            <a:extLst>
              <a:ext uri="{FF2B5EF4-FFF2-40B4-BE49-F238E27FC236}">
                <a16:creationId xmlns:a16="http://schemas.microsoft.com/office/drawing/2014/main" id="{49FD95DB-F3E4-EB37-4E07-AC6FCF734B53}"/>
              </a:ext>
            </a:extLst>
          </p:cNvPr>
          <p:cNvCxnSpPr>
            <a:stCxn id="39" idx="1"/>
            <a:endCxn id="41" idx="6"/>
          </p:cNvCxnSpPr>
          <p:nvPr/>
        </p:nvCxnSpPr>
        <p:spPr>
          <a:xfrm flipH="1" flipV="1">
            <a:off x="1751239" y="5029685"/>
            <a:ext cx="910701" cy="496844"/>
          </a:xfrm>
          <a:prstGeom prst="straightConnector1">
            <a:avLst/>
          </a:prstGeom>
          <a:noFill/>
          <a:ln w="9525" cap="flat" cmpd="sng">
            <a:solidFill>
              <a:srgbClr val="000000"/>
            </a:solidFill>
            <a:prstDash val="solid"/>
            <a:round/>
            <a:headEnd type="none" w="sm" len="sm"/>
            <a:tailEnd type="none" w="sm" len="sm"/>
          </a:ln>
        </p:spPr>
      </p:cxnSp>
      <p:sp>
        <p:nvSpPr>
          <p:cNvPr id="41" name="Google Shape;1630;p17">
            <a:extLst>
              <a:ext uri="{FF2B5EF4-FFF2-40B4-BE49-F238E27FC236}">
                <a16:creationId xmlns:a16="http://schemas.microsoft.com/office/drawing/2014/main" id="{215B0A12-E359-E9C7-9822-50CA4542929A}"/>
              </a:ext>
            </a:extLst>
          </p:cNvPr>
          <p:cNvSpPr/>
          <p:nvPr/>
        </p:nvSpPr>
        <p:spPr>
          <a:xfrm>
            <a:off x="1693527" y="4971770"/>
            <a:ext cx="57712" cy="115830"/>
          </a:xfrm>
          <a:prstGeom prst="ellipse">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 name="Google Shape;1631;p17">
            <a:extLst>
              <a:ext uri="{FF2B5EF4-FFF2-40B4-BE49-F238E27FC236}">
                <a16:creationId xmlns:a16="http://schemas.microsoft.com/office/drawing/2014/main" id="{63B6141E-34A5-BA66-EAAF-A9A038323317}"/>
              </a:ext>
            </a:extLst>
          </p:cNvPr>
          <p:cNvSpPr txBox="1"/>
          <p:nvPr/>
        </p:nvSpPr>
        <p:spPr>
          <a:xfrm>
            <a:off x="3772198" y="4417936"/>
            <a:ext cx="6819601" cy="732597"/>
          </a:xfrm>
          <a:prstGeom prst="rect">
            <a:avLst/>
          </a:prstGeom>
          <a:noFill/>
          <a:ln>
            <a:noFill/>
          </a:ln>
        </p:spPr>
        <p:txBody>
          <a:bodyPr spcFirstLastPara="1" wrap="square" lIns="121900" tIns="121900" rIns="121900" bIns="121900" anchor="ctr" anchorCtr="0">
            <a:noAutofit/>
          </a:bodyPr>
          <a:lstStyle/>
          <a:p>
            <a:pPr marL="0" marR="0" lvl="0" indent="0" rtl="1">
              <a:lnSpc>
                <a:spcPct val="100000"/>
              </a:lnSpc>
              <a:spcBef>
                <a:spcPts val="0"/>
              </a:spcBef>
              <a:spcAft>
                <a:spcPts val="0"/>
              </a:spcAft>
              <a:buClr>
                <a:srgbClr val="000000"/>
              </a:buClr>
              <a:buSzPts val="1600"/>
              <a:buFont typeface="Arial"/>
              <a:buNone/>
            </a:pPr>
            <a:r>
              <a:rPr lang="en-US" sz="1200" b="0" i="0" u="none" strike="noStrike" cap="none">
                <a:solidFill>
                  <a:srgbClr val="000000"/>
                </a:solidFill>
                <a:latin typeface="Tajawal" panose="00000500000000000000" pitchFamily="2" charset="-78"/>
                <a:ea typeface="Century Gothic"/>
                <a:cs typeface="Tajawal" panose="00000500000000000000" pitchFamily="2" charset="-78"/>
                <a:sym typeface="Century Gothic"/>
              </a:rPr>
              <a:t>تجنب أي سلوك قد يعتبر تحرشًا جنسيًا أو استغلالًا جنسيًا أو إساءة جنسية، بما في ذلك الاتصال الجسدي غير المناسب، والاتصال اللفظي أو غير اللفظي ، أو استخدام وسائل التواصل الاجتماعي أو الاتصالات الإلكترونية الأخرى. يجب على جميع المتطوعين الحفاظ على بيئة عمل آمنة ومحترمة</a:t>
            </a:r>
            <a:endParaRPr sz="1100" b="0" i="0" u="none" strike="noStrike" cap="none">
              <a:solidFill>
                <a:srgbClr val="000000"/>
              </a:solidFill>
              <a:latin typeface="Tajawal" panose="00000500000000000000" pitchFamily="2" charset="-78"/>
              <a:cs typeface="Tajawal" panose="00000500000000000000" pitchFamily="2" charset="-78"/>
              <a:sym typeface="Arial"/>
            </a:endParaRPr>
          </a:p>
        </p:txBody>
      </p:sp>
      <p:sp>
        <p:nvSpPr>
          <p:cNvPr id="43" name="Google Shape;1632;p17">
            <a:extLst>
              <a:ext uri="{FF2B5EF4-FFF2-40B4-BE49-F238E27FC236}">
                <a16:creationId xmlns:a16="http://schemas.microsoft.com/office/drawing/2014/main" id="{D053EE03-5D35-63DB-A878-D6F77467428E}"/>
              </a:ext>
            </a:extLst>
          </p:cNvPr>
          <p:cNvSpPr txBox="1"/>
          <p:nvPr/>
        </p:nvSpPr>
        <p:spPr>
          <a:xfrm>
            <a:off x="3772199" y="1718421"/>
            <a:ext cx="6819601" cy="732597"/>
          </a:xfrm>
          <a:prstGeom prst="rect">
            <a:avLst/>
          </a:prstGeom>
          <a:noFill/>
          <a:ln>
            <a:noFill/>
          </a:ln>
        </p:spPr>
        <p:txBody>
          <a:bodyPr spcFirstLastPara="1" wrap="square" lIns="121900" tIns="121900" rIns="121900" bIns="121900" anchor="ctr" anchorCtr="0">
            <a:noAutofit/>
          </a:bodyPr>
          <a:lstStyle/>
          <a:p>
            <a:pPr marL="0" marR="0" lvl="0" indent="0" rtl="1">
              <a:lnSpc>
                <a:spcPct val="100000"/>
              </a:lnSpc>
              <a:spcBef>
                <a:spcPts val="0"/>
              </a:spcBef>
              <a:spcAft>
                <a:spcPts val="0"/>
              </a:spcAft>
              <a:buClr>
                <a:srgbClr val="000000"/>
              </a:buClr>
              <a:buSzPts val="1600"/>
              <a:buFont typeface="Arial"/>
              <a:buNone/>
            </a:pP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لا</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تسيء</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استخدام</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أو</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استغلال</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المستفيدين</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بأي</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شكلٍ</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من</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الأشكال</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بما</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في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ذلك</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الاستخدام</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اللفظي</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أو</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الجسدي</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أو</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النفسي</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يجب</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على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جميع</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المتطوعين</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دائمًا</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معاملة</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المستفيدين</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بالاحترام</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والكرامة</a:t>
            </a:r>
            <a:endParaRPr sz="1100" b="0" i="0" u="none" strike="noStrike" cap="none" dirty="0">
              <a:solidFill>
                <a:srgbClr val="000000"/>
              </a:solidFill>
              <a:latin typeface="Tajawal" panose="00000500000000000000" pitchFamily="2" charset="-78"/>
              <a:cs typeface="Tajawal" panose="00000500000000000000" pitchFamily="2" charset="-78"/>
              <a:sym typeface="Arial"/>
            </a:endParaRPr>
          </a:p>
        </p:txBody>
      </p:sp>
      <p:sp>
        <p:nvSpPr>
          <p:cNvPr id="44" name="Google Shape;1633;p17">
            <a:extLst>
              <a:ext uri="{FF2B5EF4-FFF2-40B4-BE49-F238E27FC236}">
                <a16:creationId xmlns:a16="http://schemas.microsoft.com/office/drawing/2014/main" id="{5146AD9B-EAC1-E052-AAD5-AACB47EC96A2}"/>
              </a:ext>
            </a:extLst>
          </p:cNvPr>
          <p:cNvSpPr txBox="1"/>
          <p:nvPr/>
        </p:nvSpPr>
        <p:spPr>
          <a:xfrm>
            <a:off x="3772199" y="3439562"/>
            <a:ext cx="6819601" cy="732597"/>
          </a:xfrm>
          <a:prstGeom prst="rect">
            <a:avLst/>
          </a:prstGeom>
          <a:noFill/>
          <a:ln>
            <a:noFill/>
          </a:ln>
        </p:spPr>
        <p:txBody>
          <a:bodyPr spcFirstLastPara="1" wrap="square" lIns="121900" tIns="121900" rIns="121900" bIns="121900" anchor="ctr" anchorCtr="0">
            <a:noAutofit/>
          </a:bodyPr>
          <a:lstStyle/>
          <a:p>
            <a:pPr marL="0" marR="0" lvl="0" indent="0" rtl="1">
              <a:lnSpc>
                <a:spcPct val="100000"/>
              </a:lnSpc>
              <a:spcBef>
                <a:spcPts val="0"/>
              </a:spcBef>
              <a:spcAft>
                <a:spcPts val="0"/>
              </a:spcAft>
              <a:buClr>
                <a:srgbClr val="000000"/>
              </a:buClr>
              <a:buSzPts val="1600"/>
              <a:buFont typeface="Arial"/>
              <a:buNone/>
            </a:pP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لا</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تقوم</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ar-EG" sz="1200" dirty="0">
                <a:solidFill>
                  <a:srgbClr val="000000"/>
                </a:solidFill>
                <a:latin typeface="Tajawal" panose="00000500000000000000" pitchFamily="2" charset="-78"/>
                <a:ea typeface="Century Gothic"/>
                <a:cs typeface="Tajawal" panose="00000500000000000000" pitchFamily="2" charset="-78"/>
                <a:sym typeface="Century Gothic"/>
              </a:rPr>
              <a:t>ب</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نشاط</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جنسي</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مقابل</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المال</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أو</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الهدايا</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أو</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العمل</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أو</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أي</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أشكال</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أخرى</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من</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التعويضات</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ولا</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يجوز</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أيضًا</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المشاركة</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في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نشاط</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جنسي</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مع</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أي</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شخص</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يتراوح</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عمره</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دون</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18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عامًا</a:t>
            </a:r>
            <a:endParaRPr sz="1100" b="0" i="0" u="none" strike="noStrike" cap="none" dirty="0">
              <a:solidFill>
                <a:srgbClr val="000000"/>
              </a:solidFill>
              <a:latin typeface="Tajawal" panose="00000500000000000000" pitchFamily="2" charset="-78"/>
              <a:cs typeface="Tajawal" panose="00000500000000000000" pitchFamily="2" charset="-78"/>
              <a:sym typeface="Arial"/>
            </a:endParaRPr>
          </a:p>
        </p:txBody>
      </p:sp>
      <p:sp>
        <p:nvSpPr>
          <p:cNvPr id="45" name="Google Shape;1634;p17">
            <a:extLst>
              <a:ext uri="{FF2B5EF4-FFF2-40B4-BE49-F238E27FC236}">
                <a16:creationId xmlns:a16="http://schemas.microsoft.com/office/drawing/2014/main" id="{72A09977-8DB7-8036-AB27-A369FC91AFB7}"/>
              </a:ext>
            </a:extLst>
          </p:cNvPr>
          <p:cNvSpPr txBox="1"/>
          <p:nvPr/>
        </p:nvSpPr>
        <p:spPr>
          <a:xfrm>
            <a:off x="3772199" y="2578987"/>
            <a:ext cx="6819601" cy="732597"/>
          </a:xfrm>
          <a:prstGeom prst="rect">
            <a:avLst/>
          </a:prstGeom>
          <a:noFill/>
          <a:ln>
            <a:noFill/>
          </a:ln>
        </p:spPr>
        <p:txBody>
          <a:bodyPr spcFirstLastPara="1" wrap="square" lIns="121900" tIns="121900" rIns="121900" bIns="121900" anchor="ctr" anchorCtr="0">
            <a:noAutofit/>
          </a:bodyPr>
          <a:lstStyle/>
          <a:p>
            <a:pPr marL="0" marR="0" lvl="0" indent="0" rtl="1">
              <a:lnSpc>
                <a:spcPct val="100000"/>
              </a:lnSpc>
              <a:spcBef>
                <a:spcPts val="0"/>
              </a:spcBef>
              <a:spcAft>
                <a:spcPts val="0"/>
              </a:spcAft>
              <a:buClr>
                <a:srgbClr val="000000"/>
              </a:buClr>
              <a:buSzPts val="1600"/>
              <a:buFont typeface="Arial"/>
              <a:buNone/>
            </a:pP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لا</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تستخدم</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اللغة</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المهينة</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أو</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الضارة</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أو</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تقترح</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أفكارًا</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قد</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تسيء</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إلى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الآخرين</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أو</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تزعجهم</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يجب</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دائمًا</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احترام</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الممارسات</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الثقافية</a:t>
            </a:r>
            <a:endParaRPr sz="1100" b="0" i="0" u="none" strike="noStrike" cap="none" dirty="0">
              <a:solidFill>
                <a:srgbClr val="000000"/>
              </a:solidFill>
              <a:latin typeface="Tajawal" panose="00000500000000000000" pitchFamily="2" charset="-78"/>
              <a:cs typeface="Tajawal" panose="00000500000000000000" pitchFamily="2" charset="-78"/>
              <a:sym typeface="Arial"/>
            </a:endParaRPr>
          </a:p>
        </p:txBody>
      </p:sp>
      <p:sp>
        <p:nvSpPr>
          <p:cNvPr id="46" name="Google Shape;1635;p17">
            <a:extLst>
              <a:ext uri="{FF2B5EF4-FFF2-40B4-BE49-F238E27FC236}">
                <a16:creationId xmlns:a16="http://schemas.microsoft.com/office/drawing/2014/main" id="{7E807084-FCB0-2C40-0777-BDB02D667F09}"/>
              </a:ext>
            </a:extLst>
          </p:cNvPr>
          <p:cNvSpPr txBox="1"/>
          <p:nvPr/>
        </p:nvSpPr>
        <p:spPr>
          <a:xfrm>
            <a:off x="3772197" y="5260762"/>
            <a:ext cx="6819601" cy="732597"/>
          </a:xfrm>
          <a:prstGeom prst="rect">
            <a:avLst/>
          </a:prstGeom>
          <a:noFill/>
          <a:ln>
            <a:noFill/>
          </a:ln>
        </p:spPr>
        <p:txBody>
          <a:bodyPr spcFirstLastPara="1" wrap="square" lIns="121900" tIns="121900" rIns="121900" bIns="121900" anchor="ctr" anchorCtr="0">
            <a:noAutofit/>
          </a:bodyPr>
          <a:lstStyle/>
          <a:p>
            <a:pPr marL="0" marR="0" lvl="0" indent="0" rtl="1">
              <a:lnSpc>
                <a:spcPct val="100000"/>
              </a:lnSpc>
              <a:spcBef>
                <a:spcPts val="0"/>
              </a:spcBef>
              <a:spcAft>
                <a:spcPts val="0"/>
              </a:spcAft>
              <a:buClr>
                <a:srgbClr val="000000"/>
              </a:buClr>
              <a:buSzPts val="1600"/>
              <a:buFont typeface="Arial"/>
              <a:buNone/>
            </a:pP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يجب</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الإبلاغ</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عن</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أي</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شبهات</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أو</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معلومات</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أو</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شائعات</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أو</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شكوك</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تتعلق</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بوجود</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إساءة</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محتملة</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إلى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الإدارة</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المسؤولة</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أو</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قائد</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الفريق</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المشرف</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عند</a:t>
            </a:r>
            <a:r>
              <a:rPr lang="en-US" sz="12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 </a:t>
            </a:r>
            <a:r>
              <a:rPr lang="en-US" sz="1200" b="0" i="0" u="none" strike="noStrike" cap="none" dirty="0" err="1">
                <a:solidFill>
                  <a:srgbClr val="000000"/>
                </a:solidFill>
                <a:latin typeface="Tajawal" panose="00000500000000000000" pitchFamily="2" charset="-78"/>
                <a:ea typeface="Century Gothic"/>
                <a:cs typeface="Tajawal" panose="00000500000000000000" pitchFamily="2" charset="-78"/>
                <a:sym typeface="Century Gothic"/>
              </a:rPr>
              <a:t>الحاجة</a:t>
            </a:r>
            <a:endParaRPr sz="1100" b="0" i="0" u="none" strike="noStrike" cap="none" dirty="0">
              <a:solidFill>
                <a:srgbClr val="000000"/>
              </a:solidFill>
              <a:latin typeface="Tajawal" panose="00000500000000000000" pitchFamily="2" charset="-78"/>
              <a:cs typeface="Tajawal" panose="00000500000000000000" pitchFamily="2" charset="-78"/>
              <a:sym typeface="Arial"/>
            </a:endParaRPr>
          </a:p>
        </p:txBody>
      </p:sp>
      <p:pic>
        <p:nvPicPr>
          <p:cNvPr id="48" name="Picture 47">
            <a:extLst>
              <a:ext uri="{FF2B5EF4-FFF2-40B4-BE49-F238E27FC236}">
                <a16:creationId xmlns:a16="http://schemas.microsoft.com/office/drawing/2014/main" id="{9DF17EB2-7E26-2D85-6D83-DE37AE67A90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42976" y1="6069" x2="27262" y2="7388"/>
                      </a14:backgroundRemoval>
                    </a14:imgEffect>
                  </a14:imgLayer>
                </a14:imgProps>
              </a:ext>
            </a:extLst>
          </a:blip>
          <a:stretch>
            <a:fillRect/>
          </a:stretch>
        </p:blipFill>
        <p:spPr>
          <a:xfrm flipH="1">
            <a:off x="389549" y="2491087"/>
            <a:ext cx="1345526" cy="3035442"/>
          </a:xfrm>
          <a:prstGeom prst="rect">
            <a:avLst/>
          </a:prstGeom>
        </p:spPr>
      </p:pic>
      <p:sp>
        <p:nvSpPr>
          <p:cNvPr id="49" name="TextBox 48">
            <a:extLst>
              <a:ext uri="{FF2B5EF4-FFF2-40B4-BE49-F238E27FC236}">
                <a16:creationId xmlns:a16="http://schemas.microsoft.com/office/drawing/2014/main" id="{C69335D5-BCC1-9371-3CE4-C85E454DCEA5}"/>
              </a:ext>
            </a:extLst>
          </p:cNvPr>
          <p:cNvSpPr txBox="1"/>
          <p:nvPr/>
        </p:nvSpPr>
        <p:spPr>
          <a:xfrm>
            <a:off x="4191786" y="6420217"/>
            <a:ext cx="3808428" cy="276999"/>
          </a:xfrm>
          <a:prstGeom prst="rect">
            <a:avLst/>
          </a:prstGeom>
          <a:noFill/>
        </p:spPr>
        <p:txBody>
          <a:bodyPr wrap="square" rtlCol="0">
            <a:spAutoFit/>
          </a:bodyPr>
          <a:lstStyle/>
          <a:p>
            <a:pPr algn="ctr"/>
            <a:r>
              <a:rPr lang="ar-LB" sz="1200" dirty="0">
                <a:latin typeface="Tajawal" panose="00000500000000000000" pitchFamily="2" charset="-78"/>
                <a:cs typeface="Tajawal" panose="00000500000000000000" pitchFamily="2" charset="-78"/>
              </a:rPr>
              <a:t>اضغط على الأرقام لاظهار المعلومات</a:t>
            </a:r>
            <a:endParaRPr lang="en-US" sz="1200" dirty="0">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2588733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500"/>
                                        <p:tgtEl>
                                          <p:spTgt spid="45"/>
                                        </p:tgtEl>
                                      </p:cBhvr>
                                    </p:animEffec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500"/>
                                        <p:tgtEl>
                                          <p:spTgt spid="42"/>
                                        </p:tgtEl>
                                      </p:cBhvr>
                                    </p:animEffec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39"/>
                    </p:tgtEl>
                  </p:cond>
                </p:stCondLst>
                <p:endSync evt="end" delay="0">
                  <p:rtn val="all"/>
                </p:endSync>
                <p:childTnLst>
                  <p:par>
                    <p:cTn id="27" fill="hold">
                      <p:stCondLst>
                        <p:cond delay="0"/>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childTnLst>
                          </p:cTn>
                        </p:par>
                      </p:childTnLst>
                    </p:cTn>
                  </p:par>
                </p:childTnLst>
              </p:cTn>
              <p:nextCondLst>
                <p:cond evt="onClick" delay="0">
                  <p:tgtEl>
                    <p:spTgt spid="39"/>
                  </p:tgtEl>
                </p:cond>
              </p:nextCondLst>
            </p:seq>
          </p:childTnLst>
        </p:cTn>
      </p:par>
    </p:tnLst>
    <p:bldLst>
      <p:bldP spid="42" grpId="0"/>
      <p:bldP spid="43" grpId="0"/>
      <p:bldP spid="44" grpId="0"/>
      <p:bldP spid="45" grpId="0"/>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79795-97ED-A370-2F74-B138B8A339A5}"/>
            </a:ext>
          </a:extLst>
        </p:cNvPr>
        <p:cNvGrpSpPr/>
        <p:nvPr/>
      </p:nvGrpSpPr>
      <p:grpSpPr>
        <a:xfrm>
          <a:off x="0" y="0"/>
          <a:ext cx="0" cy="0"/>
          <a:chOff x="0" y="0"/>
          <a:chExt cx="0" cy="0"/>
        </a:xfrm>
      </p:grpSpPr>
      <p:sp>
        <p:nvSpPr>
          <p:cNvPr id="47" name="TextBox 46">
            <a:extLst>
              <a:ext uri="{FF2B5EF4-FFF2-40B4-BE49-F238E27FC236}">
                <a16:creationId xmlns:a16="http://schemas.microsoft.com/office/drawing/2014/main" id="{65EFA9D7-DA12-6F71-C7E1-BCDFE57641FC}"/>
              </a:ext>
            </a:extLst>
          </p:cNvPr>
          <p:cNvSpPr txBox="1"/>
          <p:nvPr/>
        </p:nvSpPr>
        <p:spPr>
          <a:xfrm>
            <a:off x="1866798" y="234832"/>
            <a:ext cx="8458405" cy="1077218"/>
          </a:xfrm>
          <a:prstGeom prst="rect">
            <a:avLst/>
          </a:prstGeom>
          <a:noFill/>
        </p:spPr>
        <p:txBody>
          <a:bodyPr wrap="square" rtlCol="0">
            <a:spAutoFit/>
          </a:bodyPr>
          <a:lstStyle/>
          <a:p>
            <a:pPr algn="ctr"/>
            <a:r>
              <a:rPr lang="ar-LB" sz="3200" b="1" dirty="0">
                <a:solidFill>
                  <a:srgbClr val="39A9E0"/>
                </a:solidFill>
                <a:latin typeface="Tajawal Black" panose="00000500000000000000" pitchFamily="2" charset="-78"/>
                <a:ea typeface="Avenir"/>
                <a:cs typeface="Tajawal Black" panose="00000500000000000000" pitchFamily="2" charset="-78"/>
                <a:sym typeface="Avenir"/>
              </a:rPr>
              <a:t>إجراءات الشكاوى</a:t>
            </a:r>
            <a:br>
              <a:rPr lang="ar-LB" sz="3200" b="1" dirty="0">
                <a:solidFill>
                  <a:srgbClr val="6FBE44"/>
                </a:solidFill>
                <a:latin typeface="Tajawal Black" panose="00000500000000000000" pitchFamily="2" charset="-78"/>
                <a:ea typeface="Avenir"/>
                <a:cs typeface="Tajawal Black" panose="00000500000000000000" pitchFamily="2" charset="-78"/>
                <a:sym typeface="Avenir"/>
              </a:rPr>
            </a:br>
            <a:r>
              <a:rPr lang="ar-LB" sz="3200" b="1" dirty="0">
                <a:solidFill>
                  <a:srgbClr val="6FBE44"/>
                </a:solidFill>
                <a:latin typeface="Tajawal Black" panose="00000500000000000000" pitchFamily="2" charset="-78"/>
                <a:ea typeface="Avenir"/>
                <a:cs typeface="Tajawal Black" panose="00000500000000000000" pitchFamily="2" charset="-78"/>
                <a:sym typeface="Avenir"/>
              </a:rPr>
              <a:t> </a:t>
            </a:r>
            <a:r>
              <a:rPr lang="ar-LB" sz="2000" b="1" dirty="0">
                <a:solidFill>
                  <a:srgbClr val="39A9E0"/>
                </a:solidFill>
                <a:latin typeface="Tajawal" panose="00000500000000000000" pitchFamily="2" charset="-78"/>
                <a:ea typeface="Avenir"/>
                <a:cs typeface="Tajawal" panose="00000500000000000000" pitchFamily="2" charset="-78"/>
                <a:sym typeface="Avenir"/>
              </a:rPr>
              <a:t>المسائل التي يمكن أن تشملها الشكاوى ولكن لا تقتصر عليها:</a:t>
            </a:r>
          </a:p>
        </p:txBody>
      </p:sp>
      <p:pic>
        <p:nvPicPr>
          <p:cNvPr id="4" name="Google Shape;433;p44" descr="Icon&#10;&#10;Description automatically generated with low confidence">
            <a:extLst>
              <a:ext uri="{FF2B5EF4-FFF2-40B4-BE49-F238E27FC236}">
                <a16:creationId xmlns:a16="http://schemas.microsoft.com/office/drawing/2014/main" id="{A3B2D575-71CB-6CB4-F1E4-F771327972B5}"/>
              </a:ext>
            </a:extLst>
          </p:cNvPr>
          <p:cNvPicPr preferRelativeResize="0"/>
          <p:nvPr/>
        </p:nvPicPr>
        <p:blipFill rotWithShape="1">
          <a:blip r:embed="rId3">
            <a:alphaModFix/>
          </a:blip>
          <a:srcRect/>
          <a:stretch/>
        </p:blipFill>
        <p:spPr>
          <a:xfrm>
            <a:off x="10456936" y="-24166"/>
            <a:ext cx="1645747" cy="938468"/>
          </a:xfrm>
          <a:prstGeom prst="rect">
            <a:avLst/>
          </a:prstGeom>
          <a:noFill/>
          <a:ln>
            <a:noFill/>
          </a:ln>
        </p:spPr>
      </p:pic>
      <p:sp>
        <p:nvSpPr>
          <p:cNvPr id="49" name="TextBox 48">
            <a:extLst>
              <a:ext uri="{FF2B5EF4-FFF2-40B4-BE49-F238E27FC236}">
                <a16:creationId xmlns:a16="http://schemas.microsoft.com/office/drawing/2014/main" id="{66E8EB14-1459-21C1-10FF-BCA04A5D475E}"/>
              </a:ext>
            </a:extLst>
          </p:cNvPr>
          <p:cNvSpPr txBox="1"/>
          <p:nvPr/>
        </p:nvSpPr>
        <p:spPr>
          <a:xfrm>
            <a:off x="4191786" y="6420217"/>
            <a:ext cx="3808428" cy="276999"/>
          </a:xfrm>
          <a:prstGeom prst="rect">
            <a:avLst/>
          </a:prstGeom>
          <a:noFill/>
        </p:spPr>
        <p:txBody>
          <a:bodyPr wrap="square" rtlCol="0">
            <a:spAutoFit/>
          </a:bodyPr>
          <a:lstStyle/>
          <a:p>
            <a:pPr algn="ctr"/>
            <a:r>
              <a:rPr lang="ar-LB" sz="1200" dirty="0">
                <a:latin typeface="Tajawal" panose="00000500000000000000" pitchFamily="2" charset="-78"/>
                <a:cs typeface="Tajawal" panose="00000500000000000000" pitchFamily="2" charset="-78"/>
              </a:rPr>
              <a:t>اضغط على الأرقام لاظهار المعلومات</a:t>
            </a:r>
            <a:endParaRPr lang="en-US" sz="1200" dirty="0">
              <a:latin typeface="Tajawal" panose="00000500000000000000" pitchFamily="2" charset="-78"/>
              <a:cs typeface="Tajawal" panose="00000500000000000000" pitchFamily="2" charset="-78"/>
            </a:endParaRPr>
          </a:p>
        </p:txBody>
      </p:sp>
      <p:sp>
        <p:nvSpPr>
          <p:cNvPr id="3" name="07 T">
            <a:extLst>
              <a:ext uri="{FF2B5EF4-FFF2-40B4-BE49-F238E27FC236}">
                <a16:creationId xmlns:a16="http://schemas.microsoft.com/office/drawing/2014/main" id="{A9531F8A-3EEE-029B-4231-6012287A09B0}"/>
              </a:ext>
            </a:extLst>
          </p:cNvPr>
          <p:cNvSpPr/>
          <p:nvPr/>
        </p:nvSpPr>
        <p:spPr>
          <a:xfrm>
            <a:off x="2590800" y="4333371"/>
            <a:ext cx="1981200" cy="1981200"/>
          </a:xfrm>
          <a:prstGeom prst="roundRec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
                <a:srgbClr val="000000"/>
              </a:buClr>
              <a:buSzPts val="1600"/>
            </a:pPr>
            <a:r>
              <a:rPr lang="ar-LB" b="1" dirty="0">
                <a:latin typeface="Tajawal" panose="00000500000000000000" pitchFamily="2" charset="-78"/>
                <a:ea typeface="Century Gothic"/>
                <a:cs typeface="Tajawal" panose="00000500000000000000" pitchFamily="2" charset="-78"/>
                <a:sym typeface="Century Gothic"/>
              </a:rPr>
              <a:t>التحرش</a:t>
            </a:r>
            <a:endParaRPr lang="ar-LB" dirty="0">
              <a:solidFill>
                <a:srgbClr val="000000"/>
              </a:solidFill>
              <a:latin typeface="Tajawal" panose="00000500000000000000" pitchFamily="2" charset="-78"/>
              <a:cs typeface="Tajawal" panose="00000500000000000000" pitchFamily="2" charset="-78"/>
              <a:sym typeface="Arial"/>
            </a:endParaRPr>
          </a:p>
        </p:txBody>
      </p:sp>
      <p:sp>
        <p:nvSpPr>
          <p:cNvPr id="5" name="06 T">
            <a:extLst>
              <a:ext uri="{FF2B5EF4-FFF2-40B4-BE49-F238E27FC236}">
                <a16:creationId xmlns:a16="http://schemas.microsoft.com/office/drawing/2014/main" id="{C534CC9A-7993-65FB-7FA9-5B5628AE7A05}"/>
              </a:ext>
            </a:extLst>
          </p:cNvPr>
          <p:cNvSpPr/>
          <p:nvPr/>
        </p:nvSpPr>
        <p:spPr>
          <a:xfrm>
            <a:off x="5006788" y="4318857"/>
            <a:ext cx="1981200" cy="1981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
                <a:srgbClr val="000000"/>
              </a:buClr>
              <a:buSzPts val="1600"/>
            </a:pPr>
            <a:r>
              <a:rPr lang="ar-LB" b="1" dirty="0">
                <a:latin typeface="Tajawal" panose="00000500000000000000" pitchFamily="2" charset="-78"/>
                <a:ea typeface="Century Gothic"/>
                <a:cs typeface="Tajawal" panose="00000500000000000000" pitchFamily="2" charset="-78"/>
                <a:sym typeface="Century Gothic"/>
              </a:rPr>
              <a:t>انتهاك السرية أو الخصوصية</a:t>
            </a:r>
            <a:endParaRPr lang="ar-LB" sz="1600" dirty="0">
              <a:solidFill>
                <a:srgbClr val="000000"/>
              </a:solidFill>
              <a:latin typeface="Tajawal" panose="00000500000000000000" pitchFamily="2" charset="-78"/>
              <a:cs typeface="Tajawal" panose="00000500000000000000" pitchFamily="2" charset="-78"/>
              <a:sym typeface="Arial"/>
            </a:endParaRPr>
          </a:p>
        </p:txBody>
      </p:sp>
      <p:sp>
        <p:nvSpPr>
          <p:cNvPr id="6" name="05 T">
            <a:extLst>
              <a:ext uri="{FF2B5EF4-FFF2-40B4-BE49-F238E27FC236}">
                <a16:creationId xmlns:a16="http://schemas.microsoft.com/office/drawing/2014/main" id="{A95C2212-158E-B7F0-E20C-827FEF9838F8}"/>
              </a:ext>
            </a:extLst>
          </p:cNvPr>
          <p:cNvSpPr/>
          <p:nvPr/>
        </p:nvSpPr>
        <p:spPr>
          <a:xfrm>
            <a:off x="7411890" y="4302885"/>
            <a:ext cx="1981200" cy="1981200"/>
          </a:xfrm>
          <a:prstGeom prst="roundRect">
            <a:avLst/>
          </a:prstGeom>
          <a:solidFill>
            <a:srgbClr val="6FB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
                <a:srgbClr val="000000"/>
              </a:buClr>
              <a:buSzPts val="1600"/>
            </a:pPr>
            <a:r>
              <a:rPr lang="ar-LB" b="1" dirty="0">
                <a:latin typeface="Tajawal" panose="00000500000000000000" pitchFamily="2" charset="-78"/>
                <a:ea typeface="Century Gothic"/>
                <a:cs typeface="Tajawal" panose="00000500000000000000" pitchFamily="2" charset="-78"/>
                <a:sym typeface="Century Gothic"/>
              </a:rPr>
              <a:t>المعاملة غير العادلة</a:t>
            </a:r>
            <a:endParaRPr lang="ar-LB" sz="1600" dirty="0">
              <a:solidFill>
                <a:srgbClr val="000000"/>
              </a:solidFill>
              <a:latin typeface="Tajawal" panose="00000500000000000000" pitchFamily="2" charset="-78"/>
              <a:cs typeface="Tajawal" panose="00000500000000000000" pitchFamily="2" charset="-78"/>
              <a:sym typeface="Arial"/>
            </a:endParaRPr>
          </a:p>
        </p:txBody>
      </p:sp>
      <p:sp>
        <p:nvSpPr>
          <p:cNvPr id="8" name="03 T">
            <a:extLst>
              <a:ext uri="{FF2B5EF4-FFF2-40B4-BE49-F238E27FC236}">
                <a16:creationId xmlns:a16="http://schemas.microsoft.com/office/drawing/2014/main" id="{BE6F0DAC-5006-F876-E309-A252F7F71454}"/>
              </a:ext>
            </a:extLst>
          </p:cNvPr>
          <p:cNvSpPr/>
          <p:nvPr/>
        </p:nvSpPr>
        <p:spPr>
          <a:xfrm>
            <a:off x="2590800" y="2122892"/>
            <a:ext cx="1981200" cy="1981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
                <a:srgbClr val="000000"/>
              </a:buClr>
              <a:buSzPts val="1600"/>
            </a:pPr>
            <a:r>
              <a:rPr lang="ar-LB" b="1" dirty="0">
                <a:latin typeface="Tajawal" panose="00000500000000000000" pitchFamily="2" charset="-78"/>
                <a:ea typeface="Century Gothic"/>
                <a:cs typeface="Tajawal" panose="00000500000000000000" pitchFamily="2" charset="-78"/>
                <a:sym typeface="Century Gothic"/>
              </a:rPr>
              <a:t>الصراع مع الآخرين</a:t>
            </a:r>
            <a:endParaRPr lang="ar-LB" sz="1600" dirty="0">
              <a:solidFill>
                <a:srgbClr val="000000"/>
              </a:solidFill>
              <a:latin typeface="Tajawal" panose="00000500000000000000" pitchFamily="2" charset="-78"/>
              <a:cs typeface="Tajawal" panose="00000500000000000000" pitchFamily="2" charset="-78"/>
              <a:sym typeface="Arial"/>
            </a:endParaRPr>
          </a:p>
        </p:txBody>
      </p:sp>
      <p:sp>
        <p:nvSpPr>
          <p:cNvPr id="9" name="02 T">
            <a:extLst>
              <a:ext uri="{FF2B5EF4-FFF2-40B4-BE49-F238E27FC236}">
                <a16:creationId xmlns:a16="http://schemas.microsoft.com/office/drawing/2014/main" id="{04F4ED73-F793-3DCE-601F-DFE60A5E409F}"/>
              </a:ext>
            </a:extLst>
          </p:cNvPr>
          <p:cNvSpPr/>
          <p:nvPr/>
        </p:nvSpPr>
        <p:spPr>
          <a:xfrm>
            <a:off x="5006788" y="2108378"/>
            <a:ext cx="1981200" cy="1981200"/>
          </a:xfrm>
          <a:prstGeom prst="roundRec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
                <a:srgbClr val="000000"/>
              </a:buClr>
              <a:buSzPts val="1600"/>
            </a:pPr>
            <a:r>
              <a:rPr lang="ar-LB" b="1" dirty="0">
                <a:latin typeface="Tajawal" panose="00000500000000000000" pitchFamily="2" charset="-78"/>
                <a:ea typeface="Century Gothic"/>
                <a:cs typeface="Tajawal" panose="00000500000000000000" pitchFamily="2" charset="-78"/>
                <a:sym typeface="Century Gothic"/>
              </a:rPr>
              <a:t>التمييز</a:t>
            </a:r>
            <a:endParaRPr lang="ar-LB" sz="1600" dirty="0">
              <a:solidFill>
                <a:srgbClr val="000000"/>
              </a:solidFill>
              <a:latin typeface="Tajawal" panose="00000500000000000000" pitchFamily="2" charset="-78"/>
              <a:cs typeface="Tajawal" panose="00000500000000000000" pitchFamily="2" charset="-78"/>
              <a:sym typeface="Arial"/>
            </a:endParaRPr>
          </a:p>
        </p:txBody>
      </p:sp>
      <p:sp>
        <p:nvSpPr>
          <p:cNvPr id="18" name="01 T">
            <a:extLst>
              <a:ext uri="{FF2B5EF4-FFF2-40B4-BE49-F238E27FC236}">
                <a16:creationId xmlns:a16="http://schemas.microsoft.com/office/drawing/2014/main" id="{C5B9D0CC-5411-1F7B-8FB9-FC49ED83120A}"/>
              </a:ext>
            </a:extLst>
          </p:cNvPr>
          <p:cNvSpPr/>
          <p:nvPr/>
        </p:nvSpPr>
        <p:spPr>
          <a:xfrm>
            <a:off x="7422776" y="2108378"/>
            <a:ext cx="1981200" cy="1981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b="1" dirty="0">
                <a:solidFill>
                  <a:schemeClr val="bg1"/>
                </a:solidFill>
                <a:latin typeface="Tajawal" panose="00000500000000000000" pitchFamily="2" charset="-78"/>
                <a:ea typeface="Century Gothic"/>
                <a:cs typeface="Tajawal" panose="00000500000000000000" pitchFamily="2" charset="-78"/>
                <a:sym typeface="Century Gothic"/>
              </a:rPr>
              <a:t>السلامة والصحة</a:t>
            </a:r>
          </a:p>
        </p:txBody>
      </p:sp>
      <p:grpSp>
        <p:nvGrpSpPr>
          <p:cNvPr id="26" name="06">
            <a:extLst>
              <a:ext uri="{FF2B5EF4-FFF2-40B4-BE49-F238E27FC236}">
                <a16:creationId xmlns:a16="http://schemas.microsoft.com/office/drawing/2014/main" id="{4A79B824-B6E5-2B48-D058-E46344F3CFF0}"/>
              </a:ext>
            </a:extLst>
          </p:cNvPr>
          <p:cNvGrpSpPr/>
          <p:nvPr/>
        </p:nvGrpSpPr>
        <p:grpSpPr>
          <a:xfrm>
            <a:off x="2579914" y="4325385"/>
            <a:ext cx="1981200" cy="1981200"/>
            <a:chOff x="3897406" y="3888814"/>
            <a:chExt cx="1981200" cy="1981200"/>
          </a:xfrm>
        </p:grpSpPr>
        <p:sp>
          <p:nvSpPr>
            <p:cNvPr id="27" name="Rectangle: Rounded Corners 26">
              <a:extLst>
                <a:ext uri="{FF2B5EF4-FFF2-40B4-BE49-F238E27FC236}">
                  <a16:creationId xmlns:a16="http://schemas.microsoft.com/office/drawing/2014/main" id="{E64C5837-6334-C55B-7FD2-2A946618A6D0}"/>
                </a:ext>
              </a:extLst>
            </p:cNvPr>
            <p:cNvSpPr/>
            <p:nvPr/>
          </p:nvSpPr>
          <p:spPr>
            <a:xfrm>
              <a:off x="3897406" y="3888814"/>
              <a:ext cx="1981200" cy="1981200"/>
            </a:xfrm>
            <a:prstGeom prst="roundRec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dirty="0"/>
                <a:t>06</a:t>
              </a:r>
            </a:p>
          </p:txBody>
        </p:sp>
        <p:sp>
          <p:nvSpPr>
            <p:cNvPr id="29" name="Google Shape;764;p7" hidden="1">
              <a:extLst>
                <a:ext uri="{FF2B5EF4-FFF2-40B4-BE49-F238E27FC236}">
                  <a16:creationId xmlns:a16="http://schemas.microsoft.com/office/drawing/2014/main" id="{F6C3FD2B-1464-C9A0-3AFA-133611AD6F18}"/>
                </a:ext>
              </a:extLst>
            </p:cNvPr>
            <p:cNvSpPr/>
            <p:nvPr/>
          </p:nvSpPr>
          <p:spPr>
            <a:xfrm>
              <a:off x="4137212" y="4131520"/>
              <a:ext cx="1501588" cy="1501588"/>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8000" b="0" i="0" u="none" strike="noStrike" cap="none">
                <a:solidFill>
                  <a:srgbClr val="000000"/>
                </a:solidFill>
                <a:latin typeface="Arial"/>
                <a:ea typeface="Arial"/>
                <a:cs typeface="Arial"/>
                <a:sym typeface="Arial"/>
              </a:endParaRPr>
            </a:p>
          </p:txBody>
        </p:sp>
      </p:grpSp>
      <p:grpSp>
        <p:nvGrpSpPr>
          <p:cNvPr id="30" name="05">
            <a:extLst>
              <a:ext uri="{FF2B5EF4-FFF2-40B4-BE49-F238E27FC236}">
                <a16:creationId xmlns:a16="http://schemas.microsoft.com/office/drawing/2014/main" id="{042A3038-A804-F962-25EE-17A24F714636}"/>
              </a:ext>
            </a:extLst>
          </p:cNvPr>
          <p:cNvGrpSpPr/>
          <p:nvPr/>
        </p:nvGrpSpPr>
        <p:grpSpPr>
          <a:xfrm>
            <a:off x="4995902" y="4310871"/>
            <a:ext cx="1981200" cy="1981200"/>
            <a:chOff x="6313394" y="3874300"/>
            <a:chExt cx="1981200" cy="1981200"/>
          </a:xfrm>
        </p:grpSpPr>
        <p:sp>
          <p:nvSpPr>
            <p:cNvPr id="31" name="Rectangle: Rounded Corners 30">
              <a:extLst>
                <a:ext uri="{FF2B5EF4-FFF2-40B4-BE49-F238E27FC236}">
                  <a16:creationId xmlns:a16="http://schemas.microsoft.com/office/drawing/2014/main" id="{13507174-3B06-A756-F5B7-27A60D1B0ED2}"/>
                </a:ext>
              </a:extLst>
            </p:cNvPr>
            <p:cNvSpPr/>
            <p:nvPr/>
          </p:nvSpPr>
          <p:spPr>
            <a:xfrm>
              <a:off x="6313394" y="3874300"/>
              <a:ext cx="1981200" cy="1981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dirty="0"/>
                <a:t>05</a:t>
              </a:r>
            </a:p>
          </p:txBody>
        </p:sp>
        <p:pic>
          <p:nvPicPr>
            <p:cNvPr id="32" name="Google Shape;767;p7" descr="Management with solid fill" hidden="1">
              <a:extLst>
                <a:ext uri="{FF2B5EF4-FFF2-40B4-BE49-F238E27FC236}">
                  <a16:creationId xmlns:a16="http://schemas.microsoft.com/office/drawing/2014/main" id="{BAF59A34-D212-6687-7320-C5516C3C6192}"/>
                </a:ext>
              </a:extLst>
            </p:cNvPr>
            <p:cNvPicPr preferRelativeResize="0"/>
            <p:nvPr/>
          </p:nvPicPr>
          <p:blipFill rotWithShape="1">
            <a:blip r:embed="rId5">
              <a:alphaModFix/>
            </a:blip>
            <a:srcRect/>
            <a:stretch/>
          </p:blipFill>
          <p:spPr>
            <a:xfrm>
              <a:off x="6607774" y="4151032"/>
              <a:ext cx="1392440" cy="1392440"/>
            </a:xfrm>
            <a:prstGeom prst="rect">
              <a:avLst/>
            </a:prstGeom>
            <a:noFill/>
            <a:ln>
              <a:noFill/>
            </a:ln>
          </p:spPr>
        </p:pic>
      </p:grpSp>
      <p:grpSp>
        <p:nvGrpSpPr>
          <p:cNvPr id="33" name="04">
            <a:extLst>
              <a:ext uri="{FF2B5EF4-FFF2-40B4-BE49-F238E27FC236}">
                <a16:creationId xmlns:a16="http://schemas.microsoft.com/office/drawing/2014/main" id="{FCBC4CA6-F1A6-BAB7-64B4-77259A0C0BCB}"/>
              </a:ext>
            </a:extLst>
          </p:cNvPr>
          <p:cNvGrpSpPr/>
          <p:nvPr/>
        </p:nvGrpSpPr>
        <p:grpSpPr>
          <a:xfrm>
            <a:off x="7411890" y="4310871"/>
            <a:ext cx="1981200" cy="1981200"/>
            <a:chOff x="8729382" y="3874300"/>
            <a:chExt cx="1981200" cy="1981200"/>
          </a:xfrm>
        </p:grpSpPr>
        <p:sp>
          <p:nvSpPr>
            <p:cNvPr id="34" name="Rectangle: Rounded Corners 33">
              <a:extLst>
                <a:ext uri="{FF2B5EF4-FFF2-40B4-BE49-F238E27FC236}">
                  <a16:creationId xmlns:a16="http://schemas.microsoft.com/office/drawing/2014/main" id="{CE9DD08B-1935-3CE2-BEF5-C07487BB56DE}"/>
                </a:ext>
              </a:extLst>
            </p:cNvPr>
            <p:cNvSpPr/>
            <p:nvPr/>
          </p:nvSpPr>
          <p:spPr>
            <a:xfrm>
              <a:off x="8729382" y="3874300"/>
              <a:ext cx="1981200" cy="1981200"/>
            </a:xfrm>
            <a:prstGeom prst="roundRect">
              <a:avLst/>
            </a:prstGeom>
            <a:solidFill>
              <a:srgbClr val="6FB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dirty="0"/>
                <a:t>04</a:t>
              </a:r>
            </a:p>
          </p:txBody>
        </p:sp>
        <p:sp>
          <p:nvSpPr>
            <p:cNvPr id="35" name="Google Shape;737;p7" hidden="1">
              <a:extLst>
                <a:ext uri="{FF2B5EF4-FFF2-40B4-BE49-F238E27FC236}">
                  <a16:creationId xmlns:a16="http://schemas.microsoft.com/office/drawing/2014/main" id="{3DAD3FBD-4147-9C8A-4FAC-8F34C3768311}"/>
                </a:ext>
              </a:extLst>
            </p:cNvPr>
            <p:cNvSpPr/>
            <p:nvPr/>
          </p:nvSpPr>
          <p:spPr>
            <a:xfrm>
              <a:off x="8983028" y="4127946"/>
              <a:ext cx="1473908" cy="1473908"/>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ajawal" panose="00000500000000000000" pitchFamily="2" charset="-78"/>
                <a:cs typeface="Tajawal" panose="00000500000000000000" pitchFamily="2" charset="-78"/>
                <a:sym typeface="Arial"/>
              </a:endParaRPr>
            </a:p>
          </p:txBody>
        </p:sp>
      </p:grpSp>
      <p:grpSp>
        <p:nvGrpSpPr>
          <p:cNvPr id="50" name="03">
            <a:extLst>
              <a:ext uri="{FF2B5EF4-FFF2-40B4-BE49-F238E27FC236}">
                <a16:creationId xmlns:a16="http://schemas.microsoft.com/office/drawing/2014/main" id="{A60C3942-3564-9264-DFAD-8D2F0A7D205D}"/>
              </a:ext>
            </a:extLst>
          </p:cNvPr>
          <p:cNvGrpSpPr/>
          <p:nvPr/>
        </p:nvGrpSpPr>
        <p:grpSpPr>
          <a:xfrm>
            <a:off x="2579914" y="2114906"/>
            <a:ext cx="1981200" cy="1981200"/>
            <a:chOff x="3897406" y="1678335"/>
            <a:chExt cx="1981200" cy="1981200"/>
          </a:xfrm>
        </p:grpSpPr>
        <p:sp>
          <p:nvSpPr>
            <p:cNvPr id="51" name="Rectangle: Rounded Corners 50">
              <a:extLst>
                <a:ext uri="{FF2B5EF4-FFF2-40B4-BE49-F238E27FC236}">
                  <a16:creationId xmlns:a16="http://schemas.microsoft.com/office/drawing/2014/main" id="{F73E03CB-B9F2-30F4-3E0D-4853BEA60743}"/>
                </a:ext>
              </a:extLst>
            </p:cNvPr>
            <p:cNvSpPr/>
            <p:nvPr/>
          </p:nvSpPr>
          <p:spPr>
            <a:xfrm>
              <a:off x="3897406" y="1678335"/>
              <a:ext cx="1981200" cy="1981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dirty="0"/>
                <a:t>03</a:t>
              </a:r>
            </a:p>
          </p:txBody>
        </p:sp>
        <p:sp>
          <p:nvSpPr>
            <p:cNvPr id="52" name="Google Shape;745;p7" hidden="1">
              <a:extLst>
                <a:ext uri="{FF2B5EF4-FFF2-40B4-BE49-F238E27FC236}">
                  <a16:creationId xmlns:a16="http://schemas.microsoft.com/office/drawing/2014/main" id="{1AD5C045-657F-9F67-D5DC-15A1AB382436}"/>
                </a:ext>
              </a:extLst>
            </p:cNvPr>
            <p:cNvSpPr/>
            <p:nvPr/>
          </p:nvSpPr>
          <p:spPr>
            <a:xfrm>
              <a:off x="4137212" y="1916070"/>
              <a:ext cx="1501588" cy="1501588"/>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ajawal" panose="00000500000000000000" pitchFamily="2" charset="-78"/>
                <a:cs typeface="Tajawal" panose="00000500000000000000" pitchFamily="2" charset="-78"/>
                <a:sym typeface="Arial"/>
              </a:endParaRPr>
            </a:p>
          </p:txBody>
        </p:sp>
      </p:grpSp>
      <p:grpSp>
        <p:nvGrpSpPr>
          <p:cNvPr id="53" name="02">
            <a:extLst>
              <a:ext uri="{FF2B5EF4-FFF2-40B4-BE49-F238E27FC236}">
                <a16:creationId xmlns:a16="http://schemas.microsoft.com/office/drawing/2014/main" id="{F025C384-3438-3F6F-60AA-696E4F240060}"/>
              </a:ext>
            </a:extLst>
          </p:cNvPr>
          <p:cNvGrpSpPr/>
          <p:nvPr/>
        </p:nvGrpSpPr>
        <p:grpSpPr>
          <a:xfrm>
            <a:off x="4995902" y="2100392"/>
            <a:ext cx="1981200" cy="1981200"/>
            <a:chOff x="6313394" y="1663821"/>
            <a:chExt cx="1981200" cy="1981200"/>
          </a:xfrm>
        </p:grpSpPr>
        <p:sp>
          <p:nvSpPr>
            <p:cNvPr id="54" name="Rectangle: Rounded Corners 53">
              <a:extLst>
                <a:ext uri="{FF2B5EF4-FFF2-40B4-BE49-F238E27FC236}">
                  <a16:creationId xmlns:a16="http://schemas.microsoft.com/office/drawing/2014/main" id="{99CB1684-4C83-51D7-EBEA-02175C8B7EF7}"/>
                </a:ext>
              </a:extLst>
            </p:cNvPr>
            <p:cNvSpPr/>
            <p:nvPr/>
          </p:nvSpPr>
          <p:spPr>
            <a:xfrm>
              <a:off x="6313394" y="1663821"/>
              <a:ext cx="1981200" cy="1981200"/>
            </a:xfrm>
            <a:prstGeom prst="roundRec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dirty="0">
                  <a:cs typeface="Tajawal" panose="00000500000000000000" pitchFamily="2" charset="-78"/>
                </a:rPr>
                <a:t>02</a:t>
              </a:r>
            </a:p>
          </p:txBody>
        </p:sp>
        <p:sp>
          <p:nvSpPr>
            <p:cNvPr id="55" name="Google Shape;749;p7" hidden="1">
              <a:extLst>
                <a:ext uri="{FF2B5EF4-FFF2-40B4-BE49-F238E27FC236}">
                  <a16:creationId xmlns:a16="http://schemas.microsoft.com/office/drawing/2014/main" id="{4856B1B9-E20E-93B6-83B0-71DF4BD4885D}"/>
                </a:ext>
              </a:extLst>
            </p:cNvPr>
            <p:cNvSpPr/>
            <p:nvPr/>
          </p:nvSpPr>
          <p:spPr>
            <a:xfrm>
              <a:off x="6607774" y="1968722"/>
              <a:ext cx="1392440" cy="1392440"/>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ajawal" panose="00000500000000000000" pitchFamily="2" charset="-78"/>
                <a:cs typeface="Tajawal" panose="00000500000000000000" pitchFamily="2" charset="-78"/>
                <a:sym typeface="Arial"/>
              </a:endParaRPr>
            </a:p>
          </p:txBody>
        </p:sp>
      </p:grpSp>
      <p:grpSp>
        <p:nvGrpSpPr>
          <p:cNvPr id="56" name="01">
            <a:extLst>
              <a:ext uri="{FF2B5EF4-FFF2-40B4-BE49-F238E27FC236}">
                <a16:creationId xmlns:a16="http://schemas.microsoft.com/office/drawing/2014/main" id="{31A22610-B163-9E55-59C8-1D6B1605F1E0}"/>
              </a:ext>
            </a:extLst>
          </p:cNvPr>
          <p:cNvGrpSpPr/>
          <p:nvPr/>
        </p:nvGrpSpPr>
        <p:grpSpPr>
          <a:xfrm>
            <a:off x="7411890" y="2100392"/>
            <a:ext cx="1981200" cy="1981200"/>
            <a:chOff x="8729382" y="1663821"/>
            <a:chExt cx="1981200" cy="1981200"/>
          </a:xfrm>
        </p:grpSpPr>
        <p:sp>
          <p:nvSpPr>
            <p:cNvPr id="57" name="Rectangle: Rounded Corners 56">
              <a:extLst>
                <a:ext uri="{FF2B5EF4-FFF2-40B4-BE49-F238E27FC236}">
                  <a16:creationId xmlns:a16="http://schemas.microsoft.com/office/drawing/2014/main" id="{61BDB06D-F60E-CA5F-B867-A5D6E1E3BADC}"/>
                </a:ext>
              </a:extLst>
            </p:cNvPr>
            <p:cNvSpPr/>
            <p:nvPr/>
          </p:nvSpPr>
          <p:spPr>
            <a:xfrm>
              <a:off x="8729382" y="1663821"/>
              <a:ext cx="1981200" cy="1981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dirty="0">
                  <a:cs typeface="Tajawal" panose="00000500000000000000" pitchFamily="2" charset="-78"/>
                </a:rPr>
                <a:t>01</a:t>
              </a:r>
            </a:p>
          </p:txBody>
        </p:sp>
        <p:sp>
          <p:nvSpPr>
            <p:cNvPr id="58" name="Google Shape;753;p7" hidden="1">
              <a:extLst>
                <a:ext uri="{FF2B5EF4-FFF2-40B4-BE49-F238E27FC236}">
                  <a16:creationId xmlns:a16="http://schemas.microsoft.com/office/drawing/2014/main" id="{C99C2F7E-3C51-418E-1217-A14C9D143E89}"/>
                </a:ext>
              </a:extLst>
            </p:cNvPr>
            <p:cNvSpPr/>
            <p:nvPr/>
          </p:nvSpPr>
          <p:spPr>
            <a:xfrm>
              <a:off x="8983028" y="1959482"/>
              <a:ext cx="1473908" cy="1473908"/>
            </a:xfrm>
            <a:prstGeom prst="rect">
              <a:avLst/>
            </a:prstGeom>
            <a:blipFill rotWithShape="1">
              <a:blip r:embed="rId9">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ajawal" panose="00000500000000000000" pitchFamily="2" charset="-78"/>
                <a:cs typeface="Tajawal" panose="00000500000000000000" pitchFamily="2" charset="-78"/>
                <a:sym typeface="Arial"/>
              </a:endParaRPr>
            </a:p>
          </p:txBody>
        </p:sp>
      </p:grpSp>
      <p:sp>
        <p:nvSpPr>
          <p:cNvPr id="59" name="Heart 58">
            <a:extLst>
              <a:ext uri="{FF2B5EF4-FFF2-40B4-BE49-F238E27FC236}">
                <a16:creationId xmlns:a16="http://schemas.microsoft.com/office/drawing/2014/main" id="{A15F73FC-F50C-47F3-F008-7DDCBF1AEC31}"/>
              </a:ext>
            </a:extLst>
          </p:cNvPr>
          <p:cNvSpPr/>
          <p:nvPr/>
        </p:nvSpPr>
        <p:spPr>
          <a:xfrm rot="20728174">
            <a:off x="9411416" y="7639578"/>
            <a:ext cx="834545" cy="738066"/>
          </a:xfrm>
          <a:prstGeom prst="heart">
            <a:avLst/>
          </a:prstGeom>
          <a:solidFill>
            <a:srgbClr val="E3212B"/>
          </a:solidFill>
          <a:ln w="38100">
            <a:solidFill>
              <a:schemeClr val="bg1"/>
            </a:solidFill>
          </a:ln>
          <a:effectLst>
            <a:outerShdw blurRad="1016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art 59">
            <a:extLst>
              <a:ext uri="{FF2B5EF4-FFF2-40B4-BE49-F238E27FC236}">
                <a16:creationId xmlns:a16="http://schemas.microsoft.com/office/drawing/2014/main" id="{3E7CFEB2-3544-50AD-8051-109B8DBE3C8A}"/>
              </a:ext>
            </a:extLst>
          </p:cNvPr>
          <p:cNvSpPr/>
          <p:nvPr/>
        </p:nvSpPr>
        <p:spPr>
          <a:xfrm rot="1378530">
            <a:off x="11418424" y="-1776317"/>
            <a:ext cx="693890" cy="613672"/>
          </a:xfrm>
          <a:prstGeom prst="heart">
            <a:avLst/>
          </a:prstGeom>
          <a:solidFill>
            <a:srgbClr val="00AEF6"/>
          </a:solidFill>
          <a:ln w="38100">
            <a:solidFill>
              <a:schemeClr val="bg1"/>
            </a:solidFill>
          </a:ln>
          <a:effectLst>
            <a:outerShdw blurRad="1016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art 60">
            <a:extLst>
              <a:ext uri="{FF2B5EF4-FFF2-40B4-BE49-F238E27FC236}">
                <a16:creationId xmlns:a16="http://schemas.microsoft.com/office/drawing/2014/main" id="{C8FE5DDA-81F6-0423-A127-84847CEB7ADC}"/>
              </a:ext>
            </a:extLst>
          </p:cNvPr>
          <p:cNvSpPr/>
          <p:nvPr/>
        </p:nvSpPr>
        <p:spPr>
          <a:xfrm rot="472756">
            <a:off x="13898063" y="1824399"/>
            <a:ext cx="530650" cy="469304"/>
          </a:xfrm>
          <a:prstGeom prst="heart">
            <a:avLst/>
          </a:prstGeom>
          <a:solidFill>
            <a:srgbClr val="6FBE44"/>
          </a:solidFill>
          <a:ln w="38100">
            <a:solidFill>
              <a:schemeClr val="bg1"/>
            </a:solidFill>
          </a:ln>
          <a:effectLst>
            <a:outerShdw blurRad="1016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a:extLst>
              <a:ext uri="{FF2B5EF4-FFF2-40B4-BE49-F238E27FC236}">
                <a16:creationId xmlns:a16="http://schemas.microsoft.com/office/drawing/2014/main" id="{770345CD-0B7B-1095-013D-2CDF98E7BB29}"/>
              </a:ext>
            </a:extLst>
          </p:cNvPr>
          <p:cNvGrpSpPr/>
          <p:nvPr/>
        </p:nvGrpSpPr>
        <p:grpSpPr>
          <a:xfrm>
            <a:off x="0" y="-1828800"/>
            <a:ext cx="878386" cy="878386"/>
            <a:chOff x="2073101" y="1213119"/>
            <a:chExt cx="878386" cy="878386"/>
          </a:xfrm>
        </p:grpSpPr>
        <p:sp>
          <p:nvSpPr>
            <p:cNvPr id="63" name="Oval 62">
              <a:extLst>
                <a:ext uri="{FF2B5EF4-FFF2-40B4-BE49-F238E27FC236}">
                  <a16:creationId xmlns:a16="http://schemas.microsoft.com/office/drawing/2014/main" id="{09515538-9C38-25E4-5C14-B50152496323}"/>
                </a:ext>
              </a:extLst>
            </p:cNvPr>
            <p:cNvSpPr/>
            <p:nvPr/>
          </p:nvSpPr>
          <p:spPr>
            <a:xfrm>
              <a:off x="2073101" y="1213119"/>
              <a:ext cx="878386" cy="878386"/>
            </a:xfrm>
            <a:prstGeom prst="ellipse">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oogle Shape;1705;p19" descr="Document with solid fill">
              <a:extLst>
                <a:ext uri="{FF2B5EF4-FFF2-40B4-BE49-F238E27FC236}">
                  <a16:creationId xmlns:a16="http://schemas.microsoft.com/office/drawing/2014/main" id="{D5C72AF2-761B-BA62-D79F-C4086EAD1F63}"/>
                </a:ext>
              </a:extLst>
            </p:cNvPr>
            <p:cNvPicPr preferRelativeResize="0"/>
            <p:nvPr/>
          </p:nvPicPr>
          <p:blipFill rotWithShape="1">
            <a:blip r:embed="rId10">
              <a:alphaModFix/>
            </a:blip>
            <a:srcRect/>
            <a:stretch/>
          </p:blipFill>
          <p:spPr>
            <a:xfrm>
              <a:off x="2192254" y="1350279"/>
              <a:ext cx="640080" cy="640080"/>
            </a:xfrm>
            <a:prstGeom prst="rect">
              <a:avLst/>
            </a:prstGeom>
            <a:noFill/>
            <a:ln>
              <a:noFill/>
            </a:ln>
          </p:spPr>
        </p:pic>
      </p:grpSp>
      <p:grpSp>
        <p:nvGrpSpPr>
          <p:cNvPr id="65" name="Group 64">
            <a:extLst>
              <a:ext uri="{FF2B5EF4-FFF2-40B4-BE49-F238E27FC236}">
                <a16:creationId xmlns:a16="http://schemas.microsoft.com/office/drawing/2014/main" id="{6EA72590-EDB7-8CF4-421F-C388968090F5}"/>
              </a:ext>
            </a:extLst>
          </p:cNvPr>
          <p:cNvGrpSpPr/>
          <p:nvPr/>
        </p:nvGrpSpPr>
        <p:grpSpPr>
          <a:xfrm>
            <a:off x="-2283511" y="1663821"/>
            <a:ext cx="878386" cy="878386"/>
            <a:chOff x="2756209" y="2395112"/>
            <a:chExt cx="878386" cy="878386"/>
          </a:xfrm>
        </p:grpSpPr>
        <p:sp>
          <p:nvSpPr>
            <p:cNvPr id="66" name="Oval 65">
              <a:extLst>
                <a:ext uri="{FF2B5EF4-FFF2-40B4-BE49-F238E27FC236}">
                  <a16:creationId xmlns:a16="http://schemas.microsoft.com/office/drawing/2014/main" id="{52E53FB4-4992-D0A2-C5FF-597F72FA9517}"/>
                </a:ext>
              </a:extLst>
            </p:cNvPr>
            <p:cNvSpPr/>
            <p:nvPr/>
          </p:nvSpPr>
          <p:spPr>
            <a:xfrm>
              <a:off x="2756209" y="2395112"/>
              <a:ext cx="878386" cy="878386"/>
            </a:xfrm>
            <a:prstGeom prst="ellipse">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Google Shape;1706;p19" descr="Database outline">
              <a:extLst>
                <a:ext uri="{FF2B5EF4-FFF2-40B4-BE49-F238E27FC236}">
                  <a16:creationId xmlns:a16="http://schemas.microsoft.com/office/drawing/2014/main" id="{5EF20AE8-32A4-863F-82A2-19926241CEE4}"/>
                </a:ext>
              </a:extLst>
            </p:cNvPr>
            <p:cNvPicPr preferRelativeResize="0"/>
            <p:nvPr/>
          </p:nvPicPr>
          <p:blipFill rotWithShape="1">
            <a:blip r:embed="rId11">
              <a:alphaModFix/>
            </a:blip>
            <a:srcRect/>
            <a:stretch/>
          </p:blipFill>
          <p:spPr>
            <a:xfrm>
              <a:off x="2875362" y="2521534"/>
              <a:ext cx="640080" cy="640080"/>
            </a:xfrm>
            <a:prstGeom prst="rect">
              <a:avLst/>
            </a:prstGeom>
            <a:noFill/>
            <a:ln>
              <a:noFill/>
            </a:ln>
          </p:spPr>
        </p:pic>
      </p:grpSp>
      <p:grpSp>
        <p:nvGrpSpPr>
          <p:cNvPr id="68" name="Group 67">
            <a:extLst>
              <a:ext uri="{FF2B5EF4-FFF2-40B4-BE49-F238E27FC236}">
                <a16:creationId xmlns:a16="http://schemas.microsoft.com/office/drawing/2014/main" id="{BCCCA1C0-9C21-8AA0-34B8-016AE46814A3}"/>
              </a:ext>
            </a:extLst>
          </p:cNvPr>
          <p:cNvGrpSpPr/>
          <p:nvPr/>
        </p:nvGrpSpPr>
        <p:grpSpPr>
          <a:xfrm>
            <a:off x="-2187783" y="7239000"/>
            <a:ext cx="878386" cy="878386"/>
            <a:chOff x="3388658" y="3570732"/>
            <a:chExt cx="878386" cy="878386"/>
          </a:xfrm>
        </p:grpSpPr>
        <p:sp>
          <p:nvSpPr>
            <p:cNvPr id="69" name="Oval 68">
              <a:extLst>
                <a:ext uri="{FF2B5EF4-FFF2-40B4-BE49-F238E27FC236}">
                  <a16:creationId xmlns:a16="http://schemas.microsoft.com/office/drawing/2014/main" id="{9D07A9FE-54FD-E215-C74A-E5AA6A5CB7E1}"/>
                </a:ext>
              </a:extLst>
            </p:cNvPr>
            <p:cNvSpPr/>
            <p:nvPr/>
          </p:nvSpPr>
          <p:spPr>
            <a:xfrm>
              <a:off x="3388658" y="3570732"/>
              <a:ext cx="878386" cy="878386"/>
            </a:xfrm>
            <a:prstGeom prst="ellipse">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oogle Shape;1707;p19" descr="Cycle with people with solid fill">
              <a:extLst>
                <a:ext uri="{FF2B5EF4-FFF2-40B4-BE49-F238E27FC236}">
                  <a16:creationId xmlns:a16="http://schemas.microsoft.com/office/drawing/2014/main" id="{2A4A5848-34C5-4117-FC65-CA9F3066F194}"/>
                </a:ext>
              </a:extLst>
            </p:cNvPr>
            <p:cNvPicPr preferRelativeResize="0"/>
            <p:nvPr/>
          </p:nvPicPr>
          <p:blipFill rotWithShape="1">
            <a:blip r:embed="rId12">
              <a:alphaModFix/>
            </a:blip>
            <a:srcRect/>
            <a:stretch/>
          </p:blipFill>
          <p:spPr>
            <a:xfrm>
              <a:off x="3490111" y="3664864"/>
              <a:ext cx="675480" cy="675480"/>
            </a:xfrm>
            <a:prstGeom prst="rect">
              <a:avLst/>
            </a:prstGeom>
            <a:noFill/>
            <a:ln>
              <a:noFill/>
            </a:ln>
          </p:spPr>
        </p:pic>
      </p:grpSp>
      <p:grpSp>
        <p:nvGrpSpPr>
          <p:cNvPr id="71" name="Group 70">
            <a:extLst>
              <a:ext uri="{FF2B5EF4-FFF2-40B4-BE49-F238E27FC236}">
                <a16:creationId xmlns:a16="http://schemas.microsoft.com/office/drawing/2014/main" id="{807E0863-EB4B-8ABA-8C8C-58DEA7154CEF}"/>
              </a:ext>
            </a:extLst>
          </p:cNvPr>
          <p:cNvGrpSpPr/>
          <p:nvPr/>
        </p:nvGrpSpPr>
        <p:grpSpPr>
          <a:xfrm>
            <a:off x="2151607" y="9372600"/>
            <a:ext cx="878386" cy="878386"/>
            <a:chOff x="4017509" y="4761798"/>
            <a:chExt cx="878386" cy="878386"/>
          </a:xfrm>
        </p:grpSpPr>
        <p:sp>
          <p:nvSpPr>
            <p:cNvPr id="72" name="Oval 71">
              <a:extLst>
                <a:ext uri="{FF2B5EF4-FFF2-40B4-BE49-F238E27FC236}">
                  <a16:creationId xmlns:a16="http://schemas.microsoft.com/office/drawing/2014/main" id="{929E8DF9-BE1D-233F-5966-E15453CD0218}"/>
                </a:ext>
              </a:extLst>
            </p:cNvPr>
            <p:cNvSpPr/>
            <p:nvPr/>
          </p:nvSpPr>
          <p:spPr>
            <a:xfrm>
              <a:off x="4017509" y="4761798"/>
              <a:ext cx="878386" cy="878386"/>
            </a:xfrm>
            <a:prstGeom prst="ellipse">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oogle Shape;1708;p19" descr="Magnifying glass with solid fill">
              <a:extLst>
                <a:ext uri="{FF2B5EF4-FFF2-40B4-BE49-F238E27FC236}">
                  <a16:creationId xmlns:a16="http://schemas.microsoft.com/office/drawing/2014/main" id="{D678C53E-144B-A6F1-60F1-F590B5621E94}"/>
                </a:ext>
              </a:extLst>
            </p:cNvPr>
            <p:cNvPicPr preferRelativeResize="0"/>
            <p:nvPr/>
          </p:nvPicPr>
          <p:blipFill rotWithShape="1">
            <a:blip r:embed="rId13">
              <a:alphaModFix/>
            </a:blip>
            <a:srcRect/>
            <a:stretch/>
          </p:blipFill>
          <p:spPr>
            <a:xfrm>
              <a:off x="4136662" y="4867640"/>
              <a:ext cx="640080" cy="640080"/>
            </a:xfrm>
            <a:prstGeom prst="rect">
              <a:avLst/>
            </a:prstGeom>
            <a:noFill/>
            <a:ln>
              <a:noFill/>
            </a:ln>
          </p:spPr>
        </p:pic>
      </p:grpSp>
      <p:sp>
        <p:nvSpPr>
          <p:cNvPr id="2" name="TextBox 1">
            <a:extLst>
              <a:ext uri="{FF2B5EF4-FFF2-40B4-BE49-F238E27FC236}">
                <a16:creationId xmlns:a16="http://schemas.microsoft.com/office/drawing/2014/main" id="{F60B0E7E-C683-F446-571F-9A865D071E84}"/>
              </a:ext>
            </a:extLst>
          </p:cNvPr>
          <p:cNvSpPr txBox="1"/>
          <p:nvPr/>
        </p:nvSpPr>
        <p:spPr>
          <a:xfrm>
            <a:off x="1866797" y="1256082"/>
            <a:ext cx="8458405" cy="738664"/>
          </a:xfrm>
          <a:prstGeom prst="rect">
            <a:avLst/>
          </a:prstGeom>
          <a:noFill/>
        </p:spPr>
        <p:txBody>
          <a:bodyPr wrap="square" rtlCol="0">
            <a:spAutoFit/>
          </a:bodyPr>
          <a:lstStyle/>
          <a:p>
            <a:pPr algn="ctr"/>
            <a:r>
              <a:rPr lang="ar-LB" sz="1400" dirty="0">
                <a:solidFill>
                  <a:srgbClr val="39A9E0"/>
                </a:solidFill>
                <a:latin typeface="Tajawal" panose="00000500000000000000" pitchFamily="2" charset="-78"/>
                <a:ea typeface="Avenir"/>
                <a:cs typeface="Tajawal" panose="00000500000000000000" pitchFamily="2" charset="-78"/>
                <a:sym typeface="Avenir"/>
              </a:rPr>
              <a:t>إجراءات الشكاوى هي آلية تسمح للمتطوعين برفع المشاكل والقضايا ذات الاهتمام لديهم مع برنامج الاستضافة، والعمل على إيجاد حلول لها. وتهدف هذه الآلية إلى ضمان أن يتم التعامل مع المشاكل بطريقة عادلة ومنصفة، وفي إطار السرية والحفاظ على الخصوصية.</a:t>
            </a:r>
          </a:p>
        </p:txBody>
      </p:sp>
    </p:spTree>
    <p:extLst>
      <p:ext uri="{BB962C8B-B14F-4D97-AF65-F5344CB8AC3E}">
        <p14:creationId xmlns:p14="http://schemas.microsoft.com/office/powerpoint/2010/main" val="3440100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6"/>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withEffect">
                                  <p:stCondLst>
                                    <p:cond delay="0"/>
                                  </p:stCondLst>
                                  <p:childTnLst>
                                    <p:anim calcmode="lin" valueType="num">
                                      <p:cBhvr>
                                        <p:cTn id="6" dur="500"/>
                                        <p:tgtEl>
                                          <p:spTgt spid="56"/>
                                        </p:tgtEl>
                                        <p:attrNameLst>
                                          <p:attrName>ppt_w</p:attrName>
                                        </p:attrNameLst>
                                      </p:cBhvr>
                                      <p:tavLst>
                                        <p:tav tm="0">
                                          <p:val>
                                            <p:strVal val="ppt_w"/>
                                          </p:val>
                                        </p:tav>
                                        <p:tav tm="100000">
                                          <p:val>
                                            <p:fltVal val="0"/>
                                          </p:val>
                                        </p:tav>
                                      </p:tavLst>
                                    </p:anim>
                                    <p:anim calcmode="lin" valueType="num">
                                      <p:cBhvr>
                                        <p:cTn id="7" dur="500"/>
                                        <p:tgtEl>
                                          <p:spTgt spid="56"/>
                                        </p:tgtEl>
                                        <p:attrNameLst>
                                          <p:attrName>ppt_h</p:attrName>
                                        </p:attrNameLst>
                                      </p:cBhvr>
                                      <p:tavLst>
                                        <p:tav tm="0">
                                          <p:val>
                                            <p:strVal val="ppt_h"/>
                                          </p:val>
                                        </p:tav>
                                        <p:tav tm="100000">
                                          <p:val>
                                            <p:strVal val="ppt_h"/>
                                          </p:val>
                                        </p:tav>
                                      </p:tavLst>
                                    </p:anim>
                                    <p:set>
                                      <p:cBhvr>
                                        <p:cTn id="8" dur="1" fill="hold">
                                          <p:stCondLst>
                                            <p:cond delay="499"/>
                                          </p:stCondLst>
                                        </p:cTn>
                                        <p:tgtEl>
                                          <p:spTgt spid="56"/>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56"/>
                  </p:tgtEl>
                </p:cond>
              </p:nextCondLst>
            </p:seq>
            <p:seq concurrent="1" nextAc="seek">
              <p:cTn id="14" restart="whenNotActive" fill="hold" evtFilter="cancelBubble" nodeType="interactiveSeq">
                <p:stCondLst>
                  <p:cond evt="onClick" delay="0">
                    <p:tgtEl>
                      <p:spTgt spid="53"/>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withEffect">
                                  <p:stCondLst>
                                    <p:cond delay="0"/>
                                  </p:stCondLst>
                                  <p:childTnLst>
                                    <p:anim calcmode="lin" valueType="num">
                                      <p:cBhvr>
                                        <p:cTn id="18" dur="500"/>
                                        <p:tgtEl>
                                          <p:spTgt spid="53"/>
                                        </p:tgtEl>
                                        <p:attrNameLst>
                                          <p:attrName>ppt_w</p:attrName>
                                        </p:attrNameLst>
                                      </p:cBhvr>
                                      <p:tavLst>
                                        <p:tav tm="0">
                                          <p:val>
                                            <p:strVal val="ppt_w"/>
                                          </p:val>
                                        </p:tav>
                                        <p:tav tm="100000">
                                          <p:val>
                                            <p:fltVal val="0"/>
                                          </p:val>
                                        </p:tav>
                                      </p:tavLst>
                                    </p:anim>
                                    <p:anim calcmode="lin" valueType="num">
                                      <p:cBhvr>
                                        <p:cTn id="19" dur="500"/>
                                        <p:tgtEl>
                                          <p:spTgt spid="53"/>
                                        </p:tgtEl>
                                        <p:attrNameLst>
                                          <p:attrName>ppt_h</p:attrName>
                                        </p:attrNameLst>
                                      </p:cBhvr>
                                      <p:tavLst>
                                        <p:tav tm="0">
                                          <p:val>
                                            <p:strVal val="ppt_h"/>
                                          </p:val>
                                        </p:tav>
                                        <p:tav tm="100000">
                                          <p:val>
                                            <p:strVal val="ppt_h"/>
                                          </p:val>
                                        </p:tav>
                                      </p:tavLst>
                                    </p:anim>
                                    <p:set>
                                      <p:cBhvr>
                                        <p:cTn id="20" dur="1" fill="hold">
                                          <p:stCondLst>
                                            <p:cond delay="499"/>
                                          </p:stCondLst>
                                        </p:cTn>
                                        <p:tgtEl>
                                          <p:spTgt spid="53"/>
                                        </p:tgtEl>
                                        <p:attrNameLst>
                                          <p:attrName>style.visibility</p:attrName>
                                        </p:attrNameLst>
                                      </p:cBhvr>
                                      <p:to>
                                        <p:strVal val="hidden"/>
                                      </p:to>
                                    </p:set>
                                  </p:childTnLst>
                                </p:cTn>
                              </p:par>
                            </p:childTnLst>
                          </p:cTn>
                        </p:par>
                        <p:par>
                          <p:cTn id="21" fill="hold">
                            <p:stCondLst>
                              <p:cond delay="500"/>
                            </p:stCondLst>
                            <p:childTnLst>
                              <p:par>
                                <p:cTn id="22" presetID="17" presetClass="entr" presetSubtype="1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53"/>
                  </p:tgtEl>
                </p:cond>
              </p:nextCondLst>
            </p:seq>
            <p:seq concurrent="1" nextAc="seek">
              <p:cTn id="26" restart="whenNotActive" fill="hold" evtFilter="cancelBubble" nodeType="interactiveSeq">
                <p:stCondLst>
                  <p:cond evt="onClick" delay="0">
                    <p:tgtEl>
                      <p:spTgt spid="50"/>
                    </p:tgtEl>
                  </p:cond>
                </p:stCondLst>
                <p:endSync evt="end" delay="0">
                  <p:rtn val="all"/>
                </p:endSync>
                <p:childTnLst>
                  <p:par>
                    <p:cTn id="27" fill="hold">
                      <p:stCondLst>
                        <p:cond delay="0"/>
                      </p:stCondLst>
                      <p:childTnLst>
                        <p:par>
                          <p:cTn id="28" fill="hold">
                            <p:stCondLst>
                              <p:cond delay="0"/>
                            </p:stCondLst>
                            <p:childTnLst>
                              <p:par>
                                <p:cTn id="29" presetID="17" presetClass="exit" presetSubtype="10" fill="hold" nodeType="withEffect">
                                  <p:stCondLst>
                                    <p:cond delay="0"/>
                                  </p:stCondLst>
                                  <p:childTnLst>
                                    <p:anim calcmode="lin" valueType="num">
                                      <p:cBhvr>
                                        <p:cTn id="30" dur="500"/>
                                        <p:tgtEl>
                                          <p:spTgt spid="50"/>
                                        </p:tgtEl>
                                        <p:attrNameLst>
                                          <p:attrName>ppt_w</p:attrName>
                                        </p:attrNameLst>
                                      </p:cBhvr>
                                      <p:tavLst>
                                        <p:tav tm="0">
                                          <p:val>
                                            <p:strVal val="ppt_w"/>
                                          </p:val>
                                        </p:tav>
                                        <p:tav tm="100000">
                                          <p:val>
                                            <p:fltVal val="0"/>
                                          </p:val>
                                        </p:tav>
                                      </p:tavLst>
                                    </p:anim>
                                    <p:anim calcmode="lin" valueType="num">
                                      <p:cBhvr>
                                        <p:cTn id="31" dur="500"/>
                                        <p:tgtEl>
                                          <p:spTgt spid="50"/>
                                        </p:tgtEl>
                                        <p:attrNameLst>
                                          <p:attrName>ppt_h</p:attrName>
                                        </p:attrNameLst>
                                      </p:cBhvr>
                                      <p:tavLst>
                                        <p:tav tm="0">
                                          <p:val>
                                            <p:strVal val="ppt_h"/>
                                          </p:val>
                                        </p:tav>
                                        <p:tav tm="100000">
                                          <p:val>
                                            <p:strVal val="ppt_h"/>
                                          </p:val>
                                        </p:tav>
                                      </p:tavLst>
                                    </p:anim>
                                    <p:set>
                                      <p:cBhvr>
                                        <p:cTn id="32" dur="1" fill="hold">
                                          <p:stCondLst>
                                            <p:cond delay="499"/>
                                          </p:stCondLst>
                                        </p:cTn>
                                        <p:tgtEl>
                                          <p:spTgt spid="50"/>
                                        </p:tgtEl>
                                        <p:attrNameLst>
                                          <p:attrName>style.visibility</p:attrName>
                                        </p:attrNameLst>
                                      </p:cBhvr>
                                      <p:to>
                                        <p:strVal val="hidden"/>
                                      </p:to>
                                    </p:set>
                                  </p:childTnLst>
                                </p:cTn>
                              </p:par>
                            </p:childTnLst>
                          </p:cTn>
                        </p:par>
                        <p:par>
                          <p:cTn id="33" fill="hold">
                            <p:stCondLst>
                              <p:cond delay="500"/>
                            </p:stCondLst>
                            <p:childTnLst>
                              <p:par>
                                <p:cTn id="34" presetID="17" presetClass="entr" presetSubtype="1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50"/>
                  </p:tgtEl>
                </p:cond>
              </p:nextCondLst>
            </p:seq>
            <p:seq concurrent="1" nextAc="seek">
              <p:cTn id="38" restart="whenNotActive" fill="hold" evtFilter="cancelBubble" nodeType="interactiveSeq">
                <p:stCondLst>
                  <p:cond evt="onClick" delay="0">
                    <p:tgtEl>
                      <p:spTgt spid="33"/>
                    </p:tgtEl>
                  </p:cond>
                </p:stCondLst>
                <p:endSync evt="end" delay="0">
                  <p:rtn val="all"/>
                </p:endSync>
                <p:childTnLst>
                  <p:par>
                    <p:cTn id="39" fill="hold">
                      <p:stCondLst>
                        <p:cond delay="0"/>
                      </p:stCondLst>
                      <p:childTnLst>
                        <p:par>
                          <p:cTn id="40" fill="hold">
                            <p:stCondLst>
                              <p:cond delay="0"/>
                            </p:stCondLst>
                            <p:childTnLst>
                              <p:par>
                                <p:cTn id="41" presetID="17" presetClass="exit" presetSubtype="10" fill="hold" nodeType="withEffect">
                                  <p:stCondLst>
                                    <p:cond delay="0"/>
                                  </p:stCondLst>
                                  <p:childTnLst>
                                    <p:anim calcmode="lin" valueType="num">
                                      <p:cBhvr>
                                        <p:cTn id="42" dur="500"/>
                                        <p:tgtEl>
                                          <p:spTgt spid="33"/>
                                        </p:tgtEl>
                                        <p:attrNameLst>
                                          <p:attrName>ppt_w</p:attrName>
                                        </p:attrNameLst>
                                      </p:cBhvr>
                                      <p:tavLst>
                                        <p:tav tm="0">
                                          <p:val>
                                            <p:strVal val="ppt_w"/>
                                          </p:val>
                                        </p:tav>
                                        <p:tav tm="100000">
                                          <p:val>
                                            <p:fltVal val="0"/>
                                          </p:val>
                                        </p:tav>
                                      </p:tavLst>
                                    </p:anim>
                                    <p:anim calcmode="lin" valueType="num">
                                      <p:cBhvr>
                                        <p:cTn id="43" dur="500"/>
                                        <p:tgtEl>
                                          <p:spTgt spid="33"/>
                                        </p:tgtEl>
                                        <p:attrNameLst>
                                          <p:attrName>ppt_h</p:attrName>
                                        </p:attrNameLst>
                                      </p:cBhvr>
                                      <p:tavLst>
                                        <p:tav tm="0">
                                          <p:val>
                                            <p:strVal val="ppt_h"/>
                                          </p:val>
                                        </p:tav>
                                        <p:tav tm="100000">
                                          <p:val>
                                            <p:strVal val="ppt_h"/>
                                          </p:val>
                                        </p:tav>
                                      </p:tavLst>
                                    </p:anim>
                                    <p:set>
                                      <p:cBhvr>
                                        <p:cTn id="44" dur="1" fill="hold">
                                          <p:stCondLst>
                                            <p:cond delay="499"/>
                                          </p:stCondLst>
                                        </p:cTn>
                                        <p:tgtEl>
                                          <p:spTgt spid="33"/>
                                        </p:tgtEl>
                                        <p:attrNameLst>
                                          <p:attrName>style.visibility</p:attrName>
                                        </p:attrNameLst>
                                      </p:cBhvr>
                                      <p:to>
                                        <p:strVal val="hidden"/>
                                      </p:to>
                                    </p:set>
                                  </p:childTnLst>
                                </p:cTn>
                              </p:par>
                            </p:childTnLst>
                          </p:cTn>
                        </p:par>
                        <p:par>
                          <p:cTn id="45" fill="hold">
                            <p:stCondLst>
                              <p:cond delay="500"/>
                            </p:stCondLst>
                            <p:childTnLst>
                              <p:par>
                                <p:cTn id="46" presetID="17" presetClass="entr" presetSubtype="10"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3"/>
                  </p:tgtEl>
                </p:cond>
              </p:nextCondLst>
            </p:seq>
            <p:seq concurrent="1" nextAc="seek">
              <p:cTn id="50" restart="whenNotActive" fill="hold" evtFilter="cancelBubble" nodeType="interactiveSeq">
                <p:stCondLst>
                  <p:cond evt="onClick" delay="0">
                    <p:tgtEl>
                      <p:spTgt spid="30"/>
                    </p:tgtEl>
                  </p:cond>
                </p:stCondLst>
                <p:endSync evt="end" delay="0">
                  <p:rtn val="all"/>
                </p:endSync>
                <p:childTnLst>
                  <p:par>
                    <p:cTn id="51" fill="hold">
                      <p:stCondLst>
                        <p:cond delay="0"/>
                      </p:stCondLst>
                      <p:childTnLst>
                        <p:par>
                          <p:cTn id="52" fill="hold">
                            <p:stCondLst>
                              <p:cond delay="0"/>
                            </p:stCondLst>
                            <p:childTnLst>
                              <p:par>
                                <p:cTn id="53" presetID="17" presetClass="exit" presetSubtype="10" fill="hold" nodeType="withEffect">
                                  <p:stCondLst>
                                    <p:cond delay="0"/>
                                  </p:stCondLst>
                                  <p:childTnLst>
                                    <p:anim calcmode="lin" valueType="num">
                                      <p:cBhvr>
                                        <p:cTn id="54" dur="500"/>
                                        <p:tgtEl>
                                          <p:spTgt spid="30"/>
                                        </p:tgtEl>
                                        <p:attrNameLst>
                                          <p:attrName>ppt_w</p:attrName>
                                        </p:attrNameLst>
                                      </p:cBhvr>
                                      <p:tavLst>
                                        <p:tav tm="0">
                                          <p:val>
                                            <p:strVal val="ppt_w"/>
                                          </p:val>
                                        </p:tav>
                                        <p:tav tm="100000">
                                          <p:val>
                                            <p:fltVal val="0"/>
                                          </p:val>
                                        </p:tav>
                                      </p:tavLst>
                                    </p:anim>
                                    <p:anim calcmode="lin" valueType="num">
                                      <p:cBhvr>
                                        <p:cTn id="55" dur="500"/>
                                        <p:tgtEl>
                                          <p:spTgt spid="30"/>
                                        </p:tgtEl>
                                        <p:attrNameLst>
                                          <p:attrName>ppt_h</p:attrName>
                                        </p:attrNameLst>
                                      </p:cBhvr>
                                      <p:tavLst>
                                        <p:tav tm="0">
                                          <p:val>
                                            <p:strVal val="ppt_h"/>
                                          </p:val>
                                        </p:tav>
                                        <p:tav tm="100000">
                                          <p:val>
                                            <p:strVal val="ppt_h"/>
                                          </p:val>
                                        </p:tav>
                                      </p:tavLst>
                                    </p:anim>
                                    <p:set>
                                      <p:cBhvr>
                                        <p:cTn id="56" dur="1" fill="hold">
                                          <p:stCondLst>
                                            <p:cond delay="499"/>
                                          </p:stCondLst>
                                        </p:cTn>
                                        <p:tgtEl>
                                          <p:spTgt spid="30"/>
                                        </p:tgtEl>
                                        <p:attrNameLst>
                                          <p:attrName>style.visibility</p:attrName>
                                        </p:attrNameLst>
                                      </p:cBhvr>
                                      <p:to>
                                        <p:strVal val="hidden"/>
                                      </p:to>
                                    </p:set>
                                  </p:childTnLst>
                                </p:cTn>
                              </p:par>
                            </p:childTnLst>
                          </p:cTn>
                        </p:par>
                        <p:par>
                          <p:cTn id="57" fill="hold">
                            <p:stCondLst>
                              <p:cond delay="500"/>
                            </p:stCondLst>
                            <p:childTnLst>
                              <p:par>
                                <p:cTn id="58" presetID="17" presetClass="entr" presetSubtype="10"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p:cTn id="60" dur="500" fill="hold"/>
                                        <p:tgtEl>
                                          <p:spTgt spid="5"/>
                                        </p:tgtEl>
                                        <p:attrNameLst>
                                          <p:attrName>ppt_w</p:attrName>
                                        </p:attrNameLst>
                                      </p:cBhvr>
                                      <p:tavLst>
                                        <p:tav tm="0">
                                          <p:val>
                                            <p:fltVal val="0"/>
                                          </p:val>
                                        </p:tav>
                                        <p:tav tm="100000">
                                          <p:val>
                                            <p:strVal val="#ppt_w"/>
                                          </p:val>
                                        </p:tav>
                                      </p:tavLst>
                                    </p:anim>
                                    <p:anim calcmode="lin" valueType="num">
                                      <p:cBhvr>
                                        <p:cTn id="61"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0"/>
                  </p:tgtEl>
                </p:cond>
              </p:nextCondLst>
            </p:seq>
            <p:seq concurrent="1" nextAc="seek">
              <p:cTn id="62" restart="whenNotActive" fill="hold" evtFilter="cancelBubble" nodeType="interactiveSeq">
                <p:stCondLst>
                  <p:cond evt="onClick" delay="0">
                    <p:tgtEl>
                      <p:spTgt spid="26"/>
                    </p:tgtEl>
                  </p:cond>
                </p:stCondLst>
                <p:endSync evt="end" delay="0">
                  <p:rtn val="all"/>
                </p:endSync>
                <p:childTnLst>
                  <p:par>
                    <p:cTn id="63" fill="hold">
                      <p:stCondLst>
                        <p:cond delay="0"/>
                      </p:stCondLst>
                      <p:childTnLst>
                        <p:par>
                          <p:cTn id="64" fill="hold">
                            <p:stCondLst>
                              <p:cond delay="0"/>
                            </p:stCondLst>
                            <p:childTnLst>
                              <p:par>
                                <p:cTn id="65" presetID="17" presetClass="exit" presetSubtype="10" fill="hold" nodeType="withEffect">
                                  <p:stCondLst>
                                    <p:cond delay="0"/>
                                  </p:stCondLst>
                                  <p:childTnLst>
                                    <p:anim calcmode="lin" valueType="num">
                                      <p:cBhvr>
                                        <p:cTn id="66" dur="500"/>
                                        <p:tgtEl>
                                          <p:spTgt spid="26"/>
                                        </p:tgtEl>
                                        <p:attrNameLst>
                                          <p:attrName>ppt_w</p:attrName>
                                        </p:attrNameLst>
                                      </p:cBhvr>
                                      <p:tavLst>
                                        <p:tav tm="0">
                                          <p:val>
                                            <p:strVal val="ppt_w"/>
                                          </p:val>
                                        </p:tav>
                                        <p:tav tm="100000">
                                          <p:val>
                                            <p:fltVal val="0"/>
                                          </p:val>
                                        </p:tav>
                                      </p:tavLst>
                                    </p:anim>
                                    <p:anim calcmode="lin" valueType="num">
                                      <p:cBhvr>
                                        <p:cTn id="67" dur="500"/>
                                        <p:tgtEl>
                                          <p:spTgt spid="26"/>
                                        </p:tgtEl>
                                        <p:attrNameLst>
                                          <p:attrName>ppt_h</p:attrName>
                                        </p:attrNameLst>
                                      </p:cBhvr>
                                      <p:tavLst>
                                        <p:tav tm="0">
                                          <p:val>
                                            <p:strVal val="ppt_h"/>
                                          </p:val>
                                        </p:tav>
                                        <p:tav tm="100000">
                                          <p:val>
                                            <p:strVal val="ppt_h"/>
                                          </p:val>
                                        </p:tav>
                                      </p:tavLst>
                                    </p:anim>
                                    <p:set>
                                      <p:cBhvr>
                                        <p:cTn id="68" dur="1" fill="hold">
                                          <p:stCondLst>
                                            <p:cond delay="499"/>
                                          </p:stCondLst>
                                        </p:cTn>
                                        <p:tgtEl>
                                          <p:spTgt spid="26"/>
                                        </p:tgtEl>
                                        <p:attrNameLst>
                                          <p:attrName>style.visibility</p:attrName>
                                        </p:attrNameLst>
                                      </p:cBhvr>
                                      <p:to>
                                        <p:strVal val="hidden"/>
                                      </p:to>
                                    </p:set>
                                  </p:childTnLst>
                                </p:cTn>
                              </p:par>
                            </p:childTnLst>
                          </p:cTn>
                        </p:par>
                        <p:par>
                          <p:cTn id="69" fill="hold">
                            <p:stCondLst>
                              <p:cond delay="500"/>
                            </p:stCondLst>
                            <p:childTnLst>
                              <p:par>
                                <p:cTn id="70" presetID="17" presetClass="entr" presetSubtype="10" fill="hold" grpId="0" nodeType="afterEffect">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cBhvr>
                                        <p:cTn id="72" dur="500" fill="hold"/>
                                        <p:tgtEl>
                                          <p:spTgt spid="3"/>
                                        </p:tgtEl>
                                        <p:attrNameLst>
                                          <p:attrName>ppt_w</p:attrName>
                                        </p:attrNameLst>
                                      </p:cBhvr>
                                      <p:tavLst>
                                        <p:tav tm="0">
                                          <p:val>
                                            <p:fltVal val="0"/>
                                          </p:val>
                                        </p:tav>
                                        <p:tav tm="100000">
                                          <p:val>
                                            <p:strVal val="#ppt_w"/>
                                          </p:val>
                                        </p:tav>
                                      </p:tavLst>
                                    </p:anim>
                                    <p:anim calcmode="lin" valueType="num">
                                      <p:cBhvr>
                                        <p:cTn id="73"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6"/>
                  </p:tgtEl>
                </p:cond>
              </p:nextCondLst>
            </p:seq>
            <p:seq concurrent="1" nextAc="seek">
              <p:cTn id="74" restart="whenNotActive" fill="hold" evtFilter="cancelBubble" nodeType="interactiveSeq">
                <p:stCondLst>
                  <p:cond evt="onClick" delay="0">
                    <p:tgtEl>
                      <p:spTgt spid="18"/>
                    </p:tgtEl>
                  </p:cond>
                </p:stCondLst>
                <p:endSync evt="end" delay="0">
                  <p:rtn val="all"/>
                </p:endSync>
                <p:childTnLst>
                  <p:par>
                    <p:cTn id="75" fill="hold">
                      <p:stCondLst>
                        <p:cond delay="0"/>
                      </p:stCondLst>
                      <p:childTnLst>
                        <p:par>
                          <p:cTn id="76" fill="hold">
                            <p:stCondLst>
                              <p:cond delay="0"/>
                            </p:stCondLst>
                            <p:childTnLst>
                              <p:par>
                                <p:cTn id="77" presetID="17" presetClass="exit" presetSubtype="10" fill="hold" grpId="1" nodeType="withEffect">
                                  <p:stCondLst>
                                    <p:cond delay="0"/>
                                  </p:stCondLst>
                                  <p:childTnLst>
                                    <p:anim calcmode="lin" valueType="num">
                                      <p:cBhvr>
                                        <p:cTn id="78" dur="500"/>
                                        <p:tgtEl>
                                          <p:spTgt spid="18"/>
                                        </p:tgtEl>
                                        <p:attrNameLst>
                                          <p:attrName>ppt_w</p:attrName>
                                        </p:attrNameLst>
                                      </p:cBhvr>
                                      <p:tavLst>
                                        <p:tav tm="0">
                                          <p:val>
                                            <p:strVal val="ppt_w"/>
                                          </p:val>
                                        </p:tav>
                                        <p:tav tm="100000">
                                          <p:val>
                                            <p:fltVal val="0"/>
                                          </p:val>
                                        </p:tav>
                                      </p:tavLst>
                                    </p:anim>
                                    <p:anim calcmode="lin" valueType="num">
                                      <p:cBhvr>
                                        <p:cTn id="79" dur="500"/>
                                        <p:tgtEl>
                                          <p:spTgt spid="18"/>
                                        </p:tgtEl>
                                        <p:attrNameLst>
                                          <p:attrName>ppt_h</p:attrName>
                                        </p:attrNameLst>
                                      </p:cBhvr>
                                      <p:tavLst>
                                        <p:tav tm="0">
                                          <p:val>
                                            <p:strVal val="ppt_h"/>
                                          </p:val>
                                        </p:tav>
                                        <p:tav tm="100000">
                                          <p:val>
                                            <p:strVal val="ppt_h"/>
                                          </p:val>
                                        </p:tav>
                                      </p:tavLst>
                                    </p:anim>
                                    <p:set>
                                      <p:cBhvr>
                                        <p:cTn id="80" dur="1" fill="hold">
                                          <p:stCondLst>
                                            <p:cond delay="499"/>
                                          </p:stCondLst>
                                        </p:cTn>
                                        <p:tgtEl>
                                          <p:spTgt spid="18"/>
                                        </p:tgtEl>
                                        <p:attrNameLst>
                                          <p:attrName>style.visibility</p:attrName>
                                        </p:attrNameLst>
                                      </p:cBhvr>
                                      <p:to>
                                        <p:strVal val="hidden"/>
                                      </p:to>
                                    </p:set>
                                  </p:childTnLst>
                                </p:cTn>
                              </p:par>
                            </p:childTnLst>
                          </p:cTn>
                        </p:par>
                        <p:par>
                          <p:cTn id="81" fill="hold">
                            <p:stCondLst>
                              <p:cond delay="500"/>
                            </p:stCondLst>
                            <p:childTnLst>
                              <p:par>
                                <p:cTn id="82" presetID="17" presetClass="entr" presetSubtype="10" fill="hold" nodeType="afterEffect">
                                  <p:stCondLst>
                                    <p:cond delay="0"/>
                                  </p:stCondLst>
                                  <p:childTnLst>
                                    <p:set>
                                      <p:cBhvr>
                                        <p:cTn id="83" dur="1" fill="hold">
                                          <p:stCondLst>
                                            <p:cond delay="0"/>
                                          </p:stCondLst>
                                        </p:cTn>
                                        <p:tgtEl>
                                          <p:spTgt spid="56"/>
                                        </p:tgtEl>
                                        <p:attrNameLst>
                                          <p:attrName>style.visibility</p:attrName>
                                        </p:attrNameLst>
                                      </p:cBhvr>
                                      <p:to>
                                        <p:strVal val="visible"/>
                                      </p:to>
                                    </p:set>
                                    <p:anim calcmode="lin" valueType="num">
                                      <p:cBhvr>
                                        <p:cTn id="84" dur="500" fill="hold"/>
                                        <p:tgtEl>
                                          <p:spTgt spid="56"/>
                                        </p:tgtEl>
                                        <p:attrNameLst>
                                          <p:attrName>ppt_w</p:attrName>
                                        </p:attrNameLst>
                                      </p:cBhvr>
                                      <p:tavLst>
                                        <p:tav tm="0">
                                          <p:val>
                                            <p:fltVal val="0"/>
                                          </p:val>
                                        </p:tav>
                                        <p:tav tm="100000">
                                          <p:val>
                                            <p:strVal val="#ppt_w"/>
                                          </p:val>
                                        </p:tav>
                                      </p:tavLst>
                                    </p:anim>
                                    <p:anim calcmode="lin" valueType="num">
                                      <p:cBhvr>
                                        <p:cTn id="85" dur="500" fill="hold"/>
                                        <p:tgtEl>
                                          <p:spTgt spid="5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8"/>
                  </p:tgtEl>
                </p:cond>
              </p:nextCondLst>
            </p:seq>
            <p:seq concurrent="1" nextAc="seek">
              <p:cTn id="86" restart="whenNotActive" fill="hold" evtFilter="cancelBubble" nodeType="interactiveSeq">
                <p:stCondLst>
                  <p:cond evt="onClick" delay="0">
                    <p:tgtEl>
                      <p:spTgt spid="9"/>
                    </p:tgtEl>
                  </p:cond>
                </p:stCondLst>
                <p:endSync evt="end" delay="0">
                  <p:rtn val="all"/>
                </p:endSync>
                <p:childTnLst>
                  <p:par>
                    <p:cTn id="87" fill="hold">
                      <p:stCondLst>
                        <p:cond delay="0"/>
                      </p:stCondLst>
                      <p:childTnLst>
                        <p:par>
                          <p:cTn id="88" fill="hold">
                            <p:stCondLst>
                              <p:cond delay="0"/>
                            </p:stCondLst>
                            <p:childTnLst>
                              <p:par>
                                <p:cTn id="89" presetID="17" presetClass="exit" presetSubtype="10" fill="hold" grpId="1" nodeType="withEffect">
                                  <p:stCondLst>
                                    <p:cond delay="0"/>
                                  </p:stCondLst>
                                  <p:childTnLst>
                                    <p:anim calcmode="lin" valueType="num">
                                      <p:cBhvr>
                                        <p:cTn id="90" dur="500"/>
                                        <p:tgtEl>
                                          <p:spTgt spid="9"/>
                                        </p:tgtEl>
                                        <p:attrNameLst>
                                          <p:attrName>ppt_w</p:attrName>
                                        </p:attrNameLst>
                                      </p:cBhvr>
                                      <p:tavLst>
                                        <p:tav tm="0">
                                          <p:val>
                                            <p:strVal val="ppt_w"/>
                                          </p:val>
                                        </p:tav>
                                        <p:tav tm="100000">
                                          <p:val>
                                            <p:fltVal val="0"/>
                                          </p:val>
                                        </p:tav>
                                      </p:tavLst>
                                    </p:anim>
                                    <p:anim calcmode="lin" valueType="num">
                                      <p:cBhvr>
                                        <p:cTn id="91" dur="500"/>
                                        <p:tgtEl>
                                          <p:spTgt spid="9"/>
                                        </p:tgtEl>
                                        <p:attrNameLst>
                                          <p:attrName>ppt_h</p:attrName>
                                        </p:attrNameLst>
                                      </p:cBhvr>
                                      <p:tavLst>
                                        <p:tav tm="0">
                                          <p:val>
                                            <p:strVal val="ppt_h"/>
                                          </p:val>
                                        </p:tav>
                                        <p:tav tm="100000">
                                          <p:val>
                                            <p:strVal val="ppt_h"/>
                                          </p:val>
                                        </p:tav>
                                      </p:tavLst>
                                    </p:anim>
                                    <p:set>
                                      <p:cBhvr>
                                        <p:cTn id="92" dur="1" fill="hold">
                                          <p:stCondLst>
                                            <p:cond delay="499"/>
                                          </p:stCondLst>
                                        </p:cTn>
                                        <p:tgtEl>
                                          <p:spTgt spid="9"/>
                                        </p:tgtEl>
                                        <p:attrNameLst>
                                          <p:attrName>style.visibility</p:attrName>
                                        </p:attrNameLst>
                                      </p:cBhvr>
                                      <p:to>
                                        <p:strVal val="hidden"/>
                                      </p:to>
                                    </p:set>
                                  </p:childTnLst>
                                </p:cTn>
                              </p:par>
                            </p:childTnLst>
                          </p:cTn>
                        </p:par>
                        <p:par>
                          <p:cTn id="93" fill="hold">
                            <p:stCondLst>
                              <p:cond delay="500"/>
                            </p:stCondLst>
                            <p:childTnLst>
                              <p:par>
                                <p:cTn id="94" presetID="17" presetClass="entr" presetSubtype="10" fill="hold" nodeType="afterEffect">
                                  <p:stCondLst>
                                    <p:cond delay="0"/>
                                  </p:stCondLst>
                                  <p:childTnLst>
                                    <p:set>
                                      <p:cBhvr>
                                        <p:cTn id="95" dur="1" fill="hold">
                                          <p:stCondLst>
                                            <p:cond delay="0"/>
                                          </p:stCondLst>
                                        </p:cTn>
                                        <p:tgtEl>
                                          <p:spTgt spid="53"/>
                                        </p:tgtEl>
                                        <p:attrNameLst>
                                          <p:attrName>style.visibility</p:attrName>
                                        </p:attrNameLst>
                                      </p:cBhvr>
                                      <p:to>
                                        <p:strVal val="visible"/>
                                      </p:to>
                                    </p:set>
                                    <p:anim calcmode="lin" valueType="num">
                                      <p:cBhvr>
                                        <p:cTn id="96" dur="500" fill="hold"/>
                                        <p:tgtEl>
                                          <p:spTgt spid="53"/>
                                        </p:tgtEl>
                                        <p:attrNameLst>
                                          <p:attrName>ppt_w</p:attrName>
                                        </p:attrNameLst>
                                      </p:cBhvr>
                                      <p:tavLst>
                                        <p:tav tm="0">
                                          <p:val>
                                            <p:fltVal val="0"/>
                                          </p:val>
                                        </p:tav>
                                        <p:tav tm="100000">
                                          <p:val>
                                            <p:strVal val="#ppt_w"/>
                                          </p:val>
                                        </p:tav>
                                      </p:tavLst>
                                    </p:anim>
                                    <p:anim calcmode="lin" valueType="num">
                                      <p:cBhvr>
                                        <p:cTn id="97" dur="500" fill="hold"/>
                                        <p:tgtEl>
                                          <p:spTgt spid="5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9"/>
                  </p:tgtEl>
                </p:cond>
              </p:nextCondLst>
            </p:seq>
            <p:seq concurrent="1" nextAc="seek">
              <p:cTn id="98" restart="whenNotActive" fill="hold" evtFilter="cancelBubble" nodeType="interactiveSeq">
                <p:stCondLst>
                  <p:cond evt="onClick" delay="0">
                    <p:tgtEl>
                      <p:spTgt spid="8"/>
                    </p:tgtEl>
                  </p:cond>
                </p:stCondLst>
                <p:endSync evt="end" delay="0">
                  <p:rtn val="all"/>
                </p:endSync>
                <p:childTnLst>
                  <p:par>
                    <p:cTn id="99" fill="hold">
                      <p:stCondLst>
                        <p:cond delay="0"/>
                      </p:stCondLst>
                      <p:childTnLst>
                        <p:par>
                          <p:cTn id="100" fill="hold">
                            <p:stCondLst>
                              <p:cond delay="0"/>
                            </p:stCondLst>
                            <p:childTnLst>
                              <p:par>
                                <p:cTn id="101" presetID="17" presetClass="exit" presetSubtype="10" fill="hold" grpId="1" nodeType="withEffect">
                                  <p:stCondLst>
                                    <p:cond delay="0"/>
                                  </p:stCondLst>
                                  <p:childTnLst>
                                    <p:anim calcmode="lin" valueType="num">
                                      <p:cBhvr>
                                        <p:cTn id="102" dur="500"/>
                                        <p:tgtEl>
                                          <p:spTgt spid="8"/>
                                        </p:tgtEl>
                                        <p:attrNameLst>
                                          <p:attrName>ppt_w</p:attrName>
                                        </p:attrNameLst>
                                      </p:cBhvr>
                                      <p:tavLst>
                                        <p:tav tm="0">
                                          <p:val>
                                            <p:strVal val="ppt_w"/>
                                          </p:val>
                                        </p:tav>
                                        <p:tav tm="100000">
                                          <p:val>
                                            <p:fltVal val="0"/>
                                          </p:val>
                                        </p:tav>
                                      </p:tavLst>
                                    </p:anim>
                                    <p:anim calcmode="lin" valueType="num">
                                      <p:cBhvr>
                                        <p:cTn id="103" dur="500"/>
                                        <p:tgtEl>
                                          <p:spTgt spid="8"/>
                                        </p:tgtEl>
                                        <p:attrNameLst>
                                          <p:attrName>ppt_h</p:attrName>
                                        </p:attrNameLst>
                                      </p:cBhvr>
                                      <p:tavLst>
                                        <p:tav tm="0">
                                          <p:val>
                                            <p:strVal val="ppt_h"/>
                                          </p:val>
                                        </p:tav>
                                        <p:tav tm="100000">
                                          <p:val>
                                            <p:strVal val="ppt_h"/>
                                          </p:val>
                                        </p:tav>
                                      </p:tavLst>
                                    </p:anim>
                                    <p:set>
                                      <p:cBhvr>
                                        <p:cTn id="104" dur="1" fill="hold">
                                          <p:stCondLst>
                                            <p:cond delay="499"/>
                                          </p:stCondLst>
                                        </p:cTn>
                                        <p:tgtEl>
                                          <p:spTgt spid="8"/>
                                        </p:tgtEl>
                                        <p:attrNameLst>
                                          <p:attrName>style.visibility</p:attrName>
                                        </p:attrNameLst>
                                      </p:cBhvr>
                                      <p:to>
                                        <p:strVal val="hidden"/>
                                      </p:to>
                                    </p:set>
                                  </p:childTnLst>
                                </p:cTn>
                              </p:par>
                            </p:childTnLst>
                          </p:cTn>
                        </p:par>
                        <p:par>
                          <p:cTn id="105" fill="hold">
                            <p:stCondLst>
                              <p:cond delay="500"/>
                            </p:stCondLst>
                            <p:childTnLst>
                              <p:par>
                                <p:cTn id="106" presetID="17" presetClass="entr" presetSubtype="10" fill="hold" nodeType="afterEffect">
                                  <p:stCondLst>
                                    <p:cond delay="0"/>
                                  </p:stCondLst>
                                  <p:childTnLst>
                                    <p:set>
                                      <p:cBhvr>
                                        <p:cTn id="107" dur="1" fill="hold">
                                          <p:stCondLst>
                                            <p:cond delay="0"/>
                                          </p:stCondLst>
                                        </p:cTn>
                                        <p:tgtEl>
                                          <p:spTgt spid="50"/>
                                        </p:tgtEl>
                                        <p:attrNameLst>
                                          <p:attrName>style.visibility</p:attrName>
                                        </p:attrNameLst>
                                      </p:cBhvr>
                                      <p:to>
                                        <p:strVal val="visible"/>
                                      </p:to>
                                    </p:set>
                                    <p:anim calcmode="lin" valueType="num">
                                      <p:cBhvr>
                                        <p:cTn id="108" dur="500" fill="hold"/>
                                        <p:tgtEl>
                                          <p:spTgt spid="50"/>
                                        </p:tgtEl>
                                        <p:attrNameLst>
                                          <p:attrName>ppt_w</p:attrName>
                                        </p:attrNameLst>
                                      </p:cBhvr>
                                      <p:tavLst>
                                        <p:tav tm="0">
                                          <p:val>
                                            <p:fltVal val="0"/>
                                          </p:val>
                                        </p:tav>
                                        <p:tav tm="100000">
                                          <p:val>
                                            <p:strVal val="#ppt_w"/>
                                          </p:val>
                                        </p:tav>
                                      </p:tavLst>
                                    </p:anim>
                                    <p:anim calcmode="lin" valueType="num">
                                      <p:cBhvr>
                                        <p:cTn id="109" dur="500" fill="hold"/>
                                        <p:tgtEl>
                                          <p:spTgt spid="5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8"/>
                  </p:tgtEl>
                </p:cond>
              </p:nextCondLst>
            </p:seq>
            <p:seq concurrent="1" nextAc="seek">
              <p:cTn id="110" restart="whenNotActive" fill="hold" evtFilter="cancelBubble" nodeType="interactiveSeq">
                <p:stCondLst>
                  <p:cond evt="onClick" delay="0">
                    <p:tgtEl>
                      <p:spTgt spid="6"/>
                    </p:tgtEl>
                  </p:cond>
                </p:stCondLst>
                <p:endSync evt="end" delay="0">
                  <p:rtn val="all"/>
                </p:endSync>
                <p:childTnLst>
                  <p:par>
                    <p:cTn id="111" fill="hold">
                      <p:stCondLst>
                        <p:cond delay="0"/>
                      </p:stCondLst>
                      <p:childTnLst>
                        <p:par>
                          <p:cTn id="112" fill="hold">
                            <p:stCondLst>
                              <p:cond delay="0"/>
                            </p:stCondLst>
                            <p:childTnLst>
                              <p:par>
                                <p:cTn id="113" presetID="17" presetClass="exit" presetSubtype="10" fill="hold" grpId="1" nodeType="withEffect">
                                  <p:stCondLst>
                                    <p:cond delay="0"/>
                                  </p:stCondLst>
                                  <p:childTnLst>
                                    <p:anim calcmode="lin" valueType="num">
                                      <p:cBhvr>
                                        <p:cTn id="114" dur="500"/>
                                        <p:tgtEl>
                                          <p:spTgt spid="6"/>
                                        </p:tgtEl>
                                        <p:attrNameLst>
                                          <p:attrName>ppt_w</p:attrName>
                                        </p:attrNameLst>
                                      </p:cBhvr>
                                      <p:tavLst>
                                        <p:tav tm="0">
                                          <p:val>
                                            <p:strVal val="ppt_w"/>
                                          </p:val>
                                        </p:tav>
                                        <p:tav tm="100000">
                                          <p:val>
                                            <p:fltVal val="0"/>
                                          </p:val>
                                        </p:tav>
                                      </p:tavLst>
                                    </p:anim>
                                    <p:anim calcmode="lin" valueType="num">
                                      <p:cBhvr>
                                        <p:cTn id="115" dur="500"/>
                                        <p:tgtEl>
                                          <p:spTgt spid="6"/>
                                        </p:tgtEl>
                                        <p:attrNameLst>
                                          <p:attrName>ppt_h</p:attrName>
                                        </p:attrNameLst>
                                      </p:cBhvr>
                                      <p:tavLst>
                                        <p:tav tm="0">
                                          <p:val>
                                            <p:strVal val="ppt_h"/>
                                          </p:val>
                                        </p:tav>
                                        <p:tav tm="100000">
                                          <p:val>
                                            <p:strVal val="ppt_h"/>
                                          </p:val>
                                        </p:tav>
                                      </p:tavLst>
                                    </p:anim>
                                    <p:set>
                                      <p:cBhvr>
                                        <p:cTn id="116" dur="1" fill="hold">
                                          <p:stCondLst>
                                            <p:cond delay="499"/>
                                          </p:stCondLst>
                                        </p:cTn>
                                        <p:tgtEl>
                                          <p:spTgt spid="6"/>
                                        </p:tgtEl>
                                        <p:attrNameLst>
                                          <p:attrName>style.visibility</p:attrName>
                                        </p:attrNameLst>
                                      </p:cBhvr>
                                      <p:to>
                                        <p:strVal val="hidden"/>
                                      </p:to>
                                    </p:set>
                                  </p:childTnLst>
                                </p:cTn>
                              </p:par>
                            </p:childTnLst>
                          </p:cTn>
                        </p:par>
                        <p:par>
                          <p:cTn id="117" fill="hold">
                            <p:stCondLst>
                              <p:cond delay="500"/>
                            </p:stCondLst>
                            <p:childTnLst>
                              <p:par>
                                <p:cTn id="118" presetID="17" presetClass="entr" presetSubtype="10" fill="hold" nodeType="afterEffect">
                                  <p:stCondLst>
                                    <p:cond delay="0"/>
                                  </p:stCondLst>
                                  <p:childTnLst>
                                    <p:set>
                                      <p:cBhvr>
                                        <p:cTn id="119" dur="1" fill="hold">
                                          <p:stCondLst>
                                            <p:cond delay="0"/>
                                          </p:stCondLst>
                                        </p:cTn>
                                        <p:tgtEl>
                                          <p:spTgt spid="33"/>
                                        </p:tgtEl>
                                        <p:attrNameLst>
                                          <p:attrName>style.visibility</p:attrName>
                                        </p:attrNameLst>
                                      </p:cBhvr>
                                      <p:to>
                                        <p:strVal val="visible"/>
                                      </p:to>
                                    </p:set>
                                    <p:anim calcmode="lin" valueType="num">
                                      <p:cBhvr>
                                        <p:cTn id="120" dur="500" fill="hold"/>
                                        <p:tgtEl>
                                          <p:spTgt spid="33"/>
                                        </p:tgtEl>
                                        <p:attrNameLst>
                                          <p:attrName>ppt_w</p:attrName>
                                        </p:attrNameLst>
                                      </p:cBhvr>
                                      <p:tavLst>
                                        <p:tav tm="0">
                                          <p:val>
                                            <p:fltVal val="0"/>
                                          </p:val>
                                        </p:tav>
                                        <p:tav tm="100000">
                                          <p:val>
                                            <p:strVal val="#ppt_w"/>
                                          </p:val>
                                        </p:tav>
                                      </p:tavLst>
                                    </p:anim>
                                    <p:anim calcmode="lin" valueType="num">
                                      <p:cBhvr>
                                        <p:cTn id="121" dur="5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seq concurrent="1" nextAc="seek">
              <p:cTn id="122" restart="whenNotActive" fill="hold" evtFilter="cancelBubble" nodeType="interactiveSeq">
                <p:stCondLst>
                  <p:cond evt="onClick" delay="0">
                    <p:tgtEl>
                      <p:spTgt spid="5"/>
                    </p:tgtEl>
                  </p:cond>
                </p:stCondLst>
                <p:endSync evt="end" delay="0">
                  <p:rtn val="all"/>
                </p:endSync>
                <p:childTnLst>
                  <p:par>
                    <p:cTn id="123" fill="hold">
                      <p:stCondLst>
                        <p:cond delay="0"/>
                      </p:stCondLst>
                      <p:childTnLst>
                        <p:par>
                          <p:cTn id="124" fill="hold">
                            <p:stCondLst>
                              <p:cond delay="0"/>
                            </p:stCondLst>
                            <p:childTnLst>
                              <p:par>
                                <p:cTn id="125" presetID="17" presetClass="exit" presetSubtype="10" fill="hold" grpId="1" nodeType="withEffect">
                                  <p:stCondLst>
                                    <p:cond delay="0"/>
                                  </p:stCondLst>
                                  <p:childTnLst>
                                    <p:anim calcmode="lin" valueType="num">
                                      <p:cBhvr>
                                        <p:cTn id="126" dur="500"/>
                                        <p:tgtEl>
                                          <p:spTgt spid="5"/>
                                        </p:tgtEl>
                                        <p:attrNameLst>
                                          <p:attrName>ppt_w</p:attrName>
                                        </p:attrNameLst>
                                      </p:cBhvr>
                                      <p:tavLst>
                                        <p:tav tm="0">
                                          <p:val>
                                            <p:strVal val="ppt_w"/>
                                          </p:val>
                                        </p:tav>
                                        <p:tav tm="100000">
                                          <p:val>
                                            <p:fltVal val="0"/>
                                          </p:val>
                                        </p:tav>
                                      </p:tavLst>
                                    </p:anim>
                                    <p:anim calcmode="lin" valueType="num">
                                      <p:cBhvr>
                                        <p:cTn id="127" dur="500"/>
                                        <p:tgtEl>
                                          <p:spTgt spid="5"/>
                                        </p:tgtEl>
                                        <p:attrNameLst>
                                          <p:attrName>ppt_h</p:attrName>
                                        </p:attrNameLst>
                                      </p:cBhvr>
                                      <p:tavLst>
                                        <p:tav tm="0">
                                          <p:val>
                                            <p:strVal val="ppt_h"/>
                                          </p:val>
                                        </p:tav>
                                        <p:tav tm="100000">
                                          <p:val>
                                            <p:strVal val="ppt_h"/>
                                          </p:val>
                                        </p:tav>
                                      </p:tavLst>
                                    </p:anim>
                                    <p:set>
                                      <p:cBhvr>
                                        <p:cTn id="128" dur="1" fill="hold">
                                          <p:stCondLst>
                                            <p:cond delay="499"/>
                                          </p:stCondLst>
                                        </p:cTn>
                                        <p:tgtEl>
                                          <p:spTgt spid="5"/>
                                        </p:tgtEl>
                                        <p:attrNameLst>
                                          <p:attrName>style.visibility</p:attrName>
                                        </p:attrNameLst>
                                      </p:cBhvr>
                                      <p:to>
                                        <p:strVal val="hidden"/>
                                      </p:to>
                                    </p:set>
                                  </p:childTnLst>
                                </p:cTn>
                              </p:par>
                            </p:childTnLst>
                          </p:cTn>
                        </p:par>
                        <p:par>
                          <p:cTn id="129" fill="hold">
                            <p:stCondLst>
                              <p:cond delay="500"/>
                            </p:stCondLst>
                            <p:childTnLst>
                              <p:par>
                                <p:cTn id="130" presetID="17" presetClass="entr" presetSubtype="10" fill="hold" nodeType="afterEffect">
                                  <p:stCondLst>
                                    <p:cond delay="0"/>
                                  </p:stCondLst>
                                  <p:childTnLst>
                                    <p:set>
                                      <p:cBhvr>
                                        <p:cTn id="131" dur="1" fill="hold">
                                          <p:stCondLst>
                                            <p:cond delay="0"/>
                                          </p:stCondLst>
                                        </p:cTn>
                                        <p:tgtEl>
                                          <p:spTgt spid="30"/>
                                        </p:tgtEl>
                                        <p:attrNameLst>
                                          <p:attrName>style.visibility</p:attrName>
                                        </p:attrNameLst>
                                      </p:cBhvr>
                                      <p:to>
                                        <p:strVal val="visible"/>
                                      </p:to>
                                    </p:set>
                                    <p:anim calcmode="lin" valueType="num">
                                      <p:cBhvr>
                                        <p:cTn id="132" dur="500" fill="hold"/>
                                        <p:tgtEl>
                                          <p:spTgt spid="30"/>
                                        </p:tgtEl>
                                        <p:attrNameLst>
                                          <p:attrName>ppt_w</p:attrName>
                                        </p:attrNameLst>
                                      </p:cBhvr>
                                      <p:tavLst>
                                        <p:tav tm="0">
                                          <p:val>
                                            <p:fltVal val="0"/>
                                          </p:val>
                                        </p:tav>
                                        <p:tav tm="100000">
                                          <p:val>
                                            <p:strVal val="#ppt_w"/>
                                          </p:val>
                                        </p:tav>
                                      </p:tavLst>
                                    </p:anim>
                                    <p:anim calcmode="lin" valueType="num">
                                      <p:cBhvr>
                                        <p:cTn id="133" dur="5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5"/>
                  </p:tgtEl>
                </p:cond>
              </p:nextCondLst>
            </p:seq>
            <p:seq concurrent="1" nextAc="seek">
              <p:cTn id="134" restart="whenNotActive" fill="hold" evtFilter="cancelBubble" nodeType="interactiveSeq">
                <p:stCondLst>
                  <p:cond evt="onClick" delay="0">
                    <p:tgtEl>
                      <p:spTgt spid="3"/>
                    </p:tgtEl>
                  </p:cond>
                </p:stCondLst>
                <p:endSync evt="end" delay="0">
                  <p:rtn val="all"/>
                </p:endSync>
                <p:childTnLst>
                  <p:par>
                    <p:cTn id="135" fill="hold">
                      <p:stCondLst>
                        <p:cond delay="0"/>
                      </p:stCondLst>
                      <p:childTnLst>
                        <p:par>
                          <p:cTn id="136" fill="hold">
                            <p:stCondLst>
                              <p:cond delay="0"/>
                            </p:stCondLst>
                            <p:childTnLst>
                              <p:par>
                                <p:cTn id="137" presetID="17" presetClass="exit" presetSubtype="10" fill="hold" grpId="1" nodeType="withEffect">
                                  <p:stCondLst>
                                    <p:cond delay="0"/>
                                  </p:stCondLst>
                                  <p:childTnLst>
                                    <p:anim calcmode="lin" valueType="num">
                                      <p:cBhvr>
                                        <p:cTn id="138" dur="500"/>
                                        <p:tgtEl>
                                          <p:spTgt spid="3"/>
                                        </p:tgtEl>
                                        <p:attrNameLst>
                                          <p:attrName>ppt_w</p:attrName>
                                        </p:attrNameLst>
                                      </p:cBhvr>
                                      <p:tavLst>
                                        <p:tav tm="0">
                                          <p:val>
                                            <p:strVal val="ppt_w"/>
                                          </p:val>
                                        </p:tav>
                                        <p:tav tm="100000">
                                          <p:val>
                                            <p:fltVal val="0"/>
                                          </p:val>
                                        </p:tav>
                                      </p:tavLst>
                                    </p:anim>
                                    <p:anim calcmode="lin" valueType="num">
                                      <p:cBhvr>
                                        <p:cTn id="139" dur="500"/>
                                        <p:tgtEl>
                                          <p:spTgt spid="3"/>
                                        </p:tgtEl>
                                        <p:attrNameLst>
                                          <p:attrName>ppt_h</p:attrName>
                                        </p:attrNameLst>
                                      </p:cBhvr>
                                      <p:tavLst>
                                        <p:tav tm="0">
                                          <p:val>
                                            <p:strVal val="ppt_h"/>
                                          </p:val>
                                        </p:tav>
                                        <p:tav tm="100000">
                                          <p:val>
                                            <p:strVal val="ppt_h"/>
                                          </p:val>
                                        </p:tav>
                                      </p:tavLst>
                                    </p:anim>
                                    <p:set>
                                      <p:cBhvr>
                                        <p:cTn id="140" dur="1" fill="hold">
                                          <p:stCondLst>
                                            <p:cond delay="499"/>
                                          </p:stCondLst>
                                        </p:cTn>
                                        <p:tgtEl>
                                          <p:spTgt spid="3"/>
                                        </p:tgtEl>
                                        <p:attrNameLst>
                                          <p:attrName>style.visibility</p:attrName>
                                        </p:attrNameLst>
                                      </p:cBhvr>
                                      <p:to>
                                        <p:strVal val="hidden"/>
                                      </p:to>
                                    </p:set>
                                  </p:childTnLst>
                                </p:cTn>
                              </p:par>
                            </p:childTnLst>
                          </p:cTn>
                        </p:par>
                        <p:par>
                          <p:cTn id="141" fill="hold">
                            <p:stCondLst>
                              <p:cond delay="500"/>
                            </p:stCondLst>
                            <p:childTnLst>
                              <p:par>
                                <p:cTn id="142" presetID="17" presetClass="entr" presetSubtype="10" fill="hold"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
                  </p:tgtEl>
                </p:cond>
              </p:nextCondLst>
            </p:seq>
          </p:childTnLst>
        </p:cTn>
      </p:par>
    </p:tnLst>
    <p:bldLst>
      <p:bldP spid="3" grpId="0" animBg="1"/>
      <p:bldP spid="3" grpId="1" animBg="1"/>
      <p:bldP spid="5" grpId="0" animBg="1"/>
      <p:bldP spid="5" grpId="1" animBg="1"/>
      <p:bldP spid="6" grpId="0" animBg="1"/>
      <p:bldP spid="6" grpId="1" animBg="1"/>
      <p:bldP spid="8" grpId="0" animBg="1"/>
      <p:bldP spid="8" grpId="1" animBg="1"/>
      <p:bldP spid="9" grpId="0" animBg="1"/>
      <p:bldP spid="9" grpId="1" animBg="1"/>
      <p:bldP spid="18" grpId="0" animBg="1"/>
      <p:bldP spid="1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ircle: Hollow 33">
            <a:extLst>
              <a:ext uri="{FF2B5EF4-FFF2-40B4-BE49-F238E27FC236}">
                <a16:creationId xmlns:a16="http://schemas.microsoft.com/office/drawing/2014/main" id="{77C94731-EB5F-F77C-5D87-58012CD74C2C}"/>
              </a:ext>
            </a:extLst>
          </p:cNvPr>
          <p:cNvSpPr/>
          <p:nvPr/>
        </p:nvSpPr>
        <p:spPr>
          <a:xfrm>
            <a:off x="346909" y="467749"/>
            <a:ext cx="1923608" cy="1923608"/>
          </a:xfrm>
          <a:prstGeom prst="donut">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ircle: Hollow 32">
            <a:extLst>
              <a:ext uri="{FF2B5EF4-FFF2-40B4-BE49-F238E27FC236}">
                <a16:creationId xmlns:a16="http://schemas.microsoft.com/office/drawing/2014/main" id="{BC02CFB2-602A-07A7-D527-A0893E5C452F}"/>
              </a:ext>
            </a:extLst>
          </p:cNvPr>
          <p:cNvSpPr/>
          <p:nvPr/>
        </p:nvSpPr>
        <p:spPr>
          <a:xfrm>
            <a:off x="10031470" y="2331486"/>
            <a:ext cx="1977500" cy="1977500"/>
          </a:xfrm>
          <a:prstGeom prst="donu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5C29E8DC-61C9-E0CF-7F98-8A630DB3956E}"/>
              </a:ext>
            </a:extLst>
          </p:cNvPr>
          <p:cNvSpPr txBox="1"/>
          <p:nvPr/>
        </p:nvSpPr>
        <p:spPr>
          <a:xfrm>
            <a:off x="6587650" y="4610113"/>
            <a:ext cx="4404267" cy="1938992"/>
          </a:xfrm>
          <a:prstGeom prst="rect">
            <a:avLst/>
          </a:prstGeom>
          <a:noFill/>
        </p:spPr>
        <p:txBody>
          <a:bodyPr wrap="square" rtlCol="0">
            <a:spAutoFit/>
          </a:bodyPr>
          <a:lstStyle/>
          <a:p>
            <a:pPr rtl="1"/>
            <a:r>
              <a:rPr lang="en-US" sz="4000" dirty="0" err="1">
                <a:solidFill>
                  <a:srgbClr val="00AEF6"/>
                </a:solidFill>
                <a:latin typeface="Tajawal Black" panose="00000500000000000000" pitchFamily="2" charset="-78"/>
                <a:ea typeface="Century Gothic"/>
                <a:cs typeface="Tajawal Black" panose="00000500000000000000" pitchFamily="2" charset="-78"/>
                <a:sym typeface="Century Gothic"/>
              </a:rPr>
              <a:t>التدريب</a:t>
            </a:r>
            <a:r>
              <a:rPr lang="en-US" sz="4000" dirty="0">
                <a:solidFill>
                  <a:srgbClr val="00AEF6"/>
                </a:solidFill>
                <a:latin typeface="Tajawal Black" panose="00000500000000000000" pitchFamily="2" charset="-78"/>
                <a:ea typeface="Century Gothic"/>
                <a:cs typeface="Tajawal Black" panose="00000500000000000000" pitchFamily="2" charset="-78"/>
                <a:sym typeface="Century Gothic"/>
              </a:rPr>
              <a:t> </a:t>
            </a:r>
            <a:r>
              <a:rPr lang="ar-LB" sz="4000" dirty="0">
                <a:solidFill>
                  <a:srgbClr val="00AEF6"/>
                </a:solidFill>
                <a:latin typeface="Tajawal Black" panose="00000500000000000000" pitchFamily="2" charset="-78"/>
                <a:ea typeface="Century Gothic"/>
                <a:cs typeface="Tajawal Black" panose="00000500000000000000" pitchFamily="2" charset="-78"/>
                <a:sym typeface="Century Gothic"/>
              </a:rPr>
              <a:t>التمهيدي</a:t>
            </a:r>
            <a:endParaRPr lang="ar-LB" sz="4000" b="1" spc="300" dirty="0">
              <a:solidFill>
                <a:schemeClr val="accent4"/>
              </a:solidFill>
              <a:latin typeface="Tajawal Black" panose="00000500000000000000" pitchFamily="2" charset="-78"/>
              <a:ea typeface="Century Gothic"/>
              <a:cs typeface="Tajawal Black" panose="00000500000000000000" pitchFamily="2" charset="-78"/>
              <a:sym typeface="Century Gothic"/>
            </a:endParaRPr>
          </a:p>
          <a:p>
            <a:pPr rtl="1"/>
            <a:r>
              <a:rPr lang="ar-LB" sz="4000" dirty="0">
                <a:solidFill>
                  <a:srgbClr val="E3212B"/>
                </a:solidFill>
                <a:latin typeface="Tajawal Black" panose="00000500000000000000" pitchFamily="2" charset="-78"/>
                <a:ea typeface="Century Gothic"/>
                <a:cs typeface="Tajawal Black" panose="00000500000000000000" pitchFamily="2" charset="-78"/>
                <a:sym typeface="Century Gothic"/>
              </a:rPr>
              <a:t>للش</a:t>
            </a:r>
            <a:r>
              <a:rPr lang="ar-EG" sz="4000" dirty="0">
                <a:solidFill>
                  <a:srgbClr val="E3212B"/>
                </a:solidFill>
                <a:latin typeface="Tajawal Black" panose="00000500000000000000" pitchFamily="2" charset="-78"/>
                <a:ea typeface="Century Gothic"/>
                <a:cs typeface="Tajawal Black" panose="00000500000000000000" pitchFamily="2" charset="-78"/>
                <a:sym typeface="Century Gothic"/>
              </a:rPr>
              <a:t>باب</a:t>
            </a:r>
            <a:endParaRPr lang="ar-LB" sz="4000" dirty="0">
              <a:solidFill>
                <a:srgbClr val="E3212B"/>
              </a:solidFill>
              <a:latin typeface="Tajawal Black" panose="00000500000000000000" pitchFamily="2" charset="-78"/>
              <a:ea typeface="Century Gothic"/>
              <a:cs typeface="Tajawal Black" panose="00000500000000000000" pitchFamily="2" charset="-78"/>
              <a:sym typeface="Century Gothic"/>
            </a:endParaRPr>
          </a:p>
          <a:p>
            <a:pPr rtl="1"/>
            <a:endParaRPr lang="en-US" sz="4000" dirty="0">
              <a:solidFill>
                <a:srgbClr val="E3212B"/>
              </a:solidFill>
              <a:latin typeface="Tajawal Black" panose="00000500000000000000" pitchFamily="2" charset="-78"/>
              <a:cs typeface="Tajawal Black" panose="00000500000000000000" pitchFamily="2" charset="-78"/>
            </a:endParaRPr>
          </a:p>
        </p:txBody>
      </p:sp>
      <p:pic>
        <p:nvPicPr>
          <p:cNvPr id="7" name="Google Shape;433;p44" descr="Icon&#10;&#10;Description automatically generated with low confidence">
            <a:extLst>
              <a:ext uri="{FF2B5EF4-FFF2-40B4-BE49-F238E27FC236}">
                <a16:creationId xmlns:a16="http://schemas.microsoft.com/office/drawing/2014/main" id="{1D6E4AC5-D6C8-870A-5B88-2C99E425273C}"/>
              </a:ext>
            </a:extLst>
          </p:cNvPr>
          <p:cNvPicPr preferRelativeResize="0"/>
          <p:nvPr/>
        </p:nvPicPr>
        <p:blipFill rotWithShape="1">
          <a:blip r:embed="rId3">
            <a:alphaModFix/>
          </a:blip>
          <a:srcRect/>
          <a:stretch/>
        </p:blipFill>
        <p:spPr>
          <a:xfrm>
            <a:off x="10456936" y="-24166"/>
            <a:ext cx="1645747" cy="938468"/>
          </a:xfrm>
          <a:prstGeom prst="rect">
            <a:avLst/>
          </a:prstGeom>
          <a:noFill/>
          <a:ln>
            <a:noFill/>
          </a:ln>
        </p:spPr>
      </p:pic>
      <p:pic>
        <p:nvPicPr>
          <p:cNvPr id="2" name="Google Shape;398;p1">
            <a:extLst>
              <a:ext uri="{FF2B5EF4-FFF2-40B4-BE49-F238E27FC236}">
                <a16:creationId xmlns:a16="http://schemas.microsoft.com/office/drawing/2014/main" id="{CECAA718-AA48-7CEF-32FC-33E593753A3A}"/>
              </a:ext>
            </a:extLst>
          </p:cNvPr>
          <p:cNvPicPr preferRelativeResize="0"/>
          <p:nvPr/>
        </p:nvPicPr>
        <p:blipFill rotWithShape="1">
          <a:blip r:embed="rId4">
            <a:alphaModFix/>
          </a:blip>
          <a:srcRect/>
          <a:stretch/>
        </p:blipFill>
        <p:spPr>
          <a:xfrm>
            <a:off x="4265032" y="5367986"/>
            <a:ext cx="1805482" cy="539341"/>
          </a:xfrm>
          <a:prstGeom prst="rect">
            <a:avLst/>
          </a:prstGeom>
          <a:noFill/>
          <a:ln>
            <a:noFill/>
          </a:ln>
        </p:spPr>
      </p:pic>
      <p:pic>
        <p:nvPicPr>
          <p:cNvPr id="3" name="Google Shape;399;p1">
            <a:extLst>
              <a:ext uri="{FF2B5EF4-FFF2-40B4-BE49-F238E27FC236}">
                <a16:creationId xmlns:a16="http://schemas.microsoft.com/office/drawing/2014/main" id="{ECAC38D1-E108-2554-A220-7095BB62B651}"/>
              </a:ext>
            </a:extLst>
          </p:cNvPr>
          <p:cNvPicPr preferRelativeResize="0"/>
          <p:nvPr/>
        </p:nvPicPr>
        <p:blipFill rotWithShape="1">
          <a:blip r:embed="rId5">
            <a:alphaModFix/>
          </a:blip>
          <a:srcRect l="25175" t="20890" r="25214" b="26021"/>
          <a:stretch/>
        </p:blipFill>
        <p:spPr>
          <a:xfrm>
            <a:off x="2122954" y="5355218"/>
            <a:ext cx="1805482" cy="629740"/>
          </a:xfrm>
          <a:prstGeom prst="rect">
            <a:avLst/>
          </a:prstGeom>
          <a:noFill/>
          <a:ln>
            <a:noFill/>
          </a:ln>
        </p:spPr>
      </p:pic>
      <p:pic>
        <p:nvPicPr>
          <p:cNvPr id="4" name="Google Shape;400;p1">
            <a:extLst>
              <a:ext uri="{FF2B5EF4-FFF2-40B4-BE49-F238E27FC236}">
                <a16:creationId xmlns:a16="http://schemas.microsoft.com/office/drawing/2014/main" id="{11E4FA78-8D8C-5198-DF52-42FE7E3DD127}"/>
              </a:ext>
            </a:extLst>
          </p:cNvPr>
          <p:cNvPicPr preferRelativeResize="0"/>
          <p:nvPr/>
        </p:nvPicPr>
        <p:blipFill rotWithShape="1">
          <a:blip r:embed="rId6">
            <a:alphaModFix/>
          </a:blip>
          <a:srcRect/>
          <a:stretch/>
        </p:blipFill>
        <p:spPr>
          <a:xfrm>
            <a:off x="4103670" y="4308986"/>
            <a:ext cx="2322618" cy="1086128"/>
          </a:xfrm>
          <a:prstGeom prst="rect">
            <a:avLst/>
          </a:prstGeom>
          <a:noFill/>
          <a:ln>
            <a:noFill/>
          </a:ln>
        </p:spPr>
      </p:pic>
      <p:pic>
        <p:nvPicPr>
          <p:cNvPr id="5" name="Google Shape;401;p1">
            <a:extLst>
              <a:ext uri="{FF2B5EF4-FFF2-40B4-BE49-F238E27FC236}">
                <a16:creationId xmlns:a16="http://schemas.microsoft.com/office/drawing/2014/main" id="{48FA812A-38F2-4332-2CB0-ACD62D44F14B}"/>
              </a:ext>
            </a:extLst>
          </p:cNvPr>
          <p:cNvPicPr preferRelativeResize="0"/>
          <p:nvPr/>
        </p:nvPicPr>
        <p:blipFill rotWithShape="1">
          <a:blip r:embed="rId7">
            <a:alphaModFix/>
          </a:blip>
          <a:srcRect/>
          <a:stretch/>
        </p:blipFill>
        <p:spPr>
          <a:xfrm>
            <a:off x="2074547" y="4317009"/>
            <a:ext cx="1902296" cy="1111438"/>
          </a:xfrm>
          <a:prstGeom prst="rect">
            <a:avLst/>
          </a:prstGeom>
          <a:noFill/>
          <a:ln>
            <a:noFill/>
          </a:ln>
        </p:spPr>
      </p:pic>
      <p:sp>
        <p:nvSpPr>
          <p:cNvPr id="6" name="Heart 5">
            <a:extLst>
              <a:ext uri="{FF2B5EF4-FFF2-40B4-BE49-F238E27FC236}">
                <a16:creationId xmlns:a16="http://schemas.microsoft.com/office/drawing/2014/main" id="{48A079FB-3ACF-3CDF-4063-A9664CB7A9A0}"/>
              </a:ext>
            </a:extLst>
          </p:cNvPr>
          <p:cNvSpPr/>
          <p:nvPr/>
        </p:nvSpPr>
        <p:spPr>
          <a:xfrm rot="20728174">
            <a:off x="758697" y="964077"/>
            <a:ext cx="1132789" cy="1001831"/>
          </a:xfrm>
          <a:prstGeom prst="heart">
            <a:avLst/>
          </a:prstGeom>
          <a:solidFill>
            <a:srgbClr val="E3212B"/>
          </a:solidFill>
          <a:ln w="38100">
            <a:solidFill>
              <a:schemeClr val="bg1"/>
            </a:solidFill>
          </a:ln>
          <a:effectLst>
            <a:outerShdw blurRad="1016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art 7">
            <a:extLst>
              <a:ext uri="{FF2B5EF4-FFF2-40B4-BE49-F238E27FC236}">
                <a16:creationId xmlns:a16="http://schemas.microsoft.com/office/drawing/2014/main" id="{3D13A2DB-CBAB-E780-F0C7-FE0CEF1FD23F}"/>
              </a:ext>
            </a:extLst>
          </p:cNvPr>
          <p:cNvSpPr/>
          <p:nvPr/>
        </p:nvSpPr>
        <p:spPr>
          <a:xfrm rot="1378530">
            <a:off x="498817" y="3418463"/>
            <a:ext cx="693890" cy="613672"/>
          </a:xfrm>
          <a:prstGeom prst="heart">
            <a:avLst/>
          </a:prstGeom>
          <a:solidFill>
            <a:srgbClr val="00AEF6"/>
          </a:solidFill>
          <a:ln w="38100">
            <a:solidFill>
              <a:schemeClr val="bg1"/>
            </a:solidFill>
          </a:ln>
          <a:effectLst>
            <a:outerShdw blurRad="1016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art 8">
            <a:extLst>
              <a:ext uri="{FF2B5EF4-FFF2-40B4-BE49-F238E27FC236}">
                <a16:creationId xmlns:a16="http://schemas.microsoft.com/office/drawing/2014/main" id="{D9F54FC5-55D3-506C-33A6-4E563F8CC756}"/>
              </a:ext>
            </a:extLst>
          </p:cNvPr>
          <p:cNvSpPr/>
          <p:nvPr/>
        </p:nvSpPr>
        <p:spPr>
          <a:xfrm rot="472756">
            <a:off x="10675299" y="3066962"/>
            <a:ext cx="693890" cy="613672"/>
          </a:xfrm>
          <a:prstGeom prst="heart">
            <a:avLst/>
          </a:prstGeom>
          <a:solidFill>
            <a:srgbClr val="6FBE44"/>
          </a:solidFill>
          <a:ln w="38100">
            <a:solidFill>
              <a:schemeClr val="bg1"/>
            </a:solidFill>
          </a:ln>
          <a:effectLst>
            <a:outerShdw blurRad="1016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ECC1765F-DC93-E7FE-8B60-F711BA0ADD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1477" y="-1391150"/>
            <a:ext cx="7278073" cy="7278073"/>
          </a:xfrm>
          <a:prstGeom prst="rect">
            <a:avLst/>
          </a:prstGeom>
        </p:spPr>
      </p:pic>
    </p:spTree>
    <p:extLst>
      <p:ext uri="{BB962C8B-B14F-4D97-AF65-F5344CB8AC3E}">
        <p14:creationId xmlns:p14="http://schemas.microsoft.com/office/powerpoint/2010/main" val="347950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100" fill="hold"/>
                                        <p:tgtEl>
                                          <p:spTgt spid="10"/>
                                        </p:tgtEl>
                                        <p:attrNameLst>
                                          <p:attrName>ppt_w</p:attrName>
                                        </p:attrNameLst>
                                      </p:cBhvr>
                                      <p:tavLst>
                                        <p:tav tm="0">
                                          <p:val>
                                            <p:fltVal val="0"/>
                                          </p:val>
                                        </p:tav>
                                        <p:tav tm="100000">
                                          <p:val>
                                            <p:strVal val="#ppt_w"/>
                                          </p:val>
                                        </p:tav>
                                      </p:tavLst>
                                    </p:anim>
                                    <p:anim calcmode="lin" valueType="num">
                                      <p:cBhvr>
                                        <p:cTn id="8" dur="1100" fill="hold"/>
                                        <p:tgtEl>
                                          <p:spTgt spid="10"/>
                                        </p:tgtEl>
                                        <p:attrNameLst>
                                          <p:attrName>ppt_h</p:attrName>
                                        </p:attrNameLst>
                                      </p:cBhvr>
                                      <p:tavLst>
                                        <p:tav tm="0">
                                          <p:val>
                                            <p:fltVal val="0"/>
                                          </p:val>
                                        </p:tav>
                                        <p:tav tm="100000">
                                          <p:val>
                                            <p:strVal val="#ppt_h"/>
                                          </p:val>
                                        </p:tav>
                                      </p:tavLst>
                                    </p:anim>
                                    <p:animEffect transition="in" filter="fade">
                                      <p:cBhvr>
                                        <p:cTn id="9" dur="11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262519-AA32-BC37-5F39-BB70A9CE6933}"/>
              </a:ext>
            </a:extLst>
          </p:cNvPr>
          <p:cNvSpPr txBox="1"/>
          <p:nvPr/>
        </p:nvSpPr>
        <p:spPr>
          <a:xfrm>
            <a:off x="6305636" y="2583726"/>
            <a:ext cx="4237638" cy="707886"/>
          </a:xfrm>
          <a:prstGeom prst="rect">
            <a:avLst/>
          </a:prstGeom>
          <a:noFill/>
        </p:spPr>
        <p:txBody>
          <a:bodyPr wrap="square" rtlCol="0">
            <a:spAutoFit/>
          </a:bodyPr>
          <a:lstStyle/>
          <a:p>
            <a:pPr algn="r" rtl="1"/>
            <a:r>
              <a:rPr lang="ar-LB" sz="4000" dirty="0">
                <a:solidFill>
                  <a:srgbClr val="39A9E0"/>
                </a:solidFill>
                <a:latin typeface="Tajawal Black" panose="00000500000000000000" pitchFamily="2" charset="-78"/>
                <a:cs typeface="Tajawal Black" panose="00000500000000000000" pitchFamily="2" charset="-78"/>
              </a:rPr>
              <a:t>كيفية التصرف؟</a:t>
            </a:r>
            <a:endParaRPr lang="en-US" sz="4000" b="1" spc="300" dirty="0">
              <a:solidFill>
                <a:srgbClr val="E3212B"/>
              </a:solidFill>
              <a:latin typeface="Tajawal Black" panose="00000500000000000000" pitchFamily="2" charset="-78"/>
              <a:cs typeface="Tajawal Black" panose="00000500000000000000" pitchFamily="2" charset="-78"/>
            </a:endParaRPr>
          </a:p>
        </p:txBody>
      </p:sp>
      <p:sp>
        <p:nvSpPr>
          <p:cNvPr id="4" name="Heart 3">
            <a:extLst>
              <a:ext uri="{FF2B5EF4-FFF2-40B4-BE49-F238E27FC236}">
                <a16:creationId xmlns:a16="http://schemas.microsoft.com/office/drawing/2014/main" id="{56E100B6-73F8-70B6-BF84-5C6A573D707F}"/>
              </a:ext>
            </a:extLst>
          </p:cNvPr>
          <p:cNvSpPr/>
          <p:nvPr/>
        </p:nvSpPr>
        <p:spPr>
          <a:xfrm rot="20728174">
            <a:off x="5382618" y="4251413"/>
            <a:ext cx="834545" cy="738066"/>
          </a:xfrm>
          <a:prstGeom prst="heart">
            <a:avLst/>
          </a:prstGeom>
          <a:solidFill>
            <a:srgbClr val="E3212B"/>
          </a:solidFill>
          <a:ln w="38100">
            <a:solidFill>
              <a:schemeClr val="bg1"/>
            </a:solidFill>
          </a:ln>
          <a:effectLst>
            <a:outerShdw blurRad="1016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art 7">
            <a:extLst>
              <a:ext uri="{FF2B5EF4-FFF2-40B4-BE49-F238E27FC236}">
                <a16:creationId xmlns:a16="http://schemas.microsoft.com/office/drawing/2014/main" id="{9246C59C-260F-1468-F5B6-C098000F9377}"/>
              </a:ext>
            </a:extLst>
          </p:cNvPr>
          <p:cNvSpPr/>
          <p:nvPr/>
        </p:nvSpPr>
        <p:spPr>
          <a:xfrm rot="1378530">
            <a:off x="4039393" y="1090033"/>
            <a:ext cx="693890" cy="613672"/>
          </a:xfrm>
          <a:prstGeom prst="heart">
            <a:avLst/>
          </a:prstGeom>
          <a:solidFill>
            <a:srgbClr val="00AEF6"/>
          </a:solidFill>
          <a:ln w="38100">
            <a:solidFill>
              <a:schemeClr val="bg1"/>
            </a:solidFill>
          </a:ln>
          <a:effectLst>
            <a:outerShdw blurRad="1016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art 10">
            <a:extLst>
              <a:ext uri="{FF2B5EF4-FFF2-40B4-BE49-F238E27FC236}">
                <a16:creationId xmlns:a16="http://schemas.microsoft.com/office/drawing/2014/main" id="{825B6A5F-5AB3-7E3A-6873-ED2C716F20FB}"/>
              </a:ext>
            </a:extLst>
          </p:cNvPr>
          <p:cNvSpPr/>
          <p:nvPr/>
        </p:nvSpPr>
        <p:spPr>
          <a:xfrm rot="472756">
            <a:off x="4756827" y="2696157"/>
            <a:ext cx="530650" cy="469304"/>
          </a:xfrm>
          <a:prstGeom prst="heart">
            <a:avLst/>
          </a:prstGeom>
          <a:solidFill>
            <a:srgbClr val="6FBE44"/>
          </a:solidFill>
          <a:ln w="38100">
            <a:solidFill>
              <a:schemeClr val="bg1"/>
            </a:solidFill>
          </a:ln>
          <a:effectLst>
            <a:outerShdw blurRad="1016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oogle Shape;433;p44" descr="Icon&#10;&#10;Description automatically generated with low confidence">
            <a:extLst>
              <a:ext uri="{FF2B5EF4-FFF2-40B4-BE49-F238E27FC236}">
                <a16:creationId xmlns:a16="http://schemas.microsoft.com/office/drawing/2014/main" id="{816BF0F1-EC76-9ECE-5EDA-742BC43E1C28}"/>
              </a:ext>
            </a:extLst>
          </p:cNvPr>
          <p:cNvPicPr preferRelativeResize="0"/>
          <p:nvPr/>
        </p:nvPicPr>
        <p:blipFill rotWithShape="1">
          <a:blip r:embed="rId3">
            <a:alphaModFix/>
          </a:blip>
          <a:srcRect/>
          <a:stretch/>
        </p:blipFill>
        <p:spPr>
          <a:xfrm>
            <a:off x="10456936" y="-24166"/>
            <a:ext cx="1645747" cy="938468"/>
          </a:xfrm>
          <a:prstGeom prst="rect">
            <a:avLst/>
          </a:prstGeom>
          <a:noFill/>
          <a:ln>
            <a:noFill/>
          </a:ln>
        </p:spPr>
      </p:pic>
      <p:grpSp>
        <p:nvGrpSpPr>
          <p:cNvPr id="48" name="Group 47">
            <a:extLst>
              <a:ext uri="{FF2B5EF4-FFF2-40B4-BE49-F238E27FC236}">
                <a16:creationId xmlns:a16="http://schemas.microsoft.com/office/drawing/2014/main" id="{3B77ECF9-389D-CED5-24F4-A15B97A46F22}"/>
              </a:ext>
            </a:extLst>
          </p:cNvPr>
          <p:cNvGrpSpPr/>
          <p:nvPr/>
        </p:nvGrpSpPr>
        <p:grpSpPr>
          <a:xfrm>
            <a:off x="-1907465" y="1213119"/>
            <a:ext cx="4911681" cy="914400"/>
            <a:chOff x="-1907465" y="1213119"/>
            <a:chExt cx="4911681" cy="914400"/>
          </a:xfrm>
        </p:grpSpPr>
        <p:sp>
          <p:nvSpPr>
            <p:cNvPr id="21" name="Rectangle: Rounded Corners 20">
              <a:extLst>
                <a:ext uri="{FF2B5EF4-FFF2-40B4-BE49-F238E27FC236}">
                  <a16:creationId xmlns:a16="http://schemas.microsoft.com/office/drawing/2014/main" id="{DC4FD341-1724-9C0D-44B0-FCB37EB19C1E}"/>
                </a:ext>
              </a:extLst>
            </p:cNvPr>
            <p:cNvSpPr/>
            <p:nvPr/>
          </p:nvSpPr>
          <p:spPr>
            <a:xfrm flipH="1">
              <a:off x="-1907465" y="1213119"/>
              <a:ext cx="4911681" cy="914400"/>
            </a:xfrm>
            <a:prstGeom prst="roundRect">
              <a:avLst>
                <a:gd name="adj" fmla="val 50000"/>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TextBox 2062">
              <a:extLst>
                <a:ext uri="{FF2B5EF4-FFF2-40B4-BE49-F238E27FC236}">
                  <a16:creationId xmlns:a16="http://schemas.microsoft.com/office/drawing/2014/main" id="{771AB178-796E-F4CD-E8F5-24648C1923B2}"/>
                </a:ext>
              </a:extLst>
            </p:cNvPr>
            <p:cNvSpPr txBox="1"/>
            <p:nvPr/>
          </p:nvSpPr>
          <p:spPr>
            <a:xfrm>
              <a:off x="300001" y="1257952"/>
              <a:ext cx="1747895" cy="739818"/>
            </a:xfrm>
            <a:prstGeom prst="rect">
              <a:avLst/>
            </a:prstGeom>
            <a:noFill/>
          </p:spPr>
          <p:txBody>
            <a:bodyPr wrap="square" rtlCol="0">
              <a:spAutoFit/>
            </a:bodyPr>
            <a:lstStyle/>
            <a:p>
              <a:pPr algn="r">
                <a:lnSpc>
                  <a:spcPct val="130000"/>
                </a:lnSpc>
              </a:pPr>
              <a:r>
                <a:rPr lang="ar-LB" sz="1100" b="1" i="0" dirty="0">
                  <a:solidFill>
                    <a:srgbClr val="ECECEC"/>
                  </a:solidFill>
                  <a:effectLst/>
                  <a:latin typeface="Tajawal" panose="00000500000000000000" pitchFamily="2" charset="-78"/>
                  <a:cs typeface="Tajawal" panose="00000500000000000000" pitchFamily="2" charset="-78"/>
                </a:rPr>
                <a:t>يتم الإبلاغ عن المشكلة إلى الشخص المناسب في أسرع وقت ممكن</a:t>
              </a:r>
            </a:p>
          </p:txBody>
        </p:sp>
      </p:grpSp>
      <p:grpSp>
        <p:nvGrpSpPr>
          <p:cNvPr id="49" name="Group 48">
            <a:extLst>
              <a:ext uri="{FF2B5EF4-FFF2-40B4-BE49-F238E27FC236}">
                <a16:creationId xmlns:a16="http://schemas.microsoft.com/office/drawing/2014/main" id="{EC00D140-53D7-5E22-E7AE-AEA6C9FE37AB}"/>
              </a:ext>
            </a:extLst>
          </p:cNvPr>
          <p:cNvGrpSpPr/>
          <p:nvPr/>
        </p:nvGrpSpPr>
        <p:grpSpPr>
          <a:xfrm>
            <a:off x="-1907464" y="2382298"/>
            <a:ext cx="5578883" cy="914400"/>
            <a:chOff x="-1907464" y="2382298"/>
            <a:chExt cx="5578883" cy="914400"/>
          </a:xfrm>
        </p:grpSpPr>
        <p:sp>
          <p:nvSpPr>
            <p:cNvPr id="18" name="Rectangle: Rounded Corners 17">
              <a:extLst>
                <a:ext uri="{FF2B5EF4-FFF2-40B4-BE49-F238E27FC236}">
                  <a16:creationId xmlns:a16="http://schemas.microsoft.com/office/drawing/2014/main" id="{B81D2FC9-574F-713A-1A31-A591EA7F14AF}"/>
                </a:ext>
              </a:extLst>
            </p:cNvPr>
            <p:cNvSpPr/>
            <p:nvPr/>
          </p:nvSpPr>
          <p:spPr>
            <a:xfrm flipH="1">
              <a:off x="-1907464" y="2382298"/>
              <a:ext cx="5578883" cy="914400"/>
            </a:xfrm>
            <a:prstGeom prst="roundRect">
              <a:avLst>
                <a:gd name="adj" fmla="val 50000"/>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0FE150B-B77E-067D-CEAA-217B7AC0B7D7}"/>
                </a:ext>
              </a:extLst>
            </p:cNvPr>
            <p:cNvSpPr txBox="1"/>
            <p:nvPr/>
          </p:nvSpPr>
          <p:spPr>
            <a:xfrm>
              <a:off x="121992" y="2605804"/>
              <a:ext cx="2491210" cy="519758"/>
            </a:xfrm>
            <a:prstGeom prst="rect">
              <a:avLst/>
            </a:prstGeom>
            <a:noFill/>
          </p:spPr>
          <p:txBody>
            <a:bodyPr wrap="square" rtlCol="0">
              <a:spAutoFit/>
            </a:bodyPr>
            <a:lstStyle/>
            <a:p>
              <a:pPr algn="r">
                <a:lnSpc>
                  <a:spcPct val="130000"/>
                </a:lnSpc>
              </a:pPr>
              <a:r>
                <a:rPr lang="ar-LB" sz="1100" b="1" i="0" dirty="0">
                  <a:solidFill>
                    <a:srgbClr val="ECECEC"/>
                  </a:solidFill>
                  <a:effectLst/>
                  <a:latin typeface="Tajawal" panose="00000500000000000000" pitchFamily="2" charset="-78"/>
                  <a:cs typeface="Tajawal" panose="00000500000000000000" pitchFamily="2" charset="-78"/>
                </a:rPr>
                <a:t>يتم الاحتفاظ بسجلات جميع التواصل والوثائق المتعلقة بالمشكلة</a:t>
              </a:r>
            </a:p>
          </p:txBody>
        </p:sp>
      </p:grpSp>
      <p:sp>
        <p:nvSpPr>
          <p:cNvPr id="42" name="Google Shape;508;p9">
            <a:extLst>
              <a:ext uri="{FF2B5EF4-FFF2-40B4-BE49-F238E27FC236}">
                <a16:creationId xmlns:a16="http://schemas.microsoft.com/office/drawing/2014/main" id="{803380F8-BADB-C335-E98E-A6C7FE80F4B3}"/>
              </a:ext>
            </a:extLst>
          </p:cNvPr>
          <p:cNvSpPr/>
          <p:nvPr/>
        </p:nvSpPr>
        <p:spPr>
          <a:xfrm>
            <a:off x="7327501" y="4585951"/>
            <a:ext cx="623203" cy="677268"/>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jawal" panose="00000500000000000000" pitchFamily="2" charset="-78"/>
              <a:cs typeface="Tajawal" panose="00000500000000000000" pitchFamily="2" charset="-78"/>
              <a:sym typeface="Arial"/>
            </a:endParaRPr>
          </a:p>
        </p:txBody>
      </p:sp>
      <p:grpSp>
        <p:nvGrpSpPr>
          <p:cNvPr id="50" name="Group 49">
            <a:extLst>
              <a:ext uri="{FF2B5EF4-FFF2-40B4-BE49-F238E27FC236}">
                <a16:creationId xmlns:a16="http://schemas.microsoft.com/office/drawing/2014/main" id="{B4EC87AF-D52D-1326-F6B9-FB1E7E2C759B}"/>
              </a:ext>
            </a:extLst>
          </p:cNvPr>
          <p:cNvGrpSpPr/>
          <p:nvPr/>
        </p:nvGrpSpPr>
        <p:grpSpPr>
          <a:xfrm>
            <a:off x="-1907466" y="3551477"/>
            <a:ext cx="6236110" cy="914400"/>
            <a:chOff x="-1907466" y="3551477"/>
            <a:chExt cx="6236110" cy="914400"/>
          </a:xfrm>
        </p:grpSpPr>
        <p:sp>
          <p:nvSpPr>
            <p:cNvPr id="6" name="Rectangle: Rounded Corners 5">
              <a:extLst>
                <a:ext uri="{FF2B5EF4-FFF2-40B4-BE49-F238E27FC236}">
                  <a16:creationId xmlns:a16="http://schemas.microsoft.com/office/drawing/2014/main" id="{E7A8CB46-4821-214B-59EA-D3D1F3B6AFE3}"/>
                </a:ext>
              </a:extLst>
            </p:cNvPr>
            <p:cNvSpPr/>
            <p:nvPr/>
          </p:nvSpPr>
          <p:spPr>
            <a:xfrm flipH="1">
              <a:off x="-1907466" y="3551477"/>
              <a:ext cx="6236110" cy="914400"/>
            </a:xfrm>
            <a:prstGeom prst="roundRect">
              <a:avLst>
                <a:gd name="adj" fmla="val 50000"/>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8F9313A-DF75-F33D-25AD-3A49153ACE45}"/>
                </a:ext>
              </a:extLst>
            </p:cNvPr>
            <p:cNvSpPr txBox="1"/>
            <p:nvPr/>
          </p:nvSpPr>
          <p:spPr>
            <a:xfrm>
              <a:off x="240572" y="3657600"/>
              <a:ext cx="3130386" cy="739818"/>
            </a:xfrm>
            <a:prstGeom prst="rect">
              <a:avLst/>
            </a:prstGeom>
            <a:noFill/>
          </p:spPr>
          <p:txBody>
            <a:bodyPr wrap="square" rtlCol="0">
              <a:spAutoFit/>
            </a:bodyPr>
            <a:lstStyle/>
            <a:p>
              <a:pPr algn="r">
                <a:lnSpc>
                  <a:spcPct val="130000"/>
                </a:lnSpc>
              </a:pPr>
              <a:r>
                <a:rPr lang="ar-LB" sz="1100" b="1" i="0" dirty="0">
                  <a:solidFill>
                    <a:srgbClr val="ECECEC"/>
                  </a:solidFill>
                  <a:effectLst/>
                  <a:latin typeface="Tajawal" panose="00000500000000000000" pitchFamily="2" charset="-78"/>
                  <a:cs typeface="Tajawal" panose="00000500000000000000" pitchFamily="2" charset="-78"/>
                </a:rPr>
                <a:t>إذا استمرت المشكلة، يتم الاتصال بإدارة الموارد البشرية أو أي قسم مخصص آخر للحصول على مزيد من المساعدة</a:t>
              </a:r>
            </a:p>
          </p:txBody>
        </p:sp>
      </p:grpSp>
      <p:grpSp>
        <p:nvGrpSpPr>
          <p:cNvPr id="51" name="Group 50">
            <a:extLst>
              <a:ext uri="{FF2B5EF4-FFF2-40B4-BE49-F238E27FC236}">
                <a16:creationId xmlns:a16="http://schemas.microsoft.com/office/drawing/2014/main" id="{2BBA4164-0B6A-9D76-B52A-A17A5FC98F0B}"/>
              </a:ext>
            </a:extLst>
          </p:cNvPr>
          <p:cNvGrpSpPr/>
          <p:nvPr/>
        </p:nvGrpSpPr>
        <p:grpSpPr>
          <a:xfrm>
            <a:off x="-1304470" y="4745558"/>
            <a:ext cx="6236110" cy="914400"/>
            <a:chOff x="-1304470" y="4745558"/>
            <a:chExt cx="6236110" cy="914400"/>
          </a:xfrm>
        </p:grpSpPr>
        <p:sp>
          <p:nvSpPr>
            <p:cNvPr id="14" name="Rectangle: Rounded Corners 13">
              <a:extLst>
                <a:ext uri="{FF2B5EF4-FFF2-40B4-BE49-F238E27FC236}">
                  <a16:creationId xmlns:a16="http://schemas.microsoft.com/office/drawing/2014/main" id="{1CB47199-4F1F-0949-CB16-0E6E2512BEFA}"/>
                </a:ext>
              </a:extLst>
            </p:cNvPr>
            <p:cNvSpPr/>
            <p:nvPr/>
          </p:nvSpPr>
          <p:spPr>
            <a:xfrm flipH="1">
              <a:off x="-1304470" y="4745558"/>
              <a:ext cx="6236110" cy="914400"/>
            </a:xfrm>
            <a:prstGeom prst="roundRect">
              <a:avLst>
                <a:gd name="adj" fmla="val 50000"/>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153E669-CB83-FF39-1399-F7554B8287AB}"/>
                </a:ext>
              </a:extLst>
            </p:cNvPr>
            <p:cNvSpPr txBox="1"/>
            <p:nvPr/>
          </p:nvSpPr>
          <p:spPr>
            <a:xfrm>
              <a:off x="271469" y="4814507"/>
              <a:ext cx="3675677" cy="739818"/>
            </a:xfrm>
            <a:prstGeom prst="rect">
              <a:avLst/>
            </a:prstGeom>
            <a:noFill/>
          </p:spPr>
          <p:txBody>
            <a:bodyPr wrap="square" rtlCol="0">
              <a:spAutoFit/>
            </a:bodyPr>
            <a:lstStyle/>
            <a:p>
              <a:pPr algn="r">
                <a:lnSpc>
                  <a:spcPct val="130000"/>
                </a:lnSpc>
              </a:pPr>
              <a:r>
                <a:rPr lang="ar-LB" sz="1100" b="1" i="0" dirty="0">
                  <a:solidFill>
                    <a:srgbClr val="ECECEC"/>
                  </a:solidFill>
                  <a:effectLst/>
                  <a:latin typeface="Tajawal" panose="00000500000000000000" pitchFamily="2" charset="-78"/>
                  <a:cs typeface="Tajawal" panose="00000500000000000000" pitchFamily="2" charset="-78"/>
                </a:rPr>
                <a:t>تجنب حدوث مشاكل مستقبلية، واتخاذ خطوات استباقية والمشاركة في التدريب أو التحدث مع المشرف حول التغييرات المحتملة</a:t>
              </a:r>
            </a:p>
          </p:txBody>
        </p:sp>
      </p:grpSp>
      <p:grpSp>
        <p:nvGrpSpPr>
          <p:cNvPr id="3" name="Group 2">
            <a:extLst>
              <a:ext uri="{FF2B5EF4-FFF2-40B4-BE49-F238E27FC236}">
                <a16:creationId xmlns:a16="http://schemas.microsoft.com/office/drawing/2014/main" id="{44F4D25D-AED6-24D2-8F0B-5703889B1BC2}"/>
              </a:ext>
            </a:extLst>
          </p:cNvPr>
          <p:cNvGrpSpPr/>
          <p:nvPr/>
        </p:nvGrpSpPr>
        <p:grpSpPr>
          <a:xfrm>
            <a:off x="-1177198" y="-1206474"/>
            <a:ext cx="1316311" cy="1316311"/>
            <a:chOff x="4321727" y="2006016"/>
            <a:chExt cx="1316311" cy="1316311"/>
          </a:xfrm>
        </p:grpSpPr>
        <p:sp>
          <p:nvSpPr>
            <p:cNvPr id="5" name="Circle: Hollow 4">
              <a:extLst>
                <a:ext uri="{FF2B5EF4-FFF2-40B4-BE49-F238E27FC236}">
                  <a16:creationId xmlns:a16="http://schemas.microsoft.com/office/drawing/2014/main" id="{CC75F675-ED16-5664-FCAD-EE19C7D66D12}"/>
                </a:ext>
              </a:extLst>
            </p:cNvPr>
            <p:cNvSpPr/>
            <p:nvPr/>
          </p:nvSpPr>
          <p:spPr>
            <a:xfrm>
              <a:off x="4321727" y="2006016"/>
              <a:ext cx="1316311" cy="1316311"/>
            </a:xfrm>
            <a:prstGeom prst="donut">
              <a:avLst/>
            </a:prstGeom>
            <a:solidFill>
              <a:srgbClr val="6FB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975E46FE-B11B-0213-FC66-EADBEBBBE4CC}"/>
                </a:ext>
              </a:extLst>
            </p:cNvPr>
            <p:cNvSpPr txBox="1"/>
            <p:nvPr/>
          </p:nvSpPr>
          <p:spPr>
            <a:xfrm>
              <a:off x="4397756" y="2382696"/>
              <a:ext cx="1164512" cy="523220"/>
            </a:xfrm>
            <a:prstGeom prst="rect">
              <a:avLst/>
            </a:prstGeom>
            <a:noFill/>
          </p:spPr>
          <p:txBody>
            <a:bodyPr wrap="square" rtlCol="0">
              <a:spAutoFit/>
            </a:bodyPr>
            <a:lstStyle/>
            <a:p>
              <a:pPr algn="ctr"/>
              <a:r>
                <a:rPr lang="en-US" sz="2800" b="1" spc="300" dirty="0">
                  <a:solidFill>
                    <a:srgbClr val="FF0000"/>
                  </a:solidFill>
                  <a:latin typeface="Raleway" pitchFamily="2" charset="0"/>
                </a:rPr>
                <a:t>04</a:t>
              </a:r>
            </a:p>
          </p:txBody>
        </p:sp>
      </p:grpSp>
      <p:grpSp>
        <p:nvGrpSpPr>
          <p:cNvPr id="9" name="Group 8">
            <a:extLst>
              <a:ext uri="{FF2B5EF4-FFF2-40B4-BE49-F238E27FC236}">
                <a16:creationId xmlns:a16="http://schemas.microsoft.com/office/drawing/2014/main" id="{F8278DB9-CF14-B7E4-7C8B-ED89ADCE85D8}"/>
              </a:ext>
            </a:extLst>
          </p:cNvPr>
          <p:cNvGrpSpPr/>
          <p:nvPr/>
        </p:nvGrpSpPr>
        <p:grpSpPr>
          <a:xfrm>
            <a:off x="-2050471" y="3038845"/>
            <a:ext cx="1316311" cy="1316311"/>
            <a:chOff x="4322956" y="3423104"/>
            <a:chExt cx="1316311" cy="1316311"/>
          </a:xfrm>
        </p:grpSpPr>
        <p:sp>
          <p:nvSpPr>
            <p:cNvPr id="12" name="Circle: Hollow 11">
              <a:extLst>
                <a:ext uri="{FF2B5EF4-FFF2-40B4-BE49-F238E27FC236}">
                  <a16:creationId xmlns:a16="http://schemas.microsoft.com/office/drawing/2014/main" id="{B0D455C7-0BD7-05F8-0FF3-B42076B8ACB4}"/>
                </a:ext>
              </a:extLst>
            </p:cNvPr>
            <p:cNvSpPr/>
            <p:nvPr/>
          </p:nvSpPr>
          <p:spPr>
            <a:xfrm>
              <a:off x="4322956" y="3423104"/>
              <a:ext cx="1316311" cy="1316311"/>
            </a:xfrm>
            <a:prstGeom prst="donut">
              <a:avLst/>
            </a:prstGeom>
            <a:solidFill>
              <a:srgbClr val="39A9E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E3F38E4B-4BC8-F762-DA78-FB1FEDC5A99F}"/>
                </a:ext>
              </a:extLst>
            </p:cNvPr>
            <p:cNvSpPr txBox="1"/>
            <p:nvPr/>
          </p:nvSpPr>
          <p:spPr>
            <a:xfrm>
              <a:off x="4394752" y="3795681"/>
              <a:ext cx="1164512" cy="523220"/>
            </a:xfrm>
            <a:prstGeom prst="rect">
              <a:avLst/>
            </a:prstGeom>
            <a:noFill/>
          </p:spPr>
          <p:txBody>
            <a:bodyPr wrap="square" rtlCol="0">
              <a:spAutoFit/>
            </a:bodyPr>
            <a:lstStyle/>
            <a:p>
              <a:pPr algn="ctr"/>
              <a:r>
                <a:rPr lang="en-US" sz="2800" b="1" spc="300" dirty="0">
                  <a:solidFill>
                    <a:srgbClr val="FF0000"/>
                  </a:solidFill>
                  <a:latin typeface="Raleway" pitchFamily="2" charset="0"/>
                </a:rPr>
                <a:t>05</a:t>
              </a:r>
            </a:p>
          </p:txBody>
        </p:sp>
      </p:grpSp>
      <p:grpSp>
        <p:nvGrpSpPr>
          <p:cNvPr id="43" name="Group 42">
            <a:extLst>
              <a:ext uri="{FF2B5EF4-FFF2-40B4-BE49-F238E27FC236}">
                <a16:creationId xmlns:a16="http://schemas.microsoft.com/office/drawing/2014/main" id="{622F7894-A8A9-7ABD-E2CD-4F52E9A788F5}"/>
              </a:ext>
            </a:extLst>
          </p:cNvPr>
          <p:cNvGrpSpPr/>
          <p:nvPr/>
        </p:nvGrpSpPr>
        <p:grpSpPr>
          <a:xfrm>
            <a:off x="-1621030" y="5880025"/>
            <a:ext cx="1316311" cy="1316311"/>
            <a:chOff x="4321727" y="4837735"/>
            <a:chExt cx="1316311" cy="1316311"/>
          </a:xfrm>
        </p:grpSpPr>
        <p:sp>
          <p:nvSpPr>
            <p:cNvPr id="44" name="Circle: Hollow 43">
              <a:extLst>
                <a:ext uri="{FF2B5EF4-FFF2-40B4-BE49-F238E27FC236}">
                  <a16:creationId xmlns:a16="http://schemas.microsoft.com/office/drawing/2014/main" id="{E0F77E7D-72BD-0632-3648-FFE18E6B5A0C}"/>
                </a:ext>
              </a:extLst>
            </p:cNvPr>
            <p:cNvSpPr/>
            <p:nvPr/>
          </p:nvSpPr>
          <p:spPr>
            <a:xfrm>
              <a:off x="4321727" y="4837735"/>
              <a:ext cx="1316311" cy="1316311"/>
            </a:xfrm>
            <a:prstGeom prst="donut">
              <a:avLst/>
            </a:prstGeom>
            <a:solidFill>
              <a:srgbClr val="E3212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46" name="TextBox 45">
              <a:extLst>
                <a:ext uri="{FF2B5EF4-FFF2-40B4-BE49-F238E27FC236}">
                  <a16:creationId xmlns:a16="http://schemas.microsoft.com/office/drawing/2014/main" id="{777863FB-BF88-7832-BEB7-7EFDADB52088}"/>
                </a:ext>
              </a:extLst>
            </p:cNvPr>
            <p:cNvSpPr txBox="1"/>
            <p:nvPr/>
          </p:nvSpPr>
          <p:spPr>
            <a:xfrm>
              <a:off x="4392087" y="5207495"/>
              <a:ext cx="1164512" cy="523220"/>
            </a:xfrm>
            <a:prstGeom prst="rect">
              <a:avLst/>
            </a:prstGeom>
            <a:noFill/>
          </p:spPr>
          <p:txBody>
            <a:bodyPr wrap="square" rtlCol="0">
              <a:spAutoFit/>
            </a:bodyPr>
            <a:lstStyle/>
            <a:p>
              <a:pPr algn="ctr"/>
              <a:r>
                <a:rPr lang="en-US" sz="2800" b="1" spc="300" dirty="0">
                  <a:solidFill>
                    <a:srgbClr val="FF0000"/>
                  </a:solidFill>
                  <a:latin typeface="Raleway" pitchFamily="2" charset="0"/>
                </a:rPr>
                <a:t>06</a:t>
              </a:r>
            </a:p>
          </p:txBody>
        </p:sp>
      </p:grpSp>
      <p:grpSp>
        <p:nvGrpSpPr>
          <p:cNvPr id="52" name="Group 51">
            <a:extLst>
              <a:ext uri="{FF2B5EF4-FFF2-40B4-BE49-F238E27FC236}">
                <a16:creationId xmlns:a16="http://schemas.microsoft.com/office/drawing/2014/main" id="{B6A09DF2-CE77-4352-0781-844F899F2592}"/>
              </a:ext>
            </a:extLst>
          </p:cNvPr>
          <p:cNvGrpSpPr/>
          <p:nvPr/>
        </p:nvGrpSpPr>
        <p:grpSpPr>
          <a:xfrm>
            <a:off x="10875689" y="-1622885"/>
            <a:ext cx="1316311" cy="1316311"/>
            <a:chOff x="9666083" y="2006016"/>
            <a:chExt cx="1316311" cy="1316311"/>
          </a:xfrm>
        </p:grpSpPr>
        <p:sp>
          <p:nvSpPr>
            <p:cNvPr id="53" name="Circle: Hollow 52">
              <a:extLst>
                <a:ext uri="{FF2B5EF4-FFF2-40B4-BE49-F238E27FC236}">
                  <a16:creationId xmlns:a16="http://schemas.microsoft.com/office/drawing/2014/main" id="{A90044CE-CC40-642E-678D-9D0EFF17A0E9}"/>
                </a:ext>
              </a:extLst>
            </p:cNvPr>
            <p:cNvSpPr/>
            <p:nvPr/>
          </p:nvSpPr>
          <p:spPr>
            <a:xfrm>
              <a:off x="9666083" y="2006016"/>
              <a:ext cx="1316311" cy="1316311"/>
            </a:xfrm>
            <a:prstGeom prst="donu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TextBox 53">
              <a:extLst>
                <a:ext uri="{FF2B5EF4-FFF2-40B4-BE49-F238E27FC236}">
                  <a16:creationId xmlns:a16="http://schemas.microsoft.com/office/drawing/2014/main" id="{B4EF0F2C-3113-CF55-BF4B-8AC9A5D0C275}"/>
                </a:ext>
              </a:extLst>
            </p:cNvPr>
            <p:cNvSpPr txBox="1"/>
            <p:nvPr/>
          </p:nvSpPr>
          <p:spPr>
            <a:xfrm>
              <a:off x="9742112" y="2382696"/>
              <a:ext cx="1164512" cy="523220"/>
            </a:xfrm>
            <a:prstGeom prst="rect">
              <a:avLst/>
            </a:prstGeom>
            <a:noFill/>
          </p:spPr>
          <p:txBody>
            <a:bodyPr wrap="square" rtlCol="0">
              <a:spAutoFit/>
            </a:bodyPr>
            <a:lstStyle/>
            <a:p>
              <a:pPr algn="ctr"/>
              <a:r>
                <a:rPr lang="en-US" sz="2800" b="1" spc="300" dirty="0">
                  <a:solidFill>
                    <a:srgbClr val="FF0000"/>
                  </a:solidFill>
                  <a:latin typeface="Raleway" pitchFamily="2" charset="0"/>
                </a:rPr>
                <a:t>01</a:t>
              </a:r>
            </a:p>
          </p:txBody>
        </p:sp>
      </p:grpSp>
      <p:grpSp>
        <p:nvGrpSpPr>
          <p:cNvPr id="55" name="Group 54">
            <a:extLst>
              <a:ext uri="{FF2B5EF4-FFF2-40B4-BE49-F238E27FC236}">
                <a16:creationId xmlns:a16="http://schemas.microsoft.com/office/drawing/2014/main" id="{C6033104-20C8-8DC6-0CFF-B98244E82719}"/>
              </a:ext>
            </a:extLst>
          </p:cNvPr>
          <p:cNvGrpSpPr/>
          <p:nvPr/>
        </p:nvGrpSpPr>
        <p:grpSpPr>
          <a:xfrm>
            <a:off x="12444295" y="3195841"/>
            <a:ext cx="1316311" cy="1316311"/>
            <a:chOff x="9667312" y="3423104"/>
            <a:chExt cx="1316311" cy="1316311"/>
          </a:xfrm>
        </p:grpSpPr>
        <p:sp>
          <p:nvSpPr>
            <p:cNvPr id="56" name="Circle: Hollow 55">
              <a:extLst>
                <a:ext uri="{FF2B5EF4-FFF2-40B4-BE49-F238E27FC236}">
                  <a16:creationId xmlns:a16="http://schemas.microsoft.com/office/drawing/2014/main" id="{386C44F9-DED9-8A03-4192-C79D85C4A1CF}"/>
                </a:ext>
              </a:extLst>
            </p:cNvPr>
            <p:cNvSpPr/>
            <p:nvPr/>
          </p:nvSpPr>
          <p:spPr>
            <a:xfrm>
              <a:off x="9667312" y="3423104"/>
              <a:ext cx="1316311" cy="1316311"/>
            </a:xfrm>
            <a:prstGeom prst="donut">
              <a:avLst/>
            </a:prstGeom>
            <a:solidFill>
              <a:srgbClr val="39A9E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57" name="TextBox 56">
              <a:extLst>
                <a:ext uri="{FF2B5EF4-FFF2-40B4-BE49-F238E27FC236}">
                  <a16:creationId xmlns:a16="http://schemas.microsoft.com/office/drawing/2014/main" id="{AC8F3E5F-CD41-3589-0BB9-2EDCAB6795AD}"/>
                </a:ext>
              </a:extLst>
            </p:cNvPr>
            <p:cNvSpPr txBox="1"/>
            <p:nvPr/>
          </p:nvSpPr>
          <p:spPr>
            <a:xfrm>
              <a:off x="9739108" y="3795681"/>
              <a:ext cx="1164512" cy="523220"/>
            </a:xfrm>
            <a:prstGeom prst="rect">
              <a:avLst/>
            </a:prstGeom>
            <a:noFill/>
          </p:spPr>
          <p:txBody>
            <a:bodyPr wrap="square" rtlCol="0">
              <a:spAutoFit/>
            </a:bodyPr>
            <a:lstStyle/>
            <a:p>
              <a:pPr algn="ctr"/>
              <a:r>
                <a:rPr lang="en-US" sz="2800" b="1" spc="300" dirty="0">
                  <a:solidFill>
                    <a:srgbClr val="FF0000"/>
                  </a:solidFill>
                  <a:latin typeface="Raleway" pitchFamily="2" charset="0"/>
                </a:rPr>
                <a:t>02</a:t>
              </a:r>
            </a:p>
          </p:txBody>
        </p:sp>
      </p:grpSp>
      <p:grpSp>
        <p:nvGrpSpPr>
          <p:cNvPr id="58" name="Group 57">
            <a:extLst>
              <a:ext uri="{FF2B5EF4-FFF2-40B4-BE49-F238E27FC236}">
                <a16:creationId xmlns:a16="http://schemas.microsoft.com/office/drawing/2014/main" id="{FC1A5CEF-2ADC-18AE-FE02-A15B3A129293}"/>
              </a:ext>
            </a:extLst>
          </p:cNvPr>
          <p:cNvGrpSpPr/>
          <p:nvPr/>
        </p:nvGrpSpPr>
        <p:grpSpPr>
          <a:xfrm>
            <a:off x="12381849" y="5825548"/>
            <a:ext cx="1316311" cy="1316311"/>
            <a:chOff x="9666083" y="4837735"/>
            <a:chExt cx="1316311" cy="1316311"/>
          </a:xfrm>
        </p:grpSpPr>
        <p:sp>
          <p:nvSpPr>
            <p:cNvPr id="59" name="Circle: Hollow 58">
              <a:extLst>
                <a:ext uri="{FF2B5EF4-FFF2-40B4-BE49-F238E27FC236}">
                  <a16:creationId xmlns:a16="http://schemas.microsoft.com/office/drawing/2014/main" id="{86C4346D-05D0-21BB-0CC2-3919DB472DDD}"/>
                </a:ext>
              </a:extLst>
            </p:cNvPr>
            <p:cNvSpPr/>
            <p:nvPr/>
          </p:nvSpPr>
          <p:spPr>
            <a:xfrm>
              <a:off x="9666083" y="4837735"/>
              <a:ext cx="1316311" cy="1316311"/>
            </a:xfrm>
            <a:prstGeom prst="donut">
              <a:avLst/>
            </a:prstGeom>
            <a:solidFill>
              <a:srgbClr val="6FBE4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60" name="TextBox 59">
              <a:extLst>
                <a:ext uri="{FF2B5EF4-FFF2-40B4-BE49-F238E27FC236}">
                  <a16:creationId xmlns:a16="http://schemas.microsoft.com/office/drawing/2014/main" id="{93F7742F-EE71-9E25-9930-921E8BF2C530}"/>
                </a:ext>
              </a:extLst>
            </p:cNvPr>
            <p:cNvSpPr txBox="1"/>
            <p:nvPr/>
          </p:nvSpPr>
          <p:spPr>
            <a:xfrm>
              <a:off x="9736443" y="5207495"/>
              <a:ext cx="1164512" cy="523220"/>
            </a:xfrm>
            <a:prstGeom prst="rect">
              <a:avLst/>
            </a:prstGeom>
            <a:noFill/>
          </p:spPr>
          <p:txBody>
            <a:bodyPr wrap="square" rtlCol="0">
              <a:spAutoFit/>
            </a:bodyPr>
            <a:lstStyle/>
            <a:p>
              <a:pPr algn="ctr"/>
              <a:r>
                <a:rPr lang="en-US" sz="2800" b="1" spc="300" dirty="0">
                  <a:solidFill>
                    <a:srgbClr val="FF0000"/>
                  </a:solidFill>
                  <a:latin typeface="Raleway" pitchFamily="2" charset="0"/>
                </a:rPr>
                <a:t>03</a:t>
              </a:r>
            </a:p>
          </p:txBody>
        </p:sp>
      </p:grpSp>
      <p:sp>
        <p:nvSpPr>
          <p:cNvPr id="2066" name="TextBox 2065">
            <a:extLst>
              <a:ext uri="{FF2B5EF4-FFF2-40B4-BE49-F238E27FC236}">
                <a16:creationId xmlns:a16="http://schemas.microsoft.com/office/drawing/2014/main" id="{A2C05BCC-2CD0-7A88-498E-055EB7837E46}"/>
              </a:ext>
            </a:extLst>
          </p:cNvPr>
          <p:cNvSpPr txBox="1"/>
          <p:nvPr/>
        </p:nvSpPr>
        <p:spPr>
          <a:xfrm>
            <a:off x="4191786" y="5853388"/>
            <a:ext cx="3808428" cy="276999"/>
          </a:xfrm>
          <a:prstGeom prst="rect">
            <a:avLst/>
          </a:prstGeom>
          <a:noFill/>
        </p:spPr>
        <p:txBody>
          <a:bodyPr wrap="square" rtlCol="0">
            <a:spAutoFit/>
          </a:bodyPr>
          <a:lstStyle/>
          <a:p>
            <a:pPr algn="ctr"/>
            <a:r>
              <a:rPr lang="ar-LB" sz="1200" dirty="0">
                <a:latin typeface="Tajawal" panose="00000500000000000000" pitchFamily="2" charset="-78"/>
                <a:cs typeface="Tajawal" panose="00000500000000000000" pitchFamily="2" charset="-78"/>
              </a:rPr>
              <a:t>اضغط على الشعارات لاظهار المعلومات</a:t>
            </a:r>
            <a:endParaRPr lang="en-US" sz="1200" dirty="0">
              <a:latin typeface="Tajawal" panose="00000500000000000000" pitchFamily="2" charset="-78"/>
              <a:cs typeface="Tajawal" panose="00000500000000000000" pitchFamily="2" charset="-78"/>
            </a:endParaRPr>
          </a:p>
        </p:txBody>
      </p:sp>
      <p:grpSp>
        <p:nvGrpSpPr>
          <p:cNvPr id="2069" name="Group 2068">
            <a:extLst>
              <a:ext uri="{FF2B5EF4-FFF2-40B4-BE49-F238E27FC236}">
                <a16:creationId xmlns:a16="http://schemas.microsoft.com/office/drawing/2014/main" id="{7AAEBA79-91A4-F9BD-0B31-EEA9689DCBA3}"/>
              </a:ext>
            </a:extLst>
          </p:cNvPr>
          <p:cNvGrpSpPr/>
          <p:nvPr/>
        </p:nvGrpSpPr>
        <p:grpSpPr>
          <a:xfrm>
            <a:off x="2073101" y="1213119"/>
            <a:ext cx="878386" cy="878386"/>
            <a:chOff x="2073101" y="1213119"/>
            <a:chExt cx="878386" cy="878386"/>
          </a:xfrm>
        </p:grpSpPr>
        <p:sp>
          <p:nvSpPr>
            <p:cNvPr id="2068" name="Oval 2067">
              <a:extLst>
                <a:ext uri="{FF2B5EF4-FFF2-40B4-BE49-F238E27FC236}">
                  <a16:creationId xmlns:a16="http://schemas.microsoft.com/office/drawing/2014/main" id="{1F291297-2C77-7840-78DB-6E579E18910C}"/>
                </a:ext>
              </a:extLst>
            </p:cNvPr>
            <p:cNvSpPr/>
            <p:nvPr/>
          </p:nvSpPr>
          <p:spPr>
            <a:xfrm>
              <a:off x="2073101" y="1213119"/>
              <a:ext cx="878386" cy="878386"/>
            </a:xfrm>
            <a:prstGeom prst="ellipse">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7" name="Google Shape;1705;p19" descr="Document with solid fill">
              <a:extLst>
                <a:ext uri="{FF2B5EF4-FFF2-40B4-BE49-F238E27FC236}">
                  <a16:creationId xmlns:a16="http://schemas.microsoft.com/office/drawing/2014/main" id="{532C69B7-4CB2-229C-3D9D-6C30A61B698D}"/>
                </a:ext>
              </a:extLst>
            </p:cNvPr>
            <p:cNvPicPr preferRelativeResize="0"/>
            <p:nvPr/>
          </p:nvPicPr>
          <p:blipFill rotWithShape="1">
            <a:blip r:embed="rId5">
              <a:alphaModFix/>
            </a:blip>
            <a:srcRect/>
            <a:stretch/>
          </p:blipFill>
          <p:spPr>
            <a:xfrm>
              <a:off x="2192254" y="1350279"/>
              <a:ext cx="640080" cy="640080"/>
            </a:xfrm>
            <a:prstGeom prst="rect">
              <a:avLst/>
            </a:prstGeom>
            <a:noFill/>
            <a:ln>
              <a:noFill/>
            </a:ln>
          </p:spPr>
        </p:pic>
      </p:grpSp>
      <p:grpSp>
        <p:nvGrpSpPr>
          <p:cNvPr id="2076" name="Group 2075">
            <a:extLst>
              <a:ext uri="{FF2B5EF4-FFF2-40B4-BE49-F238E27FC236}">
                <a16:creationId xmlns:a16="http://schemas.microsoft.com/office/drawing/2014/main" id="{3A4732F5-1C0C-9736-7251-D79552415719}"/>
              </a:ext>
            </a:extLst>
          </p:cNvPr>
          <p:cNvGrpSpPr/>
          <p:nvPr/>
        </p:nvGrpSpPr>
        <p:grpSpPr>
          <a:xfrm>
            <a:off x="2756209" y="2395112"/>
            <a:ext cx="878386" cy="878386"/>
            <a:chOff x="2756209" y="2395112"/>
            <a:chExt cx="878386" cy="878386"/>
          </a:xfrm>
        </p:grpSpPr>
        <p:sp>
          <p:nvSpPr>
            <p:cNvPr id="2071" name="Oval 2070">
              <a:extLst>
                <a:ext uri="{FF2B5EF4-FFF2-40B4-BE49-F238E27FC236}">
                  <a16:creationId xmlns:a16="http://schemas.microsoft.com/office/drawing/2014/main" id="{8941FB2A-0266-D25C-DECB-78131A470A98}"/>
                </a:ext>
              </a:extLst>
            </p:cNvPr>
            <p:cNvSpPr/>
            <p:nvPr/>
          </p:nvSpPr>
          <p:spPr>
            <a:xfrm>
              <a:off x="2756209" y="2395112"/>
              <a:ext cx="878386" cy="878386"/>
            </a:xfrm>
            <a:prstGeom prst="ellipse">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5" name="Google Shape;1706;p19" descr="Database outline">
              <a:extLst>
                <a:ext uri="{FF2B5EF4-FFF2-40B4-BE49-F238E27FC236}">
                  <a16:creationId xmlns:a16="http://schemas.microsoft.com/office/drawing/2014/main" id="{4924B81A-AF73-2EF2-4BE7-EE3F659E0286}"/>
                </a:ext>
              </a:extLst>
            </p:cNvPr>
            <p:cNvPicPr preferRelativeResize="0"/>
            <p:nvPr/>
          </p:nvPicPr>
          <p:blipFill rotWithShape="1">
            <a:blip r:embed="rId6">
              <a:alphaModFix/>
            </a:blip>
            <a:srcRect/>
            <a:stretch/>
          </p:blipFill>
          <p:spPr>
            <a:xfrm>
              <a:off x="2875362" y="2521534"/>
              <a:ext cx="640080" cy="640080"/>
            </a:xfrm>
            <a:prstGeom prst="rect">
              <a:avLst/>
            </a:prstGeom>
            <a:noFill/>
            <a:ln>
              <a:noFill/>
            </a:ln>
          </p:spPr>
        </p:pic>
      </p:grpSp>
      <p:grpSp>
        <p:nvGrpSpPr>
          <p:cNvPr id="2082" name="Group 2081">
            <a:extLst>
              <a:ext uri="{FF2B5EF4-FFF2-40B4-BE49-F238E27FC236}">
                <a16:creationId xmlns:a16="http://schemas.microsoft.com/office/drawing/2014/main" id="{A9B4E02D-6FDE-CA5E-CFD6-949E22C95725}"/>
              </a:ext>
            </a:extLst>
          </p:cNvPr>
          <p:cNvGrpSpPr/>
          <p:nvPr/>
        </p:nvGrpSpPr>
        <p:grpSpPr>
          <a:xfrm>
            <a:off x="3388658" y="3570732"/>
            <a:ext cx="878386" cy="878386"/>
            <a:chOff x="3388658" y="3570732"/>
            <a:chExt cx="878386" cy="878386"/>
          </a:xfrm>
        </p:grpSpPr>
        <p:sp>
          <p:nvSpPr>
            <p:cNvPr id="2078" name="Oval 2077">
              <a:extLst>
                <a:ext uri="{FF2B5EF4-FFF2-40B4-BE49-F238E27FC236}">
                  <a16:creationId xmlns:a16="http://schemas.microsoft.com/office/drawing/2014/main" id="{700EF8FB-95C6-1F0E-9625-AB4155C6D3F3}"/>
                </a:ext>
              </a:extLst>
            </p:cNvPr>
            <p:cNvSpPr/>
            <p:nvPr/>
          </p:nvSpPr>
          <p:spPr>
            <a:xfrm>
              <a:off x="3388658" y="3570732"/>
              <a:ext cx="878386" cy="878386"/>
            </a:xfrm>
            <a:prstGeom prst="ellipse">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81" name="Google Shape;1707;p19" descr="Cycle with people with solid fill">
              <a:extLst>
                <a:ext uri="{FF2B5EF4-FFF2-40B4-BE49-F238E27FC236}">
                  <a16:creationId xmlns:a16="http://schemas.microsoft.com/office/drawing/2014/main" id="{76F1B121-C986-038B-D7E6-21C060628AD7}"/>
                </a:ext>
              </a:extLst>
            </p:cNvPr>
            <p:cNvPicPr preferRelativeResize="0"/>
            <p:nvPr/>
          </p:nvPicPr>
          <p:blipFill rotWithShape="1">
            <a:blip r:embed="rId7">
              <a:alphaModFix/>
            </a:blip>
            <a:srcRect/>
            <a:stretch/>
          </p:blipFill>
          <p:spPr>
            <a:xfrm>
              <a:off x="3490111" y="3664864"/>
              <a:ext cx="675480" cy="675480"/>
            </a:xfrm>
            <a:prstGeom prst="rect">
              <a:avLst/>
            </a:prstGeom>
            <a:noFill/>
            <a:ln>
              <a:noFill/>
            </a:ln>
          </p:spPr>
        </p:pic>
      </p:grpSp>
      <p:grpSp>
        <p:nvGrpSpPr>
          <p:cNvPr id="2087" name="Group 2086">
            <a:extLst>
              <a:ext uri="{FF2B5EF4-FFF2-40B4-BE49-F238E27FC236}">
                <a16:creationId xmlns:a16="http://schemas.microsoft.com/office/drawing/2014/main" id="{0CFAC580-2B4C-ED97-4ED6-F9283F5BF0C6}"/>
              </a:ext>
            </a:extLst>
          </p:cNvPr>
          <p:cNvGrpSpPr/>
          <p:nvPr/>
        </p:nvGrpSpPr>
        <p:grpSpPr>
          <a:xfrm>
            <a:off x="4017509" y="4761798"/>
            <a:ext cx="878386" cy="878386"/>
            <a:chOff x="4017509" y="4761798"/>
            <a:chExt cx="878386" cy="878386"/>
          </a:xfrm>
        </p:grpSpPr>
        <p:sp>
          <p:nvSpPr>
            <p:cNvPr id="2084" name="Oval 2083">
              <a:extLst>
                <a:ext uri="{FF2B5EF4-FFF2-40B4-BE49-F238E27FC236}">
                  <a16:creationId xmlns:a16="http://schemas.microsoft.com/office/drawing/2014/main" id="{4178A89C-22E3-FE9F-E93A-C6F9CED8F798}"/>
                </a:ext>
              </a:extLst>
            </p:cNvPr>
            <p:cNvSpPr/>
            <p:nvPr/>
          </p:nvSpPr>
          <p:spPr>
            <a:xfrm>
              <a:off x="4017509" y="4761798"/>
              <a:ext cx="878386" cy="878386"/>
            </a:xfrm>
            <a:prstGeom prst="ellipse">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86" name="Google Shape;1708;p19" descr="Magnifying glass with solid fill">
              <a:extLst>
                <a:ext uri="{FF2B5EF4-FFF2-40B4-BE49-F238E27FC236}">
                  <a16:creationId xmlns:a16="http://schemas.microsoft.com/office/drawing/2014/main" id="{7BF5D9E1-FEDC-2F46-4F2B-BABF9902E64A}"/>
                </a:ext>
              </a:extLst>
            </p:cNvPr>
            <p:cNvPicPr preferRelativeResize="0"/>
            <p:nvPr/>
          </p:nvPicPr>
          <p:blipFill rotWithShape="1">
            <a:blip r:embed="rId8">
              <a:alphaModFix/>
            </a:blip>
            <a:srcRect/>
            <a:stretch/>
          </p:blipFill>
          <p:spPr>
            <a:xfrm>
              <a:off x="4136662" y="4867640"/>
              <a:ext cx="640080" cy="640080"/>
            </a:xfrm>
            <a:prstGeom prst="rect">
              <a:avLst/>
            </a:prstGeom>
            <a:noFill/>
            <a:ln>
              <a:noFill/>
            </a:ln>
          </p:spPr>
        </p:pic>
      </p:grpSp>
      <p:sp>
        <p:nvSpPr>
          <p:cNvPr id="2088" name="TextBox 2087">
            <a:extLst>
              <a:ext uri="{FF2B5EF4-FFF2-40B4-BE49-F238E27FC236}">
                <a16:creationId xmlns:a16="http://schemas.microsoft.com/office/drawing/2014/main" id="{7B8E2A09-8850-615C-8025-EC5652CF9F29}"/>
              </a:ext>
            </a:extLst>
          </p:cNvPr>
          <p:cNvSpPr txBox="1"/>
          <p:nvPr/>
        </p:nvSpPr>
        <p:spPr>
          <a:xfrm>
            <a:off x="6734846" y="3395038"/>
            <a:ext cx="3808428" cy="954107"/>
          </a:xfrm>
          <a:prstGeom prst="rect">
            <a:avLst/>
          </a:prstGeom>
          <a:noFill/>
        </p:spPr>
        <p:txBody>
          <a:bodyPr wrap="square" rtlCol="0">
            <a:spAutoFit/>
          </a:bodyPr>
          <a:lstStyle/>
          <a:p>
            <a:pPr algn="r"/>
            <a:r>
              <a:rPr lang="ar-LB" sz="1400" dirty="0">
                <a:latin typeface="Tajawal" panose="00000500000000000000" pitchFamily="2" charset="-78"/>
                <a:cs typeface="Tajawal" panose="00000500000000000000" pitchFamily="2" charset="-78"/>
              </a:rPr>
              <a:t>يجب تذكر أن المنظمة التطوعية لديها الالتزام بضمان بيئة آمنة ومأمونة لجميع المتطوعين، وأنها يجب أن تمتلك آلية مناسبة للتعامل مع أي شكل من أشكال الشكاوى</a:t>
            </a:r>
          </a:p>
        </p:txBody>
      </p:sp>
    </p:spTree>
    <p:extLst>
      <p:ext uri="{BB962C8B-B14F-4D97-AF65-F5344CB8AC3E}">
        <p14:creationId xmlns:p14="http://schemas.microsoft.com/office/powerpoint/2010/main" val="1316988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69"/>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69"/>
                  </p:tgtEl>
                </p:cond>
              </p:nextCondLst>
            </p:seq>
            <p:seq concurrent="1" nextAc="seek">
              <p:cTn id="9" restart="whenNotActive" fill="hold" evtFilter="cancelBubble" nodeType="interactiveSeq">
                <p:stCondLst>
                  <p:cond evt="onClick" delay="0">
                    <p:tgtEl>
                      <p:spTgt spid="2076"/>
                    </p:tgtEl>
                  </p:cond>
                </p:stCondLst>
                <p:endSync evt="end" delay="0">
                  <p:rtn val="all"/>
                </p:endSync>
                <p:childTnLst>
                  <p:par>
                    <p:cTn id="10" fill="hold">
                      <p:stCondLst>
                        <p:cond delay="0"/>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9"/>
                                        </p:tgtEl>
                                        <p:attrNameLst>
                                          <p:attrName>style.visibility</p:attrName>
                                        </p:attrNameLst>
                                      </p:cBhvr>
                                      <p:to>
                                        <p:strVal val="visible"/>
                                      </p:to>
                                    </p:set>
                                    <p:anim calcmode="lin" valueType="num">
                                      <p:cBhvr additive="base">
                                        <p:cTn id="14" dur="500" fill="hold"/>
                                        <p:tgtEl>
                                          <p:spTgt spid="49"/>
                                        </p:tgtEl>
                                        <p:attrNameLst>
                                          <p:attrName>ppt_x</p:attrName>
                                        </p:attrNameLst>
                                      </p:cBhvr>
                                      <p:tavLst>
                                        <p:tav tm="0">
                                          <p:val>
                                            <p:strVal val="0-#ppt_w/2"/>
                                          </p:val>
                                        </p:tav>
                                        <p:tav tm="100000">
                                          <p:val>
                                            <p:strVal val="#ppt_x"/>
                                          </p:val>
                                        </p:tav>
                                      </p:tavLst>
                                    </p:anim>
                                    <p:anim calcmode="lin" valueType="num">
                                      <p:cBhvr additive="base">
                                        <p:cTn id="15"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76"/>
                  </p:tgtEl>
                </p:cond>
              </p:nextCondLst>
            </p:seq>
            <p:seq concurrent="1" nextAc="seek">
              <p:cTn id="16" restart="whenNotActive" fill="hold" evtFilter="cancelBubble" nodeType="interactiveSeq">
                <p:stCondLst>
                  <p:cond evt="onClick" delay="0">
                    <p:tgtEl>
                      <p:spTgt spid="2082"/>
                    </p:tgtEl>
                  </p:cond>
                </p:stCondLst>
                <p:endSync evt="end" delay="0">
                  <p:rtn val="all"/>
                </p:endSync>
                <p:childTnLst>
                  <p:par>
                    <p:cTn id="17" fill="hold">
                      <p:stCondLst>
                        <p:cond delay="0"/>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500" fill="hold"/>
                                        <p:tgtEl>
                                          <p:spTgt spid="50"/>
                                        </p:tgtEl>
                                        <p:attrNameLst>
                                          <p:attrName>ppt_x</p:attrName>
                                        </p:attrNameLst>
                                      </p:cBhvr>
                                      <p:tavLst>
                                        <p:tav tm="0">
                                          <p:val>
                                            <p:strVal val="0-#ppt_w/2"/>
                                          </p:val>
                                        </p:tav>
                                        <p:tav tm="100000">
                                          <p:val>
                                            <p:strVal val="#ppt_x"/>
                                          </p:val>
                                        </p:tav>
                                      </p:tavLst>
                                    </p:anim>
                                    <p:anim calcmode="lin" valueType="num">
                                      <p:cBhvr additive="base">
                                        <p:cTn id="22"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82"/>
                  </p:tgtEl>
                </p:cond>
              </p:nextCondLst>
            </p:seq>
            <p:seq concurrent="1" nextAc="seek">
              <p:cTn id="23" restart="whenNotActive" fill="hold" evtFilter="cancelBubble" nodeType="interactiveSeq">
                <p:stCondLst>
                  <p:cond evt="onClick" delay="0">
                    <p:tgtEl>
                      <p:spTgt spid="2087"/>
                    </p:tgtEl>
                  </p:cond>
                </p:stCondLst>
                <p:endSync evt="end" delay="0">
                  <p:rtn val="all"/>
                </p:endSync>
                <p:childTnLst>
                  <p:par>
                    <p:cTn id="24" fill="hold">
                      <p:stCondLst>
                        <p:cond delay="0"/>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500" fill="hold"/>
                                        <p:tgtEl>
                                          <p:spTgt spid="51"/>
                                        </p:tgtEl>
                                        <p:attrNameLst>
                                          <p:attrName>ppt_x</p:attrName>
                                        </p:attrNameLst>
                                      </p:cBhvr>
                                      <p:tavLst>
                                        <p:tav tm="0">
                                          <p:val>
                                            <p:strVal val="0-#ppt_w/2"/>
                                          </p:val>
                                        </p:tav>
                                        <p:tav tm="100000">
                                          <p:val>
                                            <p:strVal val="#ppt_x"/>
                                          </p:val>
                                        </p:tav>
                                      </p:tavLst>
                                    </p:anim>
                                    <p:anim calcmode="lin" valueType="num">
                                      <p:cBhvr additive="base">
                                        <p:cTn id="29"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87"/>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62E3C-D89F-2F69-663B-2830568B6E5F}"/>
            </a:ext>
          </a:extLst>
        </p:cNvPr>
        <p:cNvGrpSpPr/>
        <p:nvPr/>
      </p:nvGrpSpPr>
      <p:grpSpPr>
        <a:xfrm>
          <a:off x="0" y="0"/>
          <a:ext cx="0" cy="0"/>
          <a:chOff x="0" y="0"/>
          <a:chExt cx="0" cy="0"/>
        </a:xfrm>
      </p:grpSpPr>
      <p:sp>
        <p:nvSpPr>
          <p:cNvPr id="47" name="TextBox 46">
            <a:extLst>
              <a:ext uri="{FF2B5EF4-FFF2-40B4-BE49-F238E27FC236}">
                <a16:creationId xmlns:a16="http://schemas.microsoft.com/office/drawing/2014/main" id="{2AA930AC-2F6E-3784-A398-BCF35AD39D5E}"/>
              </a:ext>
            </a:extLst>
          </p:cNvPr>
          <p:cNvSpPr txBox="1"/>
          <p:nvPr/>
        </p:nvSpPr>
        <p:spPr>
          <a:xfrm>
            <a:off x="1866798" y="701351"/>
            <a:ext cx="8458405" cy="707886"/>
          </a:xfrm>
          <a:prstGeom prst="rect">
            <a:avLst/>
          </a:prstGeom>
          <a:noFill/>
        </p:spPr>
        <p:txBody>
          <a:bodyPr wrap="square" rtlCol="0">
            <a:spAutoFit/>
          </a:bodyPr>
          <a:lstStyle/>
          <a:p>
            <a:pPr algn="ctr" rtl="1"/>
            <a:r>
              <a:rPr lang="ar-EG" sz="4000" b="1" dirty="0">
                <a:solidFill>
                  <a:srgbClr val="00AEF6"/>
                </a:solidFill>
                <a:latin typeface="Tajawal Black" panose="00000500000000000000" pitchFamily="2" charset="-78"/>
                <a:ea typeface="Avenir"/>
                <a:cs typeface="Tajawal Black" panose="00000500000000000000" pitchFamily="2" charset="-78"/>
                <a:sym typeface="Avenir"/>
              </a:rPr>
              <a:t>منع الإجهاد المتراكم</a:t>
            </a:r>
          </a:p>
        </p:txBody>
      </p:sp>
      <p:sp>
        <p:nvSpPr>
          <p:cNvPr id="18" name="TextBox 17">
            <a:extLst>
              <a:ext uri="{FF2B5EF4-FFF2-40B4-BE49-F238E27FC236}">
                <a16:creationId xmlns:a16="http://schemas.microsoft.com/office/drawing/2014/main" id="{BC2980C7-58EB-0014-66D0-78648B0D3CE6}"/>
              </a:ext>
            </a:extLst>
          </p:cNvPr>
          <p:cNvSpPr txBox="1"/>
          <p:nvPr/>
        </p:nvSpPr>
        <p:spPr>
          <a:xfrm>
            <a:off x="1118953" y="2201919"/>
            <a:ext cx="3164760" cy="916405"/>
          </a:xfrm>
          <a:prstGeom prst="rect">
            <a:avLst/>
          </a:prstGeom>
          <a:noFill/>
        </p:spPr>
        <p:txBody>
          <a:bodyPr wrap="square" rtlCol="0">
            <a:spAutoFit/>
          </a:bodyPr>
          <a:lstStyle/>
          <a:p>
            <a:pPr algn="r" rtl="1">
              <a:lnSpc>
                <a:spcPct val="130000"/>
              </a:lnSpc>
            </a:pPr>
            <a:r>
              <a:rPr lang="ar-LB" sz="1400" dirty="0">
                <a:latin typeface="Tajawal" panose="00000500000000000000" pitchFamily="2" charset="-78"/>
                <a:cs typeface="Tajawal" panose="00000500000000000000" pitchFamily="2" charset="-78"/>
              </a:rPr>
              <a:t>الإستمتاع</a:t>
            </a:r>
          </a:p>
          <a:p>
            <a:pPr algn="r" rtl="1">
              <a:lnSpc>
                <a:spcPct val="130000"/>
              </a:lnSpc>
            </a:pPr>
            <a:r>
              <a:rPr lang="ar-LB" sz="1400" dirty="0">
                <a:latin typeface="Tajawal" panose="00000500000000000000" pitchFamily="2" charset="-78"/>
                <a:cs typeface="Tajawal" panose="00000500000000000000" pitchFamily="2" charset="-78"/>
              </a:rPr>
              <a:t>خصص وقتًا لفعل الأشياء التي تستمتع بها</a:t>
            </a:r>
          </a:p>
        </p:txBody>
      </p:sp>
      <p:grpSp>
        <p:nvGrpSpPr>
          <p:cNvPr id="6" name="Group 5">
            <a:extLst>
              <a:ext uri="{FF2B5EF4-FFF2-40B4-BE49-F238E27FC236}">
                <a16:creationId xmlns:a16="http://schemas.microsoft.com/office/drawing/2014/main" id="{87CBE254-66B1-733C-E25F-59AA566137FE}"/>
              </a:ext>
            </a:extLst>
          </p:cNvPr>
          <p:cNvGrpSpPr/>
          <p:nvPr/>
        </p:nvGrpSpPr>
        <p:grpSpPr>
          <a:xfrm>
            <a:off x="2428919" y="2006016"/>
            <a:ext cx="1316311" cy="1316311"/>
            <a:chOff x="4321727" y="2006016"/>
            <a:chExt cx="1316311" cy="1316311"/>
          </a:xfrm>
        </p:grpSpPr>
        <p:sp>
          <p:nvSpPr>
            <p:cNvPr id="99" name="Circle: Hollow 98">
              <a:extLst>
                <a:ext uri="{FF2B5EF4-FFF2-40B4-BE49-F238E27FC236}">
                  <a16:creationId xmlns:a16="http://schemas.microsoft.com/office/drawing/2014/main" id="{F60440B1-58F4-F3F5-14C8-17D94BFE1572}"/>
                </a:ext>
              </a:extLst>
            </p:cNvPr>
            <p:cNvSpPr/>
            <p:nvPr/>
          </p:nvSpPr>
          <p:spPr>
            <a:xfrm>
              <a:off x="4321727" y="2006016"/>
              <a:ext cx="1316311" cy="1316311"/>
            </a:xfrm>
            <a:prstGeom prst="donu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TextBox 101">
              <a:extLst>
                <a:ext uri="{FF2B5EF4-FFF2-40B4-BE49-F238E27FC236}">
                  <a16:creationId xmlns:a16="http://schemas.microsoft.com/office/drawing/2014/main" id="{2AC91AF2-2F28-6F8F-39A1-306B216B0998}"/>
                </a:ext>
              </a:extLst>
            </p:cNvPr>
            <p:cNvSpPr txBox="1"/>
            <p:nvPr/>
          </p:nvSpPr>
          <p:spPr>
            <a:xfrm>
              <a:off x="4397756" y="2382696"/>
              <a:ext cx="1164512" cy="523220"/>
            </a:xfrm>
            <a:prstGeom prst="rect">
              <a:avLst/>
            </a:prstGeom>
            <a:noFill/>
          </p:spPr>
          <p:txBody>
            <a:bodyPr wrap="square" rtlCol="0">
              <a:spAutoFit/>
            </a:bodyPr>
            <a:lstStyle/>
            <a:p>
              <a:pPr algn="ctr"/>
              <a:r>
                <a:rPr lang="en-US" sz="2800" b="1" spc="300" dirty="0">
                  <a:solidFill>
                    <a:srgbClr val="FF0000"/>
                  </a:solidFill>
                  <a:latin typeface="Raleway" pitchFamily="2" charset="0"/>
                </a:rPr>
                <a:t>04</a:t>
              </a:r>
            </a:p>
          </p:txBody>
        </p:sp>
      </p:grpSp>
      <p:sp>
        <p:nvSpPr>
          <p:cNvPr id="45" name="TextBox 44">
            <a:extLst>
              <a:ext uri="{FF2B5EF4-FFF2-40B4-BE49-F238E27FC236}">
                <a16:creationId xmlns:a16="http://schemas.microsoft.com/office/drawing/2014/main" id="{5A843FE5-FAD7-3B19-FA77-96732940DEF2}"/>
              </a:ext>
            </a:extLst>
          </p:cNvPr>
          <p:cNvSpPr txBox="1"/>
          <p:nvPr/>
        </p:nvSpPr>
        <p:spPr>
          <a:xfrm>
            <a:off x="751644" y="3681919"/>
            <a:ext cx="3534852" cy="636328"/>
          </a:xfrm>
          <a:prstGeom prst="rect">
            <a:avLst/>
          </a:prstGeom>
          <a:noFill/>
        </p:spPr>
        <p:txBody>
          <a:bodyPr wrap="square" rtlCol="0">
            <a:spAutoFit/>
          </a:bodyPr>
          <a:lstStyle/>
          <a:p>
            <a:pPr algn="r" rtl="1">
              <a:lnSpc>
                <a:spcPct val="130000"/>
              </a:lnSpc>
            </a:pPr>
            <a:r>
              <a:rPr lang="ar-LB" sz="1400" dirty="0">
                <a:latin typeface="Tajawal" panose="00000500000000000000" pitchFamily="2" charset="-78"/>
                <a:cs typeface="Tajawal" panose="00000500000000000000" pitchFamily="2" charset="-78"/>
              </a:rPr>
              <a:t>حافظ على لياقتك</a:t>
            </a:r>
          </a:p>
          <a:p>
            <a:pPr algn="r" rtl="1">
              <a:lnSpc>
                <a:spcPct val="130000"/>
              </a:lnSpc>
            </a:pPr>
            <a:r>
              <a:rPr lang="ar-LB" sz="1400" dirty="0">
                <a:latin typeface="Tajawal" panose="00000500000000000000" pitchFamily="2" charset="-78"/>
                <a:cs typeface="Tajawal" panose="00000500000000000000" pitchFamily="2" charset="-78"/>
              </a:rPr>
              <a:t>امنح وقتًا كافيًا للراحة والراحة والعلاقات</a:t>
            </a:r>
          </a:p>
        </p:txBody>
      </p:sp>
      <p:grpSp>
        <p:nvGrpSpPr>
          <p:cNvPr id="7" name="Group 6">
            <a:extLst>
              <a:ext uri="{FF2B5EF4-FFF2-40B4-BE49-F238E27FC236}">
                <a16:creationId xmlns:a16="http://schemas.microsoft.com/office/drawing/2014/main" id="{A5DD0E05-11EB-C19D-F5D3-0F1FED4F3602}"/>
              </a:ext>
            </a:extLst>
          </p:cNvPr>
          <p:cNvGrpSpPr/>
          <p:nvPr/>
        </p:nvGrpSpPr>
        <p:grpSpPr>
          <a:xfrm>
            <a:off x="2430148" y="3423104"/>
            <a:ext cx="1316311" cy="1316311"/>
            <a:chOff x="4322956" y="3423104"/>
            <a:chExt cx="1316311" cy="1316311"/>
          </a:xfrm>
        </p:grpSpPr>
        <p:sp>
          <p:nvSpPr>
            <p:cNvPr id="100" name="Circle: Hollow 99">
              <a:extLst>
                <a:ext uri="{FF2B5EF4-FFF2-40B4-BE49-F238E27FC236}">
                  <a16:creationId xmlns:a16="http://schemas.microsoft.com/office/drawing/2014/main" id="{CDA1DF6F-7BE8-3ECD-1726-ED28C835202D}"/>
                </a:ext>
              </a:extLst>
            </p:cNvPr>
            <p:cNvSpPr/>
            <p:nvPr/>
          </p:nvSpPr>
          <p:spPr>
            <a:xfrm>
              <a:off x="4322956" y="3423104"/>
              <a:ext cx="1316311" cy="1316311"/>
            </a:xfrm>
            <a:prstGeom prst="donut">
              <a:avLst/>
            </a:prstGeom>
            <a:solidFill>
              <a:srgbClr val="39A9E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103" name="TextBox 102">
              <a:extLst>
                <a:ext uri="{FF2B5EF4-FFF2-40B4-BE49-F238E27FC236}">
                  <a16:creationId xmlns:a16="http://schemas.microsoft.com/office/drawing/2014/main" id="{78C7515F-1363-1438-ACB6-92F12EEAB96F}"/>
                </a:ext>
              </a:extLst>
            </p:cNvPr>
            <p:cNvSpPr txBox="1"/>
            <p:nvPr/>
          </p:nvSpPr>
          <p:spPr>
            <a:xfrm>
              <a:off x="4394752" y="3795681"/>
              <a:ext cx="1164512" cy="523220"/>
            </a:xfrm>
            <a:prstGeom prst="rect">
              <a:avLst/>
            </a:prstGeom>
            <a:noFill/>
          </p:spPr>
          <p:txBody>
            <a:bodyPr wrap="square" rtlCol="0">
              <a:spAutoFit/>
            </a:bodyPr>
            <a:lstStyle/>
            <a:p>
              <a:pPr algn="ctr"/>
              <a:r>
                <a:rPr lang="en-US" sz="2800" b="1" spc="300" dirty="0">
                  <a:solidFill>
                    <a:srgbClr val="FF0000"/>
                  </a:solidFill>
                  <a:latin typeface="Raleway" pitchFamily="2" charset="0"/>
                </a:rPr>
                <a:t>05</a:t>
              </a:r>
            </a:p>
          </p:txBody>
        </p:sp>
      </p:grpSp>
      <p:sp>
        <p:nvSpPr>
          <p:cNvPr id="29" name="TextBox 28">
            <a:extLst>
              <a:ext uri="{FF2B5EF4-FFF2-40B4-BE49-F238E27FC236}">
                <a16:creationId xmlns:a16="http://schemas.microsoft.com/office/drawing/2014/main" id="{AF338625-838D-5CBB-C3FA-C81124DA166A}"/>
              </a:ext>
            </a:extLst>
          </p:cNvPr>
          <p:cNvSpPr txBox="1"/>
          <p:nvPr/>
        </p:nvSpPr>
        <p:spPr>
          <a:xfrm>
            <a:off x="751644" y="5075494"/>
            <a:ext cx="3534852" cy="916405"/>
          </a:xfrm>
          <a:prstGeom prst="rect">
            <a:avLst/>
          </a:prstGeom>
          <a:noFill/>
        </p:spPr>
        <p:txBody>
          <a:bodyPr wrap="square" rtlCol="0">
            <a:spAutoFit/>
          </a:bodyPr>
          <a:lstStyle/>
          <a:p>
            <a:pPr algn="r" rtl="1">
              <a:lnSpc>
                <a:spcPct val="130000"/>
              </a:lnSpc>
            </a:pPr>
            <a:r>
              <a:rPr lang="ar-LB" sz="1400" dirty="0">
                <a:latin typeface="Tajawal" panose="00000500000000000000" pitchFamily="2" charset="-78"/>
                <a:cs typeface="Tajawal" panose="00000500000000000000" pitchFamily="2" charset="-78"/>
              </a:rPr>
              <a:t>الغذاء</a:t>
            </a:r>
          </a:p>
          <a:p>
            <a:pPr algn="r" rtl="1">
              <a:lnSpc>
                <a:spcPct val="130000"/>
              </a:lnSpc>
            </a:pPr>
            <a:r>
              <a:rPr lang="ar-LB" sz="1400" dirty="0">
                <a:latin typeface="Tajawal" panose="00000500000000000000" pitchFamily="2" charset="-78"/>
                <a:cs typeface="Tajawal" panose="00000500000000000000" pitchFamily="2" charset="-78"/>
              </a:rPr>
              <a:t>تناول نظامًا غذائيًا متوازنًا وتجنب الإفراط في استهلاك الكحول</a:t>
            </a:r>
          </a:p>
        </p:txBody>
      </p:sp>
      <p:grpSp>
        <p:nvGrpSpPr>
          <p:cNvPr id="8" name="Group 7">
            <a:extLst>
              <a:ext uri="{FF2B5EF4-FFF2-40B4-BE49-F238E27FC236}">
                <a16:creationId xmlns:a16="http://schemas.microsoft.com/office/drawing/2014/main" id="{5F00B75F-DE4B-A4CB-B936-077AC24A3FCD}"/>
              </a:ext>
            </a:extLst>
          </p:cNvPr>
          <p:cNvGrpSpPr/>
          <p:nvPr/>
        </p:nvGrpSpPr>
        <p:grpSpPr>
          <a:xfrm>
            <a:off x="2428919" y="4837735"/>
            <a:ext cx="1316311" cy="1316311"/>
            <a:chOff x="4321727" y="4837735"/>
            <a:chExt cx="1316311" cy="1316311"/>
          </a:xfrm>
        </p:grpSpPr>
        <p:sp>
          <p:nvSpPr>
            <p:cNvPr id="101" name="Circle: Hollow 100">
              <a:extLst>
                <a:ext uri="{FF2B5EF4-FFF2-40B4-BE49-F238E27FC236}">
                  <a16:creationId xmlns:a16="http://schemas.microsoft.com/office/drawing/2014/main" id="{C3488EC4-F035-B95C-2AA9-623C778AA072}"/>
                </a:ext>
              </a:extLst>
            </p:cNvPr>
            <p:cNvSpPr/>
            <p:nvPr/>
          </p:nvSpPr>
          <p:spPr>
            <a:xfrm>
              <a:off x="4321727" y="4837735"/>
              <a:ext cx="1316311" cy="1316311"/>
            </a:xfrm>
            <a:prstGeom prst="donut">
              <a:avLst/>
            </a:prstGeom>
            <a:solidFill>
              <a:srgbClr val="E3212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04" name="TextBox 103">
              <a:extLst>
                <a:ext uri="{FF2B5EF4-FFF2-40B4-BE49-F238E27FC236}">
                  <a16:creationId xmlns:a16="http://schemas.microsoft.com/office/drawing/2014/main" id="{A4F46E7B-3978-87B7-E866-4C4BB8876290}"/>
                </a:ext>
              </a:extLst>
            </p:cNvPr>
            <p:cNvSpPr txBox="1"/>
            <p:nvPr/>
          </p:nvSpPr>
          <p:spPr>
            <a:xfrm>
              <a:off x="4392087" y="5207495"/>
              <a:ext cx="1164512" cy="523220"/>
            </a:xfrm>
            <a:prstGeom prst="rect">
              <a:avLst/>
            </a:prstGeom>
            <a:noFill/>
          </p:spPr>
          <p:txBody>
            <a:bodyPr wrap="square" rtlCol="0">
              <a:spAutoFit/>
            </a:bodyPr>
            <a:lstStyle/>
            <a:p>
              <a:pPr algn="ctr"/>
              <a:r>
                <a:rPr lang="en-US" sz="2800" b="1" spc="300" dirty="0">
                  <a:solidFill>
                    <a:srgbClr val="FF0000"/>
                  </a:solidFill>
                  <a:latin typeface="Raleway" pitchFamily="2" charset="0"/>
                </a:rPr>
                <a:t>06</a:t>
              </a:r>
            </a:p>
          </p:txBody>
        </p:sp>
      </p:grpSp>
      <p:pic>
        <p:nvPicPr>
          <p:cNvPr id="4" name="Google Shape;433;p44" descr="Icon&#10;&#10;Description automatically generated with low confidence">
            <a:extLst>
              <a:ext uri="{FF2B5EF4-FFF2-40B4-BE49-F238E27FC236}">
                <a16:creationId xmlns:a16="http://schemas.microsoft.com/office/drawing/2014/main" id="{C653B068-E7C5-CD09-F861-570751FBD293}"/>
              </a:ext>
            </a:extLst>
          </p:cNvPr>
          <p:cNvPicPr preferRelativeResize="0"/>
          <p:nvPr/>
        </p:nvPicPr>
        <p:blipFill rotWithShape="1">
          <a:blip r:embed="rId3">
            <a:alphaModFix/>
          </a:blip>
          <a:srcRect/>
          <a:stretch/>
        </p:blipFill>
        <p:spPr>
          <a:xfrm>
            <a:off x="10456936" y="-24166"/>
            <a:ext cx="1645747" cy="938468"/>
          </a:xfrm>
          <a:prstGeom prst="rect">
            <a:avLst/>
          </a:prstGeom>
          <a:noFill/>
          <a:ln>
            <a:noFill/>
          </a:ln>
        </p:spPr>
      </p:pic>
      <p:sp>
        <p:nvSpPr>
          <p:cNvPr id="40" name="TextBox 39">
            <a:extLst>
              <a:ext uri="{FF2B5EF4-FFF2-40B4-BE49-F238E27FC236}">
                <a16:creationId xmlns:a16="http://schemas.microsoft.com/office/drawing/2014/main" id="{817BCD36-56D6-64B0-8154-F9CA0C2E9A32}"/>
              </a:ext>
            </a:extLst>
          </p:cNvPr>
          <p:cNvSpPr txBox="1"/>
          <p:nvPr/>
        </p:nvSpPr>
        <p:spPr>
          <a:xfrm>
            <a:off x="6096000" y="2250213"/>
            <a:ext cx="3485861" cy="916405"/>
          </a:xfrm>
          <a:prstGeom prst="rect">
            <a:avLst/>
          </a:prstGeom>
          <a:noFill/>
        </p:spPr>
        <p:txBody>
          <a:bodyPr wrap="square" rtlCol="0">
            <a:spAutoFit/>
          </a:bodyPr>
          <a:lstStyle/>
          <a:p>
            <a:pPr algn="r" rtl="1">
              <a:lnSpc>
                <a:spcPct val="130000"/>
              </a:lnSpc>
            </a:pPr>
            <a:r>
              <a:rPr lang="ar-LB" sz="1400" dirty="0">
                <a:latin typeface="Tajawal" panose="00000500000000000000" pitchFamily="2" charset="-78"/>
                <a:cs typeface="Tajawal" panose="00000500000000000000" pitchFamily="2" charset="-78"/>
              </a:rPr>
              <a:t>الدعم</a:t>
            </a:r>
          </a:p>
          <a:p>
            <a:pPr algn="r" rtl="1">
              <a:lnSpc>
                <a:spcPct val="130000"/>
              </a:lnSpc>
            </a:pPr>
            <a:r>
              <a:rPr lang="ar-LB" sz="1400" dirty="0">
                <a:latin typeface="Tajawal" panose="00000500000000000000" pitchFamily="2" charset="-78"/>
                <a:cs typeface="Tajawal" panose="00000500000000000000" pitchFamily="2" charset="-78"/>
              </a:rPr>
              <a:t>التعرف على أهمية سبل الدعم المناسبة بما في ذلك فريق العمل والأصدقاء والعائلة</a:t>
            </a:r>
          </a:p>
        </p:txBody>
      </p:sp>
      <p:sp>
        <p:nvSpPr>
          <p:cNvPr id="41" name="TextBox 40">
            <a:extLst>
              <a:ext uri="{FF2B5EF4-FFF2-40B4-BE49-F238E27FC236}">
                <a16:creationId xmlns:a16="http://schemas.microsoft.com/office/drawing/2014/main" id="{B7D6DD7E-E6C9-0B79-1735-010D3A99F12A}"/>
              </a:ext>
            </a:extLst>
          </p:cNvPr>
          <p:cNvSpPr txBox="1"/>
          <p:nvPr/>
        </p:nvSpPr>
        <p:spPr>
          <a:xfrm>
            <a:off x="6049792" y="3699683"/>
            <a:ext cx="3534852" cy="916405"/>
          </a:xfrm>
          <a:prstGeom prst="rect">
            <a:avLst/>
          </a:prstGeom>
          <a:noFill/>
        </p:spPr>
        <p:txBody>
          <a:bodyPr wrap="square" rtlCol="0">
            <a:spAutoFit/>
          </a:bodyPr>
          <a:lstStyle/>
          <a:p>
            <a:pPr algn="r" rtl="1">
              <a:lnSpc>
                <a:spcPct val="130000"/>
              </a:lnSpc>
            </a:pPr>
            <a:r>
              <a:rPr lang="ar-LB" sz="1400" dirty="0">
                <a:latin typeface="Tajawal" panose="00000500000000000000" pitchFamily="2" charset="-78"/>
                <a:cs typeface="Tajawal" panose="00000500000000000000" pitchFamily="2" charset="-78"/>
              </a:rPr>
              <a:t>اعرف نفسك</a:t>
            </a:r>
          </a:p>
          <a:p>
            <a:pPr algn="r" rtl="1">
              <a:lnSpc>
                <a:spcPct val="130000"/>
              </a:lnSpc>
            </a:pPr>
            <a:r>
              <a:rPr lang="ar-LB" sz="1400" dirty="0">
                <a:latin typeface="Tajawal" panose="00000500000000000000" pitchFamily="2" charset="-78"/>
                <a:cs typeface="Tajawal" panose="00000500000000000000" pitchFamily="2" charset="-78"/>
              </a:rPr>
              <a:t>اعرف نفسك وحدودك ومواردك وردود أفعالك الناتجة عن الإجهاد</a:t>
            </a:r>
          </a:p>
        </p:txBody>
      </p:sp>
      <p:sp>
        <p:nvSpPr>
          <p:cNvPr id="42" name="TextBox 41">
            <a:extLst>
              <a:ext uri="{FF2B5EF4-FFF2-40B4-BE49-F238E27FC236}">
                <a16:creationId xmlns:a16="http://schemas.microsoft.com/office/drawing/2014/main" id="{95677DC6-EF5A-4E65-0AA5-97B313228F00}"/>
              </a:ext>
            </a:extLst>
          </p:cNvPr>
          <p:cNvSpPr txBox="1"/>
          <p:nvPr/>
        </p:nvSpPr>
        <p:spPr>
          <a:xfrm>
            <a:off x="6049792" y="5031459"/>
            <a:ext cx="3534852" cy="916405"/>
          </a:xfrm>
          <a:prstGeom prst="rect">
            <a:avLst/>
          </a:prstGeom>
          <a:noFill/>
        </p:spPr>
        <p:txBody>
          <a:bodyPr wrap="square" rtlCol="0">
            <a:spAutoFit/>
          </a:bodyPr>
          <a:lstStyle/>
          <a:p>
            <a:pPr algn="r" rtl="1">
              <a:lnSpc>
                <a:spcPct val="130000"/>
              </a:lnSpc>
            </a:pPr>
            <a:r>
              <a:rPr lang="ar-LB" sz="1400" dirty="0">
                <a:latin typeface="Tajawal" panose="00000500000000000000" pitchFamily="2" charset="-78"/>
                <a:cs typeface="Tajawal" panose="00000500000000000000" pitchFamily="2" charset="-78"/>
              </a:rPr>
              <a:t>إدارة التوقعات</a:t>
            </a:r>
          </a:p>
          <a:p>
            <a:pPr algn="r" rtl="1">
              <a:lnSpc>
                <a:spcPct val="130000"/>
              </a:lnSpc>
            </a:pPr>
            <a:r>
              <a:rPr lang="ar-LB" sz="1400" dirty="0">
                <a:latin typeface="Tajawal" panose="00000500000000000000" pitchFamily="2" charset="-78"/>
                <a:cs typeface="Tajawal" panose="00000500000000000000" pitchFamily="2" charset="-78"/>
              </a:rPr>
              <a:t>اعتني بنفسك: ضع لنفسك أهدافًا /توقعات واقعية</a:t>
            </a:r>
          </a:p>
        </p:txBody>
      </p:sp>
      <p:grpSp>
        <p:nvGrpSpPr>
          <p:cNvPr id="2" name="Group 1">
            <a:extLst>
              <a:ext uri="{FF2B5EF4-FFF2-40B4-BE49-F238E27FC236}">
                <a16:creationId xmlns:a16="http://schemas.microsoft.com/office/drawing/2014/main" id="{B4A67DD8-9B69-3664-8E91-24476F13FD0F}"/>
              </a:ext>
            </a:extLst>
          </p:cNvPr>
          <p:cNvGrpSpPr/>
          <p:nvPr/>
        </p:nvGrpSpPr>
        <p:grpSpPr>
          <a:xfrm>
            <a:off x="7773275" y="2006016"/>
            <a:ext cx="1316311" cy="1316311"/>
            <a:chOff x="9666083" y="2006016"/>
            <a:chExt cx="1316311" cy="1316311"/>
          </a:xfrm>
        </p:grpSpPr>
        <p:sp>
          <p:nvSpPr>
            <p:cNvPr id="17" name="Circle: Hollow 16">
              <a:extLst>
                <a:ext uri="{FF2B5EF4-FFF2-40B4-BE49-F238E27FC236}">
                  <a16:creationId xmlns:a16="http://schemas.microsoft.com/office/drawing/2014/main" id="{723DA050-DF4E-B0EB-3E11-DADF829568C7}"/>
                </a:ext>
              </a:extLst>
            </p:cNvPr>
            <p:cNvSpPr/>
            <p:nvPr/>
          </p:nvSpPr>
          <p:spPr>
            <a:xfrm>
              <a:off x="9666083" y="2006016"/>
              <a:ext cx="1316311" cy="1316311"/>
            </a:xfrm>
            <a:prstGeom prst="donut">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DC2F8FEC-5927-9443-3290-6D6D23BF1F70}"/>
                </a:ext>
              </a:extLst>
            </p:cNvPr>
            <p:cNvSpPr txBox="1"/>
            <p:nvPr/>
          </p:nvSpPr>
          <p:spPr>
            <a:xfrm>
              <a:off x="9742112" y="2382696"/>
              <a:ext cx="1164512" cy="523220"/>
            </a:xfrm>
            <a:prstGeom prst="rect">
              <a:avLst/>
            </a:prstGeom>
            <a:noFill/>
          </p:spPr>
          <p:txBody>
            <a:bodyPr wrap="square" rtlCol="0">
              <a:spAutoFit/>
            </a:bodyPr>
            <a:lstStyle/>
            <a:p>
              <a:pPr algn="ctr"/>
              <a:r>
                <a:rPr lang="en-US" sz="2800" b="1" spc="300" dirty="0">
                  <a:solidFill>
                    <a:srgbClr val="FF0000"/>
                  </a:solidFill>
                  <a:latin typeface="Raleway" pitchFamily="2" charset="0"/>
                </a:rPr>
                <a:t>01</a:t>
              </a:r>
            </a:p>
          </p:txBody>
        </p:sp>
      </p:grpSp>
      <p:grpSp>
        <p:nvGrpSpPr>
          <p:cNvPr id="3" name="Group 2">
            <a:extLst>
              <a:ext uri="{FF2B5EF4-FFF2-40B4-BE49-F238E27FC236}">
                <a16:creationId xmlns:a16="http://schemas.microsoft.com/office/drawing/2014/main" id="{0CB63494-A7A3-F2EE-B17F-7F014055D01E}"/>
              </a:ext>
            </a:extLst>
          </p:cNvPr>
          <p:cNvGrpSpPr/>
          <p:nvPr/>
        </p:nvGrpSpPr>
        <p:grpSpPr>
          <a:xfrm>
            <a:off x="7774504" y="3423104"/>
            <a:ext cx="1316311" cy="1316311"/>
            <a:chOff x="9667312" y="3423104"/>
            <a:chExt cx="1316311" cy="1316311"/>
          </a:xfrm>
        </p:grpSpPr>
        <p:sp>
          <p:nvSpPr>
            <p:cNvPr id="20" name="Circle: Hollow 19">
              <a:extLst>
                <a:ext uri="{FF2B5EF4-FFF2-40B4-BE49-F238E27FC236}">
                  <a16:creationId xmlns:a16="http://schemas.microsoft.com/office/drawing/2014/main" id="{A17D7D35-9FF9-45EF-FAFE-7464B2833DD9}"/>
                </a:ext>
              </a:extLst>
            </p:cNvPr>
            <p:cNvSpPr/>
            <p:nvPr/>
          </p:nvSpPr>
          <p:spPr>
            <a:xfrm>
              <a:off x="9667312" y="3423104"/>
              <a:ext cx="1316311" cy="1316311"/>
            </a:xfrm>
            <a:prstGeom prst="donut">
              <a:avLst/>
            </a:prstGeom>
            <a:solidFill>
              <a:srgbClr val="E3212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33" name="TextBox 32">
              <a:extLst>
                <a:ext uri="{FF2B5EF4-FFF2-40B4-BE49-F238E27FC236}">
                  <a16:creationId xmlns:a16="http://schemas.microsoft.com/office/drawing/2014/main" id="{26BCA0BE-0ABC-72D2-3C3B-0527F9587155}"/>
                </a:ext>
              </a:extLst>
            </p:cNvPr>
            <p:cNvSpPr txBox="1"/>
            <p:nvPr/>
          </p:nvSpPr>
          <p:spPr>
            <a:xfrm>
              <a:off x="9739108" y="3795681"/>
              <a:ext cx="1164512" cy="523220"/>
            </a:xfrm>
            <a:prstGeom prst="rect">
              <a:avLst/>
            </a:prstGeom>
            <a:noFill/>
          </p:spPr>
          <p:txBody>
            <a:bodyPr wrap="square" rtlCol="0">
              <a:spAutoFit/>
            </a:bodyPr>
            <a:lstStyle/>
            <a:p>
              <a:pPr algn="ctr"/>
              <a:r>
                <a:rPr lang="en-US" sz="2800" b="1" spc="300" dirty="0">
                  <a:solidFill>
                    <a:srgbClr val="FF0000"/>
                  </a:solidFill>
                  <a:latin typeface="Raleway" pitchFamily="2" charset="0"/>
                </a:rPr>
                <a:t>02</a:t>
              </a:r>
            </a:p>
          </p:txBody>
        </p:sp>
      </p:grpSp>
      <p:grpSp>
        <p:nvGrpSpPr>
          <p:cNvPr id="5" name="Group 4">
            <a:extLst>
              <a:ext uri="{FF2B5EF4-FFF2-40B4-BE49-F238E27FC236}">
                <a16:creationId xmlns:a16="http://schemas.microsoft.com/office/drawing/2014/main" id="{FEB0FB02-6E41-A264-1DB4-06E350BDE5BE}"/>
              </a:ext>
            </a:extLst>
          </p:cNvPr>
          <p:cNvGrpSpPr/>
          <p:nvPr/>
        </p:nvGrpSpPr>
        <p:grpSpPr>
          <a:xfrm>
            <a:off x="7773275" y="4837735"/>
            <a:ext cx="1316311" cy="1316311"/>
            <a:chOff x="9666083" y="4837735"/>
            <a:chExt cx="1316311" cy="1316311"/>
          </a:xfrm>
        </p:grpSpPr>
        <p:sp>
          <p:nvSpPr>
            <p:cNvPr id="21" name="Circle: Hollow 20">
              <a:extLst>
                <a:ext uri="{FF2B5EF4-FFF2-40B4-BE49-F238E27FC236}">
                  <a16:creationId xmlns:a16="http://schemas.microsoft.com/office/drawing/2014/main" id="{AF2E6FF6-05ED-5590-9063-AFAB36FD6586}"/>
                </a:ext>
              </a:extLst>
            </p:cNvPr>
            <p:cNvSpPr/>
            <p:nvPr/>
          </p:nvSpPr>
          <p:spPr>
            <a:xfrm>
              <a:off x="9666083" y="4837735"/>
              <a:ext cx="1316311" cy="1316311"/>
            </a:xfrm>
            <a:prstGeom prst="donut">
              <a:avLst/>
            </a:prstGeom>
            <a:solidFill>
              <a:srgbClr val="39A9E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id="{09F616AF-DBF0-3DA4-B36F-33D18DE7EB49}"/>
                </a:ext>
              </a:extLst>
            </p:cNvPr>
            <p:cNvSpPr txBox="1"/>
            <p:nvPr/>
          </p:nvSpPr>
          <p:spPr>
            <a:xfrm>
              <a:off x="9736443" y="5207495"/>
              <a:ext cx="1164512" cy="523220"/>
            </a:xfrm>
            <a:prstGeom prst="rect">
              <a:avLst/>
            </a:prstGeom>
            <a:noFill/>
          </p:spPr>
          <p:txBody>
            <a:bodyPr wrap="square" rtlCol="0">
              <a:spAutoFit/>
            </a:bodyPr>
            <a:lstStyle/>
            <a:p>
              <a:pPr algn="ctr"/>
              <a:r>
                <a:rPr lang="en-US" sz="2800" b="1" spc="300" dirty="0">
                  <a:solidFill>
                    <a:srgbClr val="FF0000"/>
                  </a:solidFill>
                  <a:latin typeface="Raleway" pitchFamily="2" charset="0"/>
                </a:rPr>
                <a:t>03</a:t>
              </a:r>
            </a:p>
          </p:txBody>
        </p:sp>
      </p:grpSp>
      <p:sp>
        <p:nvSpPr>
          <p:cNvPr id="9" name="TextBox 8">
            <a:extLst>
              <a:ext uri="{FF2B5EF4-FFF2-40B4-BE49-F238E27FC236}">
                <a16:creationId xmlns:a16="http://schemas.microsoft.com/office/drawing/2014/main" id="{2FB0E5F6-BC55-46D3-6A2C-80D957C33671}"/>
              </a:ext>
            </a:extLst>
          </p:cNvPr>
          <p:cNvSpPr txBox="1"/>
          <p:nvPr/>
        </p:nvSpPr>
        <p:spPr>
          <a:xfrm>
            <a:off x="4191786" y="6420217"/>
            <a:ext cx="3808428" cy="276999"/>
          </a:xfrm>
          <a:prstGeom prst="rect">
            <a:avLst/>
          </a:prstGeom>
          <a:noFill/>
        </p:spPr>
        <p:txBody>
          <a:bodyPr wrap="square" rtlCol="0">
            <a:spAutoFit/>
          </a:bodyPr>
          <a:lstStyle/>
          <a:p>
            <a:pPr algn="ctr"/>
            <a:r>
              <a:rPr lang="ar-LB" sz="1200" dirty="0">
                <a:latin typeface="Tajawal" panose="00000500000000000000" pitchFamily="2" charset="-78"/>
                <a:cs typeface="Tajawal" panose="00000500000000000000" pitchFamily="2" charset="-78"/>
              </a:rPr>
              <a:t>اضغط على الأرقام لاظهار المعلومات</a:t>
            </a:r>
            <a:endParaRPr lang="en-US" sz="1200" dirty="0">
              <a:latin typeface="Tajawal" panose="00000500000000000000" pitchFamily="2" charset="-78"/>
              <a:cs typeface="Tajawal" panose="00000500000000000000" pitchFamily="2" charset="-78"/>
            </a:endParaRPr>
          </a:p>
        </p:txBody>
      </p:sp>
      <p:sp>
        <p:nvSpPr>
          <p:cNvPr id="12" name="Circle: Hollow 11">
            <a:extLst>
              <a:ext uri="{FF2B5EF4-FFF2-40B4-BE49-F238E27FC236}">
                <a16:creationId xmlns:a16="http://schemas.microsoft.com/office/drawing/2014/main" id="{8B660EBD-9026-C8DF-B51A-249D74B1F5D7}"/>
              </a:ext>
            </a:extLst>
          </p:cNvPr>
          <p:cNvSpPr/>
          <p:nvPr/>
        </p:nvSpPr>
        <p:spPr>
          <a:xfrm>
            <a:off x="6200307" y="7092662"/>
            <a:ext cx="281257" cy="281257"/>
          </a:xfrm>
          <a:prstGeom prst="donu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3212B"/>
              </a:solidFill>
            </a:endParaRPr>
          </a:p>
        </p:txBody>
      </p:sp>
      <p:sp>
        <p:nvSpPr>
          <p:cNvPr id="25" name="AL2I7TIRAM">
            <a:extLst>
              <a:ext uri="{FF2B5EF4-FFF2-40B4-BE49-F238E27FC236}">
                <a16:creationId xmlns:a16="http://schemas.microsoft.com/office/drawing/2014/main" id="{3682CF18-0996-E4D6-225F-E7EC9A2C9688}"/>
              </a:ext>
            </a:extLst>
          </p:cNvPr>
          <p:cNvSpPr/>
          <p:nvPr/>
        </p:nvSpPr>
        <p:spPr>
          <a:xfrm>
            <a:off x="12954000" y="-804400"/>
            <a:ext cx="2057400" cy="1066800"/>
          </a:xfrm>
          <a:prstGeom prst="roundRect">
            <a:avLst/>
          </a:prstGeom>
          <a:solidFill>
            <a:schemeClr val="bg1"/>
          </a:solidFill>
          <a:ln>
            <a:noFill/>
          </a:ln>
          <a:effectLst>
            <a:outerShdw blurRad="127000" dist="508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2400" dirty="0">
                <a:solidFill>
                  <a:schemeClr val="dk1"/>
                </a:solidFill>
                <a:latin typeface="Tajawal" panose="00000500000000000000" pitchFamily="2" charset="-78"/>
                <a:ea typeface="Century Gothic"/>
                <a:cs typeface="Tajawal" panose="00000500000000000000" pitchFamily="2" charset="-78"/>
                <a:sym typeface="Century Gothic"/>
              </a:rPr>
              <a:t>غسل اليدين</a:t>
            </a:r>
          </a:p>
        </p:txBody>
      </p:sp>
      <p:sp>
        <p:nvSpPr>
          <p:cNvPr id="26" name="AL2IBLA8">
            <a:extLst>
              <a:ext uri="{FF2B5EF4-FFF2-40B4-BE49-F238E27FC236}">
                <a16:creationId xmlns:a16="http://schemas.microsoft.com/office/drawing/2014/main" id="{C7BCD578-5E71-26D8-EE04-E33FA7CD473A}"/>
              </a:ext>
            </a:extLst>
          </p:cNvPr>
          <p:cNvSpPr/>
          <p:nvPr/>
        </p:nvSpPr>
        <p:spPr>
          <a:xfrm>
            <a:off x="13182600" y="1315896"/>
            <a:ext cx="2057400" cy="1066800"/>
          </a:xfrm>
          <a:prstGeom prst="roundRect">
            <a:avLst/>
          </a:prstGeom>
          <a:solidFill>
            <a:schemeClr val="bg1"/>
          </a:solidFill>
          <a:ln>
            <a:noFill/>
          </a:ln>
          <a:effectLst>
            <a:outerShdw blurRad="127000" dist="508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2400" dirty="0">
                <a:solidFill>
                  <a:schemeClr val="dk1"/>
                </a:solidFill>
                <a:latin typeface="Tajawal" panose="00000500000000000000" pitchFamily="2" charset="-78"/>
                <a:ea typeface="Century Gothic"/>
                <a:cs typeface="Tajawal" panose="00000500000000000000" pitchFamily="2" charset="-78"/>
                <a:sym typeface="Century Gothic"/>
              </a:rPr>
              <a:t>إرتداء القناع</a:t>
            </a:r>
          </a:p>
        </p:txBody>
      </p:sp>
      <p:sp>
        <p:nvSpPr>
          <p:cNvPr id="27" name="ALSABR">
            <a:extLst>
              <a:ext uri="{FF2B5EF4-FFF2-40B4-BE49-F238E27FC236}">
                <a16:creationId xmlns:a16="http://schemas.microsoft.com/office/drawing/2014/main" id="{A0F76213-74F5-5EA4-C94E-DFE6818679DE}"/>
              </a:ext>
            </a:extLst>
          </p:cNvPr>
          <p:cNvSpPr/>
          <p:nvPr/>
        </p:nvSpPr>
        <p:spPr>
          <a:xfrm>
            <a:off x="13071423" y="3969250"/>
            <a:ext cx="2057400" cy="1066800"/>
          </a:xfrm>
          <a:prstGeom prst="roundRect">
            <a:avLst/>
          </a:prstGeom>
          <a:solidFill>
            <a:schemeClr val="bg1"/>
          </a:solidFill>
          <a:ln>
            <a:noFill/>
          </a:ln>
          <a:effectLst>
            <a:outerShdw blurRad="127000" dist="508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2000" dirty="0">
                <a:solidFill>
                  <a:schemeClr val="dk1"/>
                </a:solidFill>
                <a:latin typeface="Tajawal" panose="00000500000000000000" pitchFamily="2" charset="-78"/>
                <a:ea typeface="Century Gothic"/>
                <a:cs typeface="Tajawal" panose="00000500000000000000" pitchFamily="2" charset="-78"/>
                <a:sym typeface="Century Gothic"/>
              </a:rPr>
              <a:t>مارس النظافة الصحية للتنفس</a:t>
            </a:r>
          </a:p>
        </p:txBody>
      </p:sp>
      <p:sp>
        <p:nvSpPr>
          <p:cNvPr id="28" name="AL2INSIJAM">
            <a:extLst>
              <a:ext uri="{FF2B5EF4-FFF2-40B4-BE49-F238E27FC236}">
                <a16:creationId xmlns:a16="http://schemas.microsoft.com/office/drawing/2014/main" id="{7B2362A5-18E9-81E0-9FD4-02CD552F57B6}"/>
              </a:ext>
            </a:extLst>
          </p:cNvPr>
          <p:cNvSpPr/>
          <p:nvPr/>
        </p:nvSpPr>
        <p:spPr>
          <a:xfrm>
            <a:off x="13035180" y="6622604"/>
            <a:ext cx="2057400" cy="1066800"/>
          </a:xfrm>
          <a:prstGeom prst="roundRect">
            <a:avLst/>
          </a:prstGeom>
          <a:solidFill>
            <a:schemeClr val="bg1"/>
          </a:solidFill>
          <a:ln>
            <a:noFill/>
          </a:ln>
          <a:effectLst>
            <a:outerShdw blurRad="127000" dist="508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90000"/>
              </a:lnSpc>
              <a:buClr>
                <a:schemeClr val="dk1"/>
              </a:buClr>
              <a:buSzPts val="2400"/>
            </a:pPr>
            <a:r>
              <a:rPr lang="ar-LB" sz="2400" dirty="0">
                <a:solidFill>
                  <a:schemeClr val="dk1"/>
                </a:solidFill>
                <a:latin typeface="Tajawal" panose="00000500000000000000" pitchFamily="2" charset="-78"/>
                <a:ea typeface="Century Gothic"/>
                <a:cs typeface="Tajawal" panose="00000500000000000000" pitchFamily="2" charset="-78"/>
                <a:sym typeface="Century Gothic"/>
              </a:rPr>
              <a:t>مسافة آمنة</a:t>
            </a:r>
          </a:p>
        </p:txBody>
      </p:sp>
    </p:spTree>
    <p:extLst>
      <p:ext uri="{BB962C8B-B14F-4D97-AF65-F5344CB8AC3E}">
        <p14:creationId xmlns:p14="http://schemas.microsoft.com/office/powerpoint/2010/main" val="2174009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 0 C 0.00468 -0.00047 0.00937 -0.00139 0.01419 -0.00139 C 0.15507 -0.00394 0.10325 0.00717 0.15377 -0.00394 " pathEditMode="relative" ptsTypes="AAAA">
                                      <p:cBhvr>
                                        <p:cTn id="6" dur="2000" fill="hold"/>
                                        <p:tgtEl>
                                          <p:spTgt spid="8"/>
                                        </p:tgtEl>
                                        <p:attrNameLst>
                                          <p:attrName>ppt_x</p:attrName>
                                          <p:attrName>ppt_y</p:attrName>
                                        </p:attrNameLst>
                                      </p:cBhvr>
                                    </p:animMotion>
                                  </p:childTnLst>
                                </p:cTn>
                              </p:par>
                              <p:par>
                                <p:cTn id="7" presetID="22" presetClass="entr" presetSubtype="2" fill="hold" grpId="0" nodeType="withEffect">
                                  <p:stCondLst>
                                    <p:cond delay="1500"/>
                                  </p:stCondLst>
                                  <p:childTnLst>
                                    <p:set>
                                      <p:cBhvr>
                                        <p:cTn id="8" dur="1" fill="hold">
                                          <p:stCondLst>
                                            <p:cond delay="0"/>
                                          </p:stCondLst>
                                        </p:cTn>
                                        <p:tgtEl>
                                          <p:spTgt spid="29"/>
                                        </p:tgtEl>
                                        <p:attrNameLst>
                                          <p:attrName>style.visibility</p:attrName>
                                        </p:attrNameLst>
                                      </p:cBhvr>
                                      <p:to>
                                        <p:strVal val="visible"/>
                                      </p:to>
                                    </p:set>
                                    <p:animEffect transition="in" filter="wipe(right)">
                                      <p:cBhvr>
                                        <p:cTn id="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3.54167E-6 4.07407E-6 L 3.54167E-6 0.00023 C 0.00468 -0.00047 0.00937 -0.00139 0.01419 -0.00139 C 0.15507 -0.00394 0.10325 0.00717 0.15377 -0.00394 " pathEditMode="relative" rAng="0" ptsTypes="AAAA">
                                      <p:cBhvr>
                                        <p:cTn id="14" dur="2000" fill="hold"/>
                                        <p:tgtEl>
                                          <p:spTgt spid="2"/>
                                        </p:tgtEl>
                                        <p:attrNameLst>
                                          <p:attrName>ppt_x</p:attrName>
                                          <p:attrName>ppt_y</p:attrName>
                                        </p:attrNameLst>
                                      </p:cBhvr>
                                      <p:rCtr x="7682" y="-162"/>
                                    </p:animMotion>
                                  </p:childTnLst>
                                </p:cTn>
                              </p:par>
                              <p:par>
                                <p:cTn id="15" presetID="22" presetClass="entr" presetSubtype="2" fill="hold" grpId="0" nodeType="withEffect">
                                  <p:stCondLst>
                                    <p:cond delay="1500"/>
                                  </p:stCondLst>
                                  <p:childTnLst>
                                    <p:set>
                                      <p:cBhvr>
                                        <p:cTn id="16" dur="1" fill="hold">
                                          <p:stCondLst>
                                            <p:cond delay="0"/>
                                          </p:stCondLst>
                                        </p:cTn>
                                        <p:tgtEl>
                                          <p:spTgt spid="40"/>
                                        </p:tgtEl>
                                        <p:attrNameLst>
                                          <p:attrName>style.visibility</p:attrName>
                                        </p:attrNameLst>
                                      </p:cBhvr>
                                      <p:to>
                                        <p:strVal val="visible"/>
                                      </p:to>
                                    </p:set>
                                    <p:animEffect transition="in" filter="wipe(right)">
                                      <p:cBhvr>
                                        <p:cTn id="17" dur="500"/>
                                        <p:tgtEl>
                                          <p:spTgt spid="40"/>
                                        </p:tgtEl>
                                      </p:cBhvr>
                                    </p:animEffect>
                                  </p:childTnLst>
                                </p:cTn>
                              </p:par>
                            </p:childTnLst>
                          </p:cTn>
                        </p:par>
                      </p:childTnLst>
                    </p:cTn>
                  </p:par>
                </p:childTnLst>
              </p:cTn>
              <p:nextCondLst>
                <p:cond evt="onClick" delay="0">
                  <p:tgtEl>
                    <p:spTgt spid="2"/>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 0 L 0 0 C 0.00468 -0.00047 0.00937 -0.00139 0.01419 -0.00139 C 0.15507 -0.00394 0.10325 0.00717 0.15377 -0.00394 " pathEditMode="relative" ptsTypes="AAAA">
                                      <p:cBhvr>
                                        <p:cTn id="22" dur="2000" fill="hold"/>
                                        <p:tgtEl>
                                          <p:spTgt spid="3"/>
                                        </p:tgtEl>
                                        <p:attrNameLst>
                                          <p:attrName>ppt_x</p:attrName>
                                          <p:attrName>ppt_y</p:attrName>
                                        </p:attrNameLst>
                                      </p:cBhvr>
                                    </p:animMotion>
                                  </p:childTnLst>
                                </p:cTn>
                              </p:par>
                              <p:par>
                                <p:cTn id="23" presetID="22" presetClass="entr" presetSubtype="2" fill="hold" grpId="0" nodeType="withEffect">
                                  <p:stCondLst>
                                    <p:cond delay="1500"/>
                                  </p:stCondLst>
                                  <p:childTnLst>
                                    <p:set>
                                      <p:cBhvr>
                                        <p:cTn id="24" dur="1" fill="hold">
                                          <p:stCondLst>
                                            <p:cond delay="0"/>
                                          </p:stCondLst>
                                        </p:cTn>
                                        <p:tgtEl>
                                          <p:spTgt spid="41"/>
                                        </p:tgtEl>
                                        <p:attrNameLst>
                                          <p:attrName>style.visibility</p:attrName>
                                        </p:attrNameLst>
                                      </p:cBhvr>
                                      <p:to>
                                        <p:strVal val="visible"/>
                                      </p:to>
                                    </p:set>
                                    <p:animEffect transition="in" filter="wipe(right)">
                                      <p:cBhvr>
                                        <p:cTn id="25" dur="500"/>
                                        <p:tgtEl>
                                          <p:spTgt spid="41"/>
                                        </p:tgtEl>
                                      </p:cBhvr>
                                    </p:animEffect>
                                  </p:childTnLst>
                                </p:cTn>
                              </p:par>
                            </p:childTnLst>
                          </p:cTn>
                        </p:par>
                      </p:childTnLst>
                    </p:cTn>
                  </p:par>
                </p:childTnLst>
              </p:cTn>
              <p:nextCondLst>
                <p:cond evt="onClick" delay="0">
                  <p:tgtEl>
                    <p:spTgt spid="3"/>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 0 L 0 0 C 0.00468 -0.00047 0.00937 -0.00139 0.01419 -0.00139 C 0.15507 -0.00394 0.10325 0.00717 0.15377 -0.00394 " pathEditMode="relative" ptsTypes="AAAA">
                                      <p:cBhvr>
                                        <p:cTn id="30" dur="2000" fill="hold"/>
                                        <p:tgtEl>
                                          <p:spTgt spid="5"/>
                                        </p:tgtEl>
                                        <p:attrNameLst>
                                          <p:attrName>ppt_x</p:attrName>
                                          <p:attrName>ppt_y</p:attrName>
                                        </p:attrNameLst>
                                      </p:cBhvr>
                                    </p:animMotion>
                                  </p:childTnLst>
                                </p:cTn>
                              </p:par>
                              <p:par>
                                <p:cTn id="31" presetID="22" presetClass="entr" presetSubtype="2" fill="hold" grpId="0" nodeType="withEffect">
                                  <p:stCondLst>
                                    <p:cond delay="1500"/>
                                  </p:stCondLst>
                                  <p:childTnLst>
                                    <p:set>
                                      <p:cBhvr>
                                        <p:cTn id="32" dur="1" fill="hold">
                                          <p:stCondLst>
                                            <p:cond delay="0"/>
                                          </p:stCondLst>
                                        </p:cTn>
                                        <p:tgtEl>
                                          <p:spTgt spid="42"/>
                                        </p:tgtEl>
                                        <p:attrNameLst>
                                          <p:attrName>style.visibility</p:attrName>
                                        </p:attrNameLst>
                                      </p:cBhvr>
                                      <p:to>
                                        <p:strVal val="visible"/>
                                      </p:to>
                                    </p:set>
                                    <p:animEffect transition="in" filter="wipe(right)">
                                      <p:cBhvr>
                                        <p:cTn id="33" dur="500"/>
                                        <p:tgtEl>
                                          <p:spTgt spid="42"/>
                                        </p:tgtEl>
                                      </p:cBhvr>
                                    </p:animEffect>
                                  </p:child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0 0 L 0 0 C 0.00468 -0.00047 0.00937 -0.00139 0.01419 -0.00139 C 0.15507 -0.00394 0.10325 0.00717 0.15377 -0.00394 " pathEditMode="relative" ptsTypes="AAAA">
                                      <p:cBhvr>
                                        <p:cTn id="38" dur="2000" fill="hold"/>
                                        <p:tgtEl>
                                          <p:spTgt spid="6"/>
                                        </p:tgtEl>
                                        <p:attrNameLst>
                                          <p:attrName>ppt_x</p:attrName>
                                          <p:attrName>ppt_y</p:attrName>
                                        </p:attrNameLst>
                                      </p:cBhvr>
                                    </p:animMotion>
                                  </p:childTnLst>
                                </p:cTn>
                              </p:par>
                              <p:par>
                                <p:cTn id="39" presetID="22" presetClass="entr" presetSubtype="2" fill="hold" grpId="0" nodeType="withEffect">
                                  <p:stCondLst>
                                    <p:cond delay="150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childTnLst>
                          </p:cTn>
                        </p:par>
                      </p:childTnLst>
                    </p:cTn>
                  </p:par>
                </p:childTnLst>
              </p:cTn>
              <p:nextCondLst>
                <p:cond evt="onClick" delay="0">
                  <p:tgtEl>
                    <p:spTgt spid="6"/>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0 0 L 0 0 C 0.00468 -0.00047 0.00937 -0.00139 0.01419 -0.00139 C 0.15507 -0.00394 0.10325 0.00717 0.15377 -0.00394 " pathEditMode="relative" ptsTypes="AAAA">
                                      <p:cBhvr>
                                        <p:cTn id="46" dur="2000" fill="hold"/>
                                        <p:tgtEl>
                                          <p:spTgt spid="7"/>
                                        </p:tgtEl>
                                        <p:attrNameLst>
                                          <p:attrName>ppt_x</p:attrName>
                                          <p:attrName>ppt_y</p:attrName>
                                        </p:attrNameLst>
                                      </p:cBhvr>
                                    </p:animMotion>
                                  </p:childTnLst>
                                </p:cTn>
                              </p:par>
                              <p:par>
                                <p:cTn id="47" presetID="22" presetClass="entr" presetSubtype="2" fill="hold" grpId="0" nodeType="withEffect">
                                  <p:stCondLst>
                                    <p:cond delay="1500"/>
                                  </p:stCondLst>
                                  <p:childTnLst>
                                    <p:set>
                                      <p:cBhvr>
                                        <p:cTn id="48" dur="1" fill="hold">
                                          <p:stCondLst>
                                            <p:cond delay="0"/>
                                          </p:stCondLst>
                                        </p:cTn>
                                        <p:tgtEl>
                                          <p:spTgt spid="45"/>
                                        </p:tgtEl>
                                        <p:attrNameLst>
                                          <p:attrName>style.visibility</p:attrName>
                                        </p:attrNameLst>
                                      </p:cBhvr>
                                      <p:to>
                                        <p:strVal val="visible"/>
                                      </p:to>
                                    </p:set>
                                    <p:animEffect transition="in" filter="wipe(right)">
                                      <p:cBhvr>
                                        <p:cTn id="49" dur="500"/>
                                        <p:tgtEl>
                                          <p:spTgt spid="45"/>
                                        </p:tgtEl>
                                      </p:cBhvr>
                                    </p:animEffect>
                                  </p:childTnLst>
                                </p:cTn>
                              </p:par>
                            </p:childTnLst>
                          </p:cTn>
                        </p:par>
                      </p:childTnLst>
                    </p:cTn>
                  </p:par>
                </p:childTnLst>
              </p:cTn>
              <p:nextCondLst>
                <p:cond evt="onClick" delay="0">
                  <p:tgtEl>
                    <p:spTgt spid="7"/>
                  </p:tgtEl>
                </p:cond>
              </p:nextCondLst>
            </p:seq>
          </p:childTnLst>
        </p:cTn>
      </p:par>
    </p:tnLst>
    <p:bldLst>
      <p:bldP spid="18" grpId="0"/>
      <p:bldP spid="45" grpId="0"/>
      <p:bldP spid="29" grpId="0"/>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B1F44-6291-3630-9724-B1FD30E90B2F}"/>
            </a:ext>
          </a:extLst>
        </p:cNvPr>
        <p:cNvGrpSpPr/>
        <p:nvPr/>
      </p:nvGrpSpPr>
      <p:grpSpPr>
        <a:xfrm>
          <a:off x="0" y="0"/>
          <a:ext cx="0" cy="0"/>
          <a:chOff x="0" y="0"/>
          <a:chExt cx="0" cy="0"/>
        </a:xfrm>
      </p:grpSpPr>
      <p:sp>
        <p:nvSpPr>
          <p:cNvPr id="47" name="TextBox 46">
            <a:extLst>
              <a:ext uri="{FF2B5EF4-FFF2-40B4-BE49-F238E27FC236}">
                <a16:creationId xmlns:a16="http://schemas.microsoft.com/office/drawing/2014/main" id="{609AA444-A3F8-E144-8FEE-8B79BD0B004C}"/>
              </a:ext>
            </a:extLst>
          </p:cNvPr>
          <p:cNvSpPr txBox="1"/>
          <p:nvPr/>
        </p:nvSpPr>
        <p:spPr>
          <a:xfrm>
            <a:off x="1219201" y="234832"/>
            <a:ext cx="9753600" cy="646331"/>
          </a:xfrm>
          <a:prstGeom prst="rect">
            <a:avLst/>
          </a:prstGeom>
          <a:noFill/>
        </p:spPr>
        <p:txBody>
          <a:bodyPr wrap="square" rtlCol="0">
            <a:spAutoFit/>
          </a:bodyPr>
          <a:lstStyle/>
          <a:p>
            <a:pPr algn="ctr"/>
            <a:r>
              <a:rPr lang="ar-LB" sz="3600" b="1" dirty="0">
                <a:solidFill>
                  <a:srgbClr val="39A9E0"/>
                </a:solidFill>
                <a:latin typeface="Tajawal Black" panose="00000500000000000000" pitchFamily="2" charset="-78"/>
                <a:ea typeface="Avenir"/>
                <a:cs typeface="Tajawal Black" panose="00000500000000000000" pitchFamily="2" charset="-78"/>
                <a:sym typeface="Avenir"/>
              </a:rPr>
              <a:t>بعض النصائح الهامة </a:t>
            </a:r>
            <a:r>
              <a:rPr lang="ar-LB" sz="3600" b="1" dirty="0">
                <a:solidFill>
                  <a:srgbClr val="E3212B"/>
                </a:solidFill>
                <a:latin typeface="Tajawal Black" panose="00000500000000000000" pitchFamily="2" charset="-78"/>
                <a:ea typeface="Avenir"/>
                <a:cs typeface="Tajawal Black" panose="00000500000000000000" pitchFamily="2" charset="-78"/>
                <a:sym typeface="Avenir"/>
              </a:rPr>
              <a:t>للسلامة الصحية</a:t>
            </a:r>
            <a:r>
              <a:rPr lang="ar-LB" sz="3600" b="1" dirty="0">
                <a:solidFill>
                  <a:srgbClr val="39A9E0"/>
                </a:solidFill>
                <a:latin typeface="Tajawal Black" panose="00000500000000000000" pitchFamily="2" charset="-78"/>
                <a:ea typeface="Avenir"/>
                <a:cs typeface="Tajawal Black" panose="00000500000000000000" pitchFamily="2" charset="-78"/>
                <a:sym typeface="Avenir"/>
              </a:rPr>
              <a:t>:</a:t>
            </a:r>
          </a:p>
        </p:txBody>
      </p:sp>
      <p:pic>
        <p:nvPicPr>
          <p:cNvPr id="4" name="Google Shape;433;p44" descr="Icon&#10;&#10;Description automatically generated with low confidence">
            <a:extLst>
              <a:ext uri="{FF2B5EF4-FFF2-40B4-BE49-F238E27FC236}">
                <a16:creationId xmlns:a16="http://schemas.microsoft.com/office/drawing/2014/main" id="{7A494409-C6AE-876E-A554-0DC959E79070}"/>
              </a:ext>
            </a:extLst>
          </p:cNvPr>
          <p:cNvPicPr preferRelativeResize="0"/>
          <p:nvPr/>
        </p:nvPicPr>
        <p:blipFill rotWithShape="1">
          <a:blip r:embed="rId3">
            <a:alphaModFix/>
          </a:blip>
          <a:srcRect/>
          <a:stretch/>
        </p:blipFill>
        <p:spPr>
          <a:xfrm>
            <a:off x="10456936" y="-24166"/>
            <a:ext cx="1645747" cy="938468"/>
          </a:xfrm>
          <a:prstGeom prst="rect">
            <a:avLst/>
          </a:prstGeom>
          <a:noFill/>
          <a:ln>
            <a:noFill/>
          </a:ln>
        </p:spPr>
      </p:pic>
      <p:sp>
        <p:nvSpPr>
          <p:cNvPr id="9" name="TextBox 8">
            <a:extLst>
              <a:ext uri="{FF2B5EF4-FFF2-40B4-BE49-F238E27FC236}">
                <a16:creationId xmlns:a16="http://schemas.microsoft.com/office/drawing/2014/main" id="{B6F3A73E-9198-D33A-2866-6578CAC832A8}"/>
              </a:ext>
            </a:extLst>
          </p:cNvPr>
          <p:cNvSpPr txBox="1"/>
          <p:nvPr/>
        </p:nvSpPr>
        <p:spPr>
          <a:xfrm>
            <a:off x="4191786" y="6420217"/>
            <a:ext cx="3808428" cy="276999"/>
          </a:xfrm>
          <a:prstGeom prst="rect">
            <a:avLst/>
          </a:prstGeom>
          <a:noFill/>
        </p:spPr>
        <p:txBody>
          <a:bodyPr wrap="square" rtlCol="0">
            <a:spAutoFit/>
          </a:bodyPr>
          <a:lstStyle/>
          <a:p>
            <a:pPr algn="ctr"/>
            <a:r>
              <a:rPr lang="ar-LB" sz="1200" dirty="0">
                <a:latin typeface="Tajawal" panose="00000500000000000000" pitchFamily="2" charset="-78"/>
                <a:cs typeface="Tajawal" panose="00000500000000000000" pitchFamily="2" charset="-78"/>
              </a:rPr>
              <a:t>اضغط على الخيارات لاظهار المعلومات</a:t>
            </a:r>
            <a:endParaRPr lang="en-US" sz="1200" dirty="0">
              <a:latin typeface="Tajawal" panose="00000500000000000000" pitchFamily="2" charset="-78"/>
              <a:cs typeface="Tajawal" panose="00000500000000000000" pitchFamily="2" charset="-78"/>
            </a:endParaRPr>
          </a:p>
        </p:txBody>
      </p:sp>
      <p:sp>
        <p:nvSpPr>
          <p:cNvPr id="10" name="AL2I7TIRAM">
            <a:extLst>
              <a:ext uri="{FF2B5EF4-FFF2-40B4-BE49-F238E27FC236}">
                <a16:creationId xmlns:a16="http://schemas.microsoft.com/office/drawing/2014/main" id="{EF4C310B-537E-4A4C-E173-C4359A70F2F7}"/>
              </a:ext>
            </a:extLst>
          </p:cNvPr>
          <p:cNvSpPr/>
          <p:nvPr/>
        </p:nvSpPr>
        <p:spPr>
          <a:xfrm>
            <a:off x="9601200" y="1143000"/>
            <a:ext cx="2057400" cy="1066800"/>
          </a:xfrm>
          <a:prstGeom prst="roundRect">
            <a:avLst/>
          </a:prstGeom>
          <a:solidFill>
            <a:schemeClr val="bg1"/>
          </a:solidFill>
          <a:ln>
            <a:noFill/>
          </a:ln>
          <a:effectLst>
            <a:outerShdw blurRad="127000" dist="508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2400" dirty="0">
                <a:solidFill>
                  <a:schemeClr val="dk1"/>
                </a:solidFill>
                <a:latin typeface="Tajawal" panose="00000500000000000000" pitchFamily="2" charset="-78"/>
                <a:ea typeface="Century Gothic"/>
                <a:cs typeface="Tajawal" panose="00000500000000000000" pitchFamily="2" charset="-78"/>
                <a:sym typeface="Century Gothic"/>
              </a:rPr>
              <a:t>غسل اليدين</a:t>
            </a:r>
          </a:p>
        </p:txBody>
      </p:sp>
      <p:sp>
        <p:nvSpPr>
          <p:cNvPr id="11" name="AL2IBLA8">
            <a:extLst>
              <a:ext uri="{FF2B5EF4-FFF2-40B4-BE49-F238E27FC236}">
                <a16:creationId xmlns:a16="http://schemas.microsoft.com/office/drawing/2014/main" id="{74C6A881-935B-91CA-51D4-D7B43EC5EC1F}"/>
              </a:ext>
            </a:extLst>
          </p:cNvPr>
          <p:cNvSpPr/>
          <p:nvPr/>
        </p:nvSpPr>
        <p:spPr>
          <a:xfrm>
            <a:off x="9601200" y="2369319"/>
            <a:ext cx="2057400" cy="1066800"/>
          </a:xfrm>
          <a:prstGeom prst="roundRect">
            <a:avLst/>
          </a:prstGeom>
          <a:solidFill>
            <a:schemeClr val="bg1"/>
          </a:solidFill>
          <a:ln>
            <a:noFill/>
          </a:ln>
          <a:effectLst>
            <a:outerShdw blurRad="127000" dist="508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2400" dirty="0">
                <a:solidFill>
                  <a:schemeClr val="dk1"/>
                </a:solidFill>
                <a:latin typeface="Tajawal" panose="00000500000000000000" pitchFamily="2" charset="-78"/>
                <a:ea typeface="Century Gothic"/>
                <a:cs typeface="Tajawal" panose="00000500000000000000" pitchFamily="2" charset="-78"/>
                <a:sym typeface="Century Gothic"/>
              </a:rPr>
              <a:t>إرتداء القناع</a:t>
            </a:r>
          </a:p>
        </p:txBody>
      </p:sp>
      <p:sp>
        <p:nvSpPr>
          <p:cNvPr id="12" name="ALSABR">
            <a:extLst>
              <a:ext uri="{FF2B5EF4-FFF2-40B4-BE49-F238E27FC236}">
                <a16:creationId xmlns:a16="http://schemas.microsoft.com/office/drawing/2014/main" id="{2155B656-EFA4-406E-05CC-F30872F21C2F}"/>
              </a:ext>
            </a:extLst>
          </p:cNvPr>
          <p:cNvSpPr/>
          <p:nvPr/>
        </p:nvSpPr>
        <p:spPr>
          <a:xfrm>
            <a:off x="9601200" y="3585589"/>
            <a:ext cx="2057400" cy="1066800"/>
          </a:xfrm>
          <a:prstGeom prst="roundRect">
            <a:avLst/>
          </a:prstGeom>
          <a:solidFill>
            <a:schemeClr val="bg1"/>
          </a:solidFill>
          <a:ln>
            <a:noFill/>
          </a:ln>
          <a:effectLst>
            <a:outerShdw blurRad="127000" dist="508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2000" dirty="0">
                <a:solidFill>
                  <a:schemeClr val="dk1"/>
                </a:solidFill>
                <a:latin typeface="Tajawal" panose="00000500000000000000" pitchFamily="2" charset="-78"/>
                <a:ea typeface="Century Gothic"/>
                <a:cs typeface="Tajawal" panose="00000500000000000000" pitchFamily="2" charset="-78"/>
                <a:sym typeface="Century Gothic"/>
              </a:rPr>
              <a:t>مارس النظافة الصحية للتنفس</a:t>
            </a:r>
          </a:p>
        </p:txBody>
      </p:sp>
      <p:sp>
        <p:nvSpPr>
          <p:cNvPr id="13" name="AL2INSIJAM">
            <a:extLst>
              <a:ext uri="{FF2B5EF4-FFF2-40B4-BE49-F238E27FC236}">
                <a16:creationId xmlns:a16="http://schemas.microsoft.com/office/drawing/2014/main" id="{20656E42-CA0D-2049-0CB1-A47CC29F9FBD}"/>
              </a:ext>
            </a:extLst>
          </p:cNvPr>
          <p:cNvSpPr/>
          <p:nvPr/>
        </p:nvSpPr>
        <p:spPr>
          <a:xfrm>
            <a:off x="9601200" y="4804789"/>
            <a:ext cx="2057400" cy="1066800"/>
          </a:xfrm>
          <a:prstGeom prst="roundRect">
            <a:avLst/>
          </a:prstGeom>
          <a:solidFill>
            <a:schemeClr val="bg1"/>
          </a:solidFill>
          <a:ln>
            <a:noFill/>
          </a:ln>
          <a:effectLst>
            <a:outerShdw blurRad="127000" dist="508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90000"/>
              </a:lnSpc>
              <a:buClr>
                <a:schemeClr val="dk1"/>
              </a:buClr>
              <a:buSzPts val="2400"/>
            </a:pPr>
            <a:r>
              <a:rPr lang="ar-LB" sz="2400" dirty="0">
                <a:solidFill>
                  <a:schemeClr val="dk1"/>
                </a:solidFill>
                <a:latin typeface="Tajawal" panose="00000500000000000000" pitchFamily="2" charset="-78"/>
                <a:ea typeface="Century Gothic"/>
                <a:cs typeface="Tajawal" panose="00000500000000000000" pitchFamily="2" charset="-78"/>
                <a:sym typeface="Century Gothic"/>
              </a:rPr>
              <a:t>مسافة آمنة</a:t>
            </a:r>
          </a:p>
        </p:txBody>
      </p:sp>
      <p:sp>
        <p:nvSpPr>
          <p:cNvPr id="23" name="01">
            <a:extLst>
              <a:ext uri="{FF2B5EF4-FFF2-40B4-BE49-F238E27FC236}">
                <a16:creationId xmlns:a16="http://schemas.microsoft.com/office/drawing/2014/main" id="{0F003802-B202-061B-5812-24402F3BE952}"/>
              </a:ext>
            </a:extLst>
          </p:cNvPr>
          <p:cNvSpPr/>
          <p:nvPr/>
        </p:nvSpPr>
        <p:spPr>
          <a:xfrm>
            <a:off x="838200" y="1193848"/>
            <a:ext cx="8458405" cy="88882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r" rtl="1">
              <a:lnSpc>
                <a:spcPct val="90000"/>
              </a:lnSpc>
              <a:buClr>
                <a:schemeClr val="lt1"/>
              </a:buClr>
              <a:buSzPts val="1800"/>
            </a:pPr>
            <a:r>
              <a:rPr lang="ar-LB" sz="1400" dirty="0">
                <a:latin typeface="Tajawal" panose="00000500000000000000" pitchFamily="2" charset="-78"/>
                <a:ea typeface="Century Gothic"/>
                <a:cs typeface="Tajawal" panose="00000500000000000000" pitchFamily="2" charset="-78"/>
                <a:sym typeface="Century Gothic"/>
              </a:rPr>
              <a:t>اغسل يديك بانتظام بالماء والصابون لمدة 20 ثانية على الأقل</a:t>
            </a:r>
          </a:p>
        </p:txBody>
      </p:sp>
      <p:sp>
        <p:nvSpPr>
          <p:cNvPr id="24" name="02">
            <a:extLst>
              <a:ext uri="{FF2B5EF4-FFF2-40B4-BE49-F238E27FC236}">
                <a16:creationId xmlns:a16="http://schemas.microsoft.com/office/drawing/2014/main" id="{75C347C8-AD33-9A74-DCF8-4F67E5C7AC4D}"/>
              </a:ext>
            </a:extLst>
          </p:cNvPr>
          <p:cNvSpPr/>
          <p:nvPr/>
        </p:nvSpPr>
        <p:spPr>
          <a:xfrm>
            <a:off x="838200" y="2420167"/>
            <a:ext cx="8458405" cy="88882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ar-LB" sz="1400" dirty="0">
                <a:latin typeface="Tajawal" panose="00000500000000000000" pitchFamily="2" charset="-78"/>
                <a:ea typeface="Century Gothic"/>
                <a:cs typeface="Tajawal" panose="00000500000000000000" pitchFamily="2" charset="-78"/>
                <a:sym typeface="Century Gothic"/>
              </a:rPr>
              <a:t>ارتدِ الكمامة إذا شعرتَ بعدم الإرتياح</a:t>
            </a:r>
          </a:p>
        </p:txBody>
      </p:sp>
      <p:sp>
        <p:nvSpPr>
          <p:cNvPr id="25" name="03">
            <a:extLst>
              <a:ext uri="{FF2B5EF4-FFF2-40B4-BE49-F238E27FC236}">
                <a16:creationId xmlns:a16="http://schemas.microsoft.com/office/drawing/2014/main" id="{AA69B2CC-4CBA-F489-8CD8-22DB4A1D0E39}"/>
              </a:ext>
            </a:extLst>
          </p:cNvPr>
          <p:cNvSpPr/>
          <p:nvPr/>
        </p:nvSpPr>
        <p:spPr>
          <a:xfrm>
            <a:off x="838200" y="3636437"/>
            <a:ext cx="8458405" cy="88882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ar-LB" sz="1400" dirty="0">
                <a:latin typeface="Tajawal" panose="00000500000000000000" pitchFamily="2" charset="-78"/>
                <a:ea typeface="Century Gothic"/>
                <a:cs typeface="Tajawal" panose="00000500000000000000" pitchFamily="2" charset="-78"/>
                <a:sym typeface="Century Gothic"/>
              </a:rPr>
              <a:t>امسك بمنديل أو استخدم ذراعك لتغطية فمك وأنفك عند العطس أو السعال</a:t>
            </a:r>
          </a:p>
        </p:txBody>
      </p:sp>
      <p:sp>
        <p:nvSpPr>
          <p:cNvPr id="51" name="04">
            <a:extLst>
              <a:ext uri="{FF2B5EF4-FFF2-40B4-BE49-F238E27FC236}">
                <a16:creationId xmlns:a16="http://schemas.microsoft.com/office/drawing/2014/main" id="{EF142EA3-B8EB-CF6F-301F-B0914C99A33F}"/>
              </a:ext>
            </a:extLst>
          </p:cNvPr>
          <p:cNvSpPr/>
          <p:nvPr/>
        </p:nvSpPr>
        <p:spPr>
          <a:xfrm>
            <a:off x="838200" y="4852707"/>
            <a:ext cx="8458405" cy="88882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ar-LB" sz="1400" dirty="0">
                <a:latin typeface="Tajawal" panose="00000500000000000000" pitchFamily="2" charset="-78"/>
                <a:ea typeface="Century Gothic"/>
                <a:cs typeface="Tajawal" panose="00000500000000000000" pitchFamily="2" charset="-78"/>
                <a:sym typeface="Century Gothic"/>
              </a:rPr>
              <a:t>تجنب الاتصال الوثيق بالأشخاص المرضى واحرص على أن تأخذ الأطعمة المناسبة</a:t>
            </a:r>
          </a:p>
        </p:txBody>
      </p:sp>
      <p:grpSp>
        <p:nvGrpSpPr>
          <p:cNvPr id="2" name="05">
            <a:extLst>
              <a:ext uri="{FF2B5EF4-FFF2-40B4-BE49-F238E27FC236}">
                <a16:creationId xmlns:a16="http://schemas.microsoft.com/office/drawing/2014/main" id="{2C9A41A6-6BDE-FD4C-D2D5-8C978465A938}"/>
              </a:ext>
            </a:extLst>
          </p:cNvPr>
          <p:cNvGrpSpPr/>
          <p:nvPr/>
        </p:nvGrpSpPr>
        <p:grpSpPr>
          <a:xfrm>
            <a:off x="-2514600" y="6324600"/>
            <a:ext cx="1981200" cy="1981200"/>
            <a:chOff x="6313394" y="3874300"/>
            <a:chExt cx="1981200" cy="1981200"/>
          </a:xfrm>
        </p:grpSpPr>
        <p:sp>
          <p:nvSpPr>
            <p:cNvPr id="3" name="Rectangle: Rounded Corners 2">
              <a:extLst>
                <a:ext uri="{FF2B5EF4-FFF2-40B4-BE49-F238E27FC236}">
                  <a16:creationId xmlns:a16="http://schemas.microsoft.com/office/drawing/2014/main" id="{548B40E2-1FDF-73B3-42A0-CBA7CD3DC3A7}"/>
                </a:ext>
              </a:extLst>
            </p:cNvPr>
            <p:cNvSpPr/>
            <p:nvPr/>
          </p:nvSpPr>
          <p:spPr>
            <a:xfrm>
              <a:off x="6313394" y="3874300"/>
              <a:ext cx="1981200" cy="1981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4400" dirty="0">
                  <a:latin typeface="Tajawal" panose="00000500000000000000" pitchFamily="2" charset="-78"/>
                  <a:cs typeface="Tajawal" panose="00000500000000000000" pitchFamily="2" charset="-78"/>
                </a:rPr>
                <a:t>الأمن</a:t>
              </a:r>
            </a:p>
          </p:txBody>
        </p:sp>
        <p:pic>
          <p:nvPicPr>
            <p:cNvPr id="5" name="Google Shape;767;p7" descr="Management with solid fill" hidden="1">
              <a:extLst>
                <a:ext uri="{FF2B5EF4-FFF2-40B4-BE49-F238E27FC236}">
                  <a16:creationId xmlns:a16="http://schemas.microsoft.com/office/drawing/2014/main" id="{3598AC5C-A413-5E53-2768-F39ADA9056A2}"/>
                </a:ext>
              </a:extLst>
            </p:cNvPr>
            <p:cNvPicPr preferRelativeResize="0"/>
            <p:nvPr/>
          </p:nvPicPr>
          <p:blipFill rotWithShape="1">
            <a:blip r:embed="rId4">
              <a:alphaModFix/>
            </a:blip>
            <a:srcRect/>
            <a:stretch/>
          </p:blipFill>
          <p:spPr>
            <a:xfrm>
              <a:off x="6607774" y="4151032"/>
              <a:ext cx="1392440" cy="1392440"/>
            </a:xfrm>
            <a:prstGeom prst="rect">
              <a:avLst/>
            </a:prstGeom>
            <a:noFill/>
            <a:ln>
              <a:noFill/>
            </a:ln>
          </p:spPr>
        </p:pic>
      </p:grpSp>
      <p:grpSp>
        <p:nvGrpSpPr>
          <p:cNvPr id="6" name="04">
            <a:extLst>
              <a:ext uri="{FF2B5EF4-FFF2-40B4-BE49-F238E27FC236}">
                <a16:creationId xmlns:a16="http://schemas.microsoft.com/office/drawing/2014/main" id="{0952BA70-1AA9-FE10-5595-56F9A8CA3DEA}"/>
              </a:ext>
            </a:extLst>
          </p:cNvPr>
          <p:cNvGrpSpPr/>
          <p:nvPr/>
        </p:nvGrpSpPr>
        <p:grpSpPr>
          <a:xfrm>
            <a:off x="1983834" y="903693"/>
            <a:ext cx="12798966" cy="7019715"/>
            <a:chOff x="8983028" y="4127946"/>
            <a:chExt cx="12798966" cy="7019715"/>
          </a:xfrm>
        </p:grpSpPr>
        <p:sp>
          <p:nvSpPr>
            <p:cNvPr id="7" name="Rectangle: Rounded Corners 6">
              <a:extLst>
                <a:ext uri="{FF2B5EF4-FFF2-40B4-BE49-F238E27FC236}">
                  <a16:creationId xmlns:a16="http://schemas.microsoft.com/office/drawing/2014/main" id="{1340CD96-A062-01C9-C518-4C638C285A56}"/>
                </a:ext>
              </a:extLst>
            </p:cNvPr>
            <p:cNvSpPr/>
            <p:nvPr/>
          </p:nvSpPr>
          <p:spPr>
            <a:xfrm>
              <a:off x="19800794" y="9166461"/>
              <a:ext cx="1981200" cy="1981200"/>
            </a:xfrm>
            <a:prstGeom prst="roundRect">
              <a:avLst/>
            </a:prstGeom>
            <a:solidFill>
              <a:srgbClr val="6FB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4400" dirty="0">
                  <a:latin typeface="Tajawal" panose="00000500000000000000" pitchFamily="2" charset="-78"/>
                  <a:cs typeface="Tajawal" panose="00000500000000000000" pitchFamily="2" charset="-78"/>
                </a:rPr>
                <a:t>قفاز</a:t>
              </a:r>
            </a:p>
          </p:txBody>
        </p:sp>
        <p:sp>
          <p:nvSpPr>
            <p:cNvPr id="8" name="Google Shape;737;p7" hidden="1">
              <a:extLst>
                <a:ext uri="{FF2B5EF4-FFF2-40B4-BE49-F238E27FC236}">
                  <a16:creationId xmlns:a16="http://schemas.microsoft.com/office/drawing/2014/main" id="{C906086C-119E-82BC-EAD6-A86399F51C1D}"/>
                </a:ext>
              </a:extLst>
            </p:cNvPr>
            <p:cNvSpPr/>
            <p:nvPr/>
          </p:nvSpPr>
          <p:spPr>
            <a:xfrm>
              <a:off x="8983028" y="4127946"/>
              <a:ext cx="1473908" cy="1473908"/>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ajawal" panose="00000500000000000000" pitchFamily="2" charset="-78"/>
                <a:cs typeface="Tajawal" panose="00000500000000000000" pitchFamily="2" charset="-78"/>
                <a:sym typeface="Arial"/>
              </a:endParaRPr>
            </a:p>
          </p:txBody>
        </p:sp>
      </p:grpSp>
      <p:grpSp>
        <p:nvGrpSpPr>
          <p:cNvPr id="17" name="03">
            <a:extLst>
              <a:ext uri="{FF2B5EF4-FFF2-40B4-BE49-F238E27FC236}">
                <a16:creationId xmlns:a16="http://schemas.microsoft.com/office/drawing/2014/main" id="{87FCAC20-99D1-71F2-3A26-CFAAD36EA4B0}"/>
              </a:ext>
            </a:extLst>
          </p:cNvPr>
          <p:cNvGrpSpPr/>
          <p:nvPr/>
        </p:nvGrpSpPr>
        <p:grpSpPr>
          <a:xfrm>
            <a:off x="-2133600" y="-2133600"/>
            <a:ext cx="1981200" cy="1981200"/>
            <a:chOff x="3897406" y="1678335"/>
            <a:chExt cx="1981200" cy="1981200"/>
          </a:xfrm>
        </p:grpSpPr>
        <p:sp>
          <p:nvSpPr>
            <p:cNvPr id="18" name="Rectangle: Rounded Corners 17">
              <a:extLst>
                <a:ext uri="{FF2B5EF4-FFF2-40B4-BE49-F238E27FC236}">
                  <a16:creationId xmlns:a16="http://schemas.microsoft.com/office/drawing/2014/main" id="{D904612F-5542-D5CE-2E0F-F04C1E25F91E}"/>
                </a:ext>
              </a:extLst>
            </p:cNvPr>
            <p:cNvSpPr/>
            <p:nvPr/>
          </p:nvSpPr>
          <p:spPr>
            <a:xfrm>
              <a:off x="3897406" y="1678335"/>
              <a:ext cx="1981200" cy="1981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4400" dirty="0">
                  <a:latin typeface="Tajawal" panose="00000500000000000000" pitchFamily="2" charset="-78"/>
                  <a:cs typeface="Tajawal" panose="00000500000000000000" pitchFamily="2" charset="-78"/>
                </a:rPr>
                <a:t>قناع</a:t>
              </a:r>
              <a:endParaRPr lang="en-US" sz="4400" dirty="0">
                <a:latin typeface="Tajawal" panose="00000500000000000000" pitchFamily="2" charset="-78"/>
                <a:cs typeface="Tajawal" panose="00000500000000000000" pitchFamily="2" charset="-78"/>
              </a:endParaRPr>
            </a:p>
          </p:txBody>
        </p:sp>
        <p:sp>
          <p:nvSpPr>
            <p:cNvPr id="19" name="Google Shape;745;p7" hidden="1">
              <a:extLst>
                <a:ext uri="{FF2B5EF4-FFF2-40B4-BE49-F238E27FC236}">
                  <a16:creationId xmlns:a16="http://schemas.microsoft.com/office/drawing/2014/main" id="{B0AD4C01-0126-A160-05CB-9B5D59B1C248}"/>
                </a:ext>
              </a:extLst>
            </p:cNvPr>
            <p:cNvSpPr/>
            <p:nvPr/>
          </p:nvSpPr>
          <p:spPr>
            <a:xfrm>
              <a:off x="4137212" y="1916070"/>
              <a:ext cx="1501588" cy="1501588"/>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ajawal" panose="00000500000000000000" pitchFamily="2" charset="-78"/>
                <a:cs typeface="Tajawal" panose="00000500000000000000" pitchFamily="2" charset="-78"/>
                <a:sym typeface="Arial"/>
              </a:endParaRPr>
            </a:p>
          </p:txBody>
        </p:sp>
      </p:grpSp>
      <p:grpSp>
        <p:nvGrpSpPr>
          <p:cNvPr id="20" name="02">
            <a:extLst>
              <a:ext uri="{FF2B5EF4-FFF2-40B4-BE49-F238E27FC236}">
                <a16:creationId xmlns:a16="http://schemas.microsoft.com/office/drawing/2014/main" id="{D2ECD79B-E27B-639D-8A83-8B6FD550A3F9}"/>
              </a:ext>
            </a:extLst>
          </p:cNvPr>
          <p:cNvGrpSpPr/>
          <p:nvPr/>
        </p:nvGrpSpPr>
        <p:grpSpPr>
          <a:xfrm>
            <a:off x="5410200" y="-2512932"/>
            <a:ext cx="1981200" cy="1981200"/>
            <a:chOff x="6313394" y="1663821"/>
            <a:chExt cx="1981200" cy="1981200"/>
          </a:xfrm>
        </p:grpSpPr>
        <p:sp>
          <p:nvSpPr>
            <p:cNvPr id="21" name="Rectangle: Rounded Corners 20">
              <a:extLst>
                <a:ext uri="{FF2B5EF4-FFF2-40B4-BE49-F238E27FC236}">
                  <a16:creationId xmlns:a16="http://schemas.microsoft.com/office/drawing/2014/main" id="{D4D1A33A-5E2C-3DAE-F756-13B4F0739611}"/>
                </a:ext>
              </a:extLst>
            </p:cNvPr>
            <p:cNvSpPr/>
            <p:nvPr/>
          </p:nvSpPr>
          <p:spPr>
            <a:xfrm>
              <a:off x="6313394" y="1663821"/>
              <a:ext cx="1981200" cy="1981200"/>
            </a:xfrm>
            <a:prstGeom prst="roundRec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4400" dirty="0">
                  <a:cs typeface="Tajawal" panose="00000500000000000000" pitchFamily="2" charset="-78"/>
                </a:rPr>
                <a:t>حذاء</a:t>
              </a:r>
            </a:p>
          </p:txBody>
        </p:sp>
        <p:sp>
          <p:nvSpPr>
            <p:cNvPr id="22" name="Google Shape;749;p7" hidden="1">
              <a:extLst>
                <a:ext uri="{FF2B5EF4-FFF2-40B4-BE49-F238E27FC236}">
                  <a16:creationId xmlns:a16="http://schemas.microsoft.com/office/drawing/2014/main" id="{4490D7D1-A1E2-DBB0-1E59-3233EEA5D6F5}"/>
                </a:ext>
              </a:extLst>
            </p:cNvPr>
            <p:cNvSpPr/>
            <p:nvPr/>
          </p:nvSpPr>
          <p:spPr>
            <a:xfrm>
              <a:off x="6607774" y="1968722"/>
              <a:ext cx="1392440" cy="139244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ajawal" panose="00000500000000000000" pitchFamily="2" charset="-78"/>
                <a:cs typeface="Tajawal" panose="00000500000000000000" pitchFamily="2" charset="-78"/>
                <a:sym typeface="Arial"/>
              </a:endParaRPr>
            </a:p>
          </p:txBody>
        </p:sp>
      </p:grpSp>
      <p:grpSp>
        <p:nvGrpSpPr>
          <p:cNvPr id="26" name="01">
            <a:extLst>
              <a:ext uri="{FF2B5EF4-FFF2-40B4-BE49-F238E27FC236}">
                <a16:creationId xmlns:a16="http://schemas.microsoft.com/office/drawing/2014/main" id="{EF71C1AA-6497-E877-9552-210533D30BB4}"/>
              </a:ext>
            </a:extLst>
          </p:cNvPr>
          <p:cNvGrpSpPr/>
          <p:nvPr/>
        </p:nvGrpSpPr>
        <p:grpSpPr>
          <a:xfrm>
            <a:off x="3180622" y="-2512932"/>
            <a:ext cx="10611578" cy="2722069"/>
            <a:chOff x="8983028" y="711321"/>
            <a:chExt cx="10611578" cy="2722069"/>
          </a:xfrm>
        </p:grpSpPr>
        <p:sp>
          <p:nvSpPr>
            <p:cNvPr id="27" name="Rectangle: Rounded Corners 26">
              <a:extLst>
                <a:ext uri="{FF2B5EF4-FFF2-40B4-BE49-F238E27FC236}">
                  <a16:creationId xmlns:a16="http://schemas.microsoft.com/office/drawing/2014/main" id="{353A3D74-6BA8-8474-469A-24F283948952}"/>
                </a:ext>
              </a:extLst>
            </p:cNvPr>
            <p:cNvSpPr/>
            <p:nvPr/>
          </p:nvSpPr>
          <p:spPr>
            <a:xfrm>
              <a:off x="17613406" y="711321"/>
              <a:ext cx="1981200" cy="1981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4400" dirty="0">
                  <a:cs typeface="Tajawal" panose="00000500000000000000" pitchFamily="2" charset="-78"/>
                </a:rPr>
                <a:t>خوذة</a:t>
              </a:r>
            </a:p>
          </p:txBody>
        </p:sp>
        <p:sp>
          <p:nvSpPr>
            <p:cNvPr id="28" name="Google Shape;753;p7" hidden="1">
              <a:extLst>
                <a:ext uri="{FF2B5EF4-FFF2-40B4-BE49-F238E27FC236}">
                  <a16:creationId xmlns:a16="http://schemas.microsoft.com/office/drawing/2014/main" id="{867B413B-91BA-3B17-09E1-F38D75565891}"/>
                </a:ext>
              </a:extLst>
            </p:cNvPr>
            <p:cNvSpPr/>
            <p:nvPr/>
          </p:nvSpPr>
          <p:spPr>
            <a:xfrm>
              <a:off x="8983028" y="1959482"/>
              <a:ext cx="1473908" cy="1473908"/>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ajawal" panose="00000500000000000000" pitchFamily="2" charset="-78"/>
                <a:cs typeface="Tajawal" panose="00000500000000000000" pitchFamily="2" charset="-78"/>
                <a:sym typeface="Arial"/>
              </a:endParaRPr>
            </a:p>
          </p:txBody>
        </p:sp>
      </p:grpSp>
    </p:spTree>
    <p:extLst>
      <p:ext uri="{BB962C8B-B14F-4D97-AF65-F5344CB8AC3E}">
        <p14:creationId xmlns:p14="http://schemas.microsoft.com/office/powerpoint/2010/main" val="1820382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0"/>
                    </p:tgtEl>
                  </p:cond>
                </p:stCondLst>
                <p:endSync evt="end" delay="0">
                  <p:rtn val="all"/>
                </p:endSync>
                <p:childTnLst>
                  <p:par>
                    <p:cTn id="30" fill="hold">
                      <p:stCondLst>
                        <p:cond delay="0"/>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right)">
                                      <p:cBhvr>
                                        <p:cTn id="34" dur="500"/>
                                        <p:tgtEl>
                                          <p:spTgt spid="23"/>
                                        </p:tgtEl>
                                      </p:cBhvr>
                                    </p:animEffec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1"/>
                    </p:tgtEl>
                  </p:cond>
                </p:stCondLst>
                <p:endSync evt="end" delay="0">
                  <p:rtn val="all"/>
                </p:endSync>
                <p:childTnLst>
                  <p:par>
                    <p:cTn id="36" fill="hold">
                      <p:stCondLst>
                        <p:cond delay="0"/>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childTnLst>
                    </p:cTn>
                  </p:par>
                </p:childTnLst>
              </p:cTn>
              <p:nextCondLst>
                <p:cond evt="onClick" delay="0">
                  <p:tgtEl>
                    <p:spTgt spid="11"/>
                  </p:tgtEl>
                </p:cond>
              </p:nextCondLst>
            </p:seq>
            <p:seq concurrent="1" nextAc="seek">
              <p:cTn id="41" restart="whenNotActive" fill="hold" evtFilter="cancelBubble" nodeType="interactiveSeq">
                <p:stCondLst>
                  <p:cond evt="onClick" delay="0">
                    <p:tgtEl>
                      <p:spTgt spid="12"/>
                    </p:tgtEl>
                  </p:cond>
                </p:stCondLst>
                <p:endSync evt="end" delay="0">
                  <p:rtn val="all"/>
                </p:endSync>
                <p:childTnLst>
                  <p:par>
                    <p:cTn id="42" fill="hold">
                      <p:stCondLst>
                        <p:cond delay="0"/>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right)">
                                      <p:cBhvr>
                                        <p:cTn id="46" dur="500"/>
                                        <p:tgtEl>
                                          <p:spTgt spid="25"/>
                                        </p:tgtEl>
                                      </p:cBhvr>
                                    </p:animEffect>
                                  </p:child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right)">
                                      <p:cBhvr>
                                        <p:cTn id="52" dur="500"/>
                                        <p:tgtEl>
                                          <p:spTgt spid="51"/>
                                        </p:tgtEl>
                                      </p:cBhvr>
                                    </p:animEffect>
                                  </p:childTnLst>
                                </p:cTn>
                              </p:par>
                            </p:childTnLst>
                          </p:cTn>
                        </p:par>
                      </p:childTnLst>
                    </p:cTn>
                  </p:par>
                </p:childTnLst>
              </p:cTn>
              <p:nextCondLst>
                <p:cond evt="onClick" delay="0">
                  <p:tgtEl>
                    <p:spTgt spid="13"/>
                  </p:tgtEl>
                </p:cond>
              </p:nextCondLst>
            </p:seq>
            <p:seq concurrent="1" nextAc="seek">
              <p:cTn id="53" restart="whenNotActive" fill="hold" evtFilter="cancelBubble" nodeType="interactiveSeq">
                <p:stCondLst>
                  <p:cond evt="onClick" delay="0">
                    <p:tgtEl>
                      <p:spTgt spid="26"/>
                    </p:tgtEl>
                  </p:cond>
                </p:stCondLst>
                <p:endSync evt="end" delay="0">
                  <p:rtn val="all"/>
                </p:endSync>
                <p:childTnLst>
                  <p:par>
                    <p:cTn id="54" fill="hold">
                      <p:stCondLst>
                        <p:cond delay="0"/>
                      </p:stCondLst>
                      <p:childTnLst>
                        <p:par>
                          <p:cTn id="55" fill="hold">
                            <p:stCondLst>
                              <p:cond delay="0"/>
                            </p:stCondLst>
                            <p:childTnLst>
                              <p:par>
                                <p:cTn id="56" presetID="17" presetClass="exit" presetSubtype="10" fill="hold" nodeType="withEffect">
                                  <p:stCondLst>
                                    <p:cond delay="0"/>
                                  </p:stCondLst>
                                  <p:childTnLst>
                                    <p:anim calcmode="lin" valueType="num">
                                      <p:cBhvr>
                                        <p:cTn id="57" dur="500"/>
                                        <p:tgtEl>
                                          <p:spTgt spid="26"/>
                                        </p:tgtEl>
                                        <p:attrNameLst>
                                          <p:attrName>ppt_w</p:attrName>
                                        </p:attrNameLst>
                                      </p:cBhvr>
                                      <p:tavLst>
                                        <p:tav tm="0">
                                          <p:val>
                                            <p:strVal val="ppt_w"/>
                                          </p:val>
                                        </p:tav>
                                        <p:tav tm="100000">
                                          <p:val>
                                            <p:fltVal val="0"/>
                                          </p:val>
                                        </p:tav>
                                      </p:tavLst>
                                    </p:anim>
                                    <p:anim calcmode="lin" valueType="num">
                                      <p:cBhvr>
                                        <p:cTn id="58" dur="500"/>
                                        <p:tgtEl>
                                          <p:spTgt spid="26"/>
                                        </p:tgtEl>
                                        <p:attrNameLst>
                                          <p:attrName>ppt_h</p:attrName>
                                        </p:attrNameLst>
                                      </p:cBhvr>
                                      <p:tavLst>
                                        <p:tav tm="0">
                                          <p:val>
                                            <p:strVal val="ppt_h"/>
                                          </p:val>
                                        </p:tav>
                                        <p:tav tm="100000">
                                          <p:val>
                                            <p:strVal val="ppt_h"/>
                                          </p:val>
                                        </p:tav>
                                      </p:tavLst>
                                    </p:anim>
                                    <p:set>
                                      <p:cBhvr>
                                        <p:cTn id="5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7" presetClass="exit" presetSubtype="10" fill="hold" nodeType="withEffect">
                                  <p:stCondLst>
                                    <p:cond delay="0"/>
                                  </p:stCondLst>
                                  <p:childTnLst>
                                    <p:anim calcmode="lin" valueType="num">
                                      <p:cBhvr>
                                        <p:cTn id="64" dur="500"/>
                                        <p:tgtEl>
                                          <p:spTgt spid="20"/>
                                        </p:tgtEl>
                                        <p:attrNameLst>
                                          <p:attrName>ppt_w</p:attrName>
                                        </p:attrNameLst>
                                      </p:cBhvr>
                                      <p:tavLst>
                                        <p:tav tm="0">
                                          <p:val>
                                            <p:strVal val="ppt_w"/>
                                          </p:val>
                                        </p:tav>
                                        <p:tav tm="100000">
                                          <p:val>
                                            <p:fltVal val="0"/>
                                          </p:val>
                                        </p:tav>
                                      </p:tavLst>
                                    </p:anim>
                                    <p:anim calcmode="lin" valueType="num">
                                      <p:cBhvr>
                                        <p:cTn id="65" dur="500"/>
                                        <p:tgtEl>
                                          <p:spTgt spid="20"/>
                                        </p:tgtEl>
                                        <p:attrNameLst>
                                          <p:attrName>ppt_h</p:attrName>
                                        </p:attrNameLst>
                                      </p:cBhvr>
                                      <p:tavLst>
                                        <p:tav tm="0">
                                          <p:val>
                                            <p:strVal val="ppt_h"/>
                                          </p:val>
                                        </p:tav>
                                        <p:tav tm="100000">
                                          <p:val>
                                            <p:strVal val="ppt_h"/>
                                          </p:val>
                                        </p:tav>
                                      </p:tavLst>
                                    </p:anim>
                                    <p:set>
                                      <p:cBhvr>
                                        <p:cTn id="6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7" restart="whenNotActive" fill="hold" evtFilter="cancelBubble" nodeType="interactiveSeq">
                <p:stCondLst>
                  <p:cond evt="onClick" delay="0">
                    <p:tgtEl>
                      <p:spTgt spid="17"/>
                    </p:tgtEl>
                  </p:cond>
                </p:stCondLst>
                <p:endSync evt="end" delay="0">
                  <p:rtn val="all"/>
                </p:endSync>
                <p:childTnLst>
                  <p:par>
                    <p:cTn id="68" fill="hold">
                      <p:stCondLst>
                        <p:cond delay="0"/>
                      </p:stCondLst>
                      <p:childTnLst>
                        <p:par>
                          <p:cTn id="69" fill="hold">
                            <p:stCondLst>
                              <p:cond delay="0"/>
                            </p:stCondLst>
                            <p:childTnLst>
                              <p:par>
                                <p:cTn id="70" presetID="17" presetClass="exit" presetSubtype="10" fill="hold" nodeType="withEffect">
                                  <p:stCondLst>
                                    <p:cond delay="0"/>
                                  </p:stCondLst>
                                  <p:childTnLst>
                                    <p:anim calcmode="lin" valueType="num">
                                      <p:cBhvr>
                                        <p:cTn id="71" dur="500"/>
                                        <p:tgtEl>
                                          <p:spTgt spid="17"/>
                                        </p:tgtEl>
                                        <p:attrNameLst>
                                          <p:attrName>ppt_w</p:attrName>
                                        </p:attrNameLst>
                                      </p:cBhvr>
                                      <p:tavLst>
                                        <p:tav tm="0">
                                          <p:val>
                                            <p:strVal val="ppt_w"/>
                                          </p:val>
                                        </p:tav>
                                        <p:tav tm="100000">
                                          <p:val>
                                            <p:fltVal val="0"/>
                                          </p:val>
                                        </p:tav>
                                      </p:tavLst>
                                    </p:anim>
                                    <p:anim calcmode="lin" valueType="num">
                                      <p:cBhvr>
                                        <p:cTn id="72" dur="500"/>
                                        <p:tgtEl>
                                          <p:spTgt spid="17"/>
                                        </p:tgtEl>
                                        <p:attrNameLst>
                                          <p:attrName>ppt_h</p:attrName>
                                        </p:attrNameLst>
                                      </p:cBhvr>
                                      <p:tavLst>
                                        <p:tav tm="0">
                                          <p:val>
                                            <p:strVal val="ppt_h"/>
                                          </p:val>
                                        </p:tav>
                                        <p:tav tm="100000">
                                          <p:val>
                                            <p:strVal val="ppt_h"/>
                                          </p:val>
                                        </p:tav>
                                      </p:tavLst>
                                    </p:anim>
                                    <p:set>
                                      <p:cBhvr>
                                        <p:cTn id="7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74" restart="whenNotActive" fill="hold" evtFilter="cancelBubble" nodeType="interactiveSeq">
                <p:stCondLst>
                  <p:cond evt="onClick" delay="0">
                    <p:tgtEl>
                      <p:spTgt spid="6"/>
                    </p:tgtEl>
                  </p:cond>
                </p:stCondLst>
                <p:endSync evt="end" delay="0">
                  <p:rtn val="all"/>
                </p:endSync>
                <p:childTnLst>
                  <p:par>
                    <p:cTn id="75" fill="hold">
                      <p:stCondLst>
                        <p:cond delay="0"/>
                      </p:stCondLst>
                      <p:childTnLst>
                        <p:par>
                          <p:cTn id="76" fill="hold">
                            <p:stCondLst>
                              <p:cond delay="0"/>
                            </p:stCondLst>
                            <p:childTnLst>
                              <p:par>
                                <p:cTn id="77" presetID="17" presetClass="exit" presetSubtype="10" fill="hold" nodeType="withEffect">
                                  <p:stCondLst>
                                    <p:cond delay="0"/>
                                  </p:stCondLst>
                                  <p:childTnLst>
                                    <p:anim calcmode="lin" valueType="num">
                                      <p:cBhvr>
                                        <p:cTn id="78" dur="500"/>
                                        <p:tgtEl>
                                          <p:spTgt spid="6"/>
                                        </p:tgtEl>
                                        <p:attrNameLst>
                                          <p:attrName>ppt_w</p:attrName>
                                        </p:attrNameLst>
                                      </p:cBhvr>
                                      <p:tavLst>
                                        <p:tav tm="0">
                                          <p:val>
                                            <p:strVal val="ppt_w"/>
                                          </p:val>
                                        </p:tav>
                                        <p:tav tm="100000">
                                          <p:val>
                                            <p:fltVal val="0"/>
                                          </p:val>
                                        </p:tav>
                                      </p:tavLst>
                                    </p:anim>
                                    <p:anim calcmode="lin" valueType="num">
                                      <p:cBhvr>
                                        <p:cTn id="79" dur="500"/>
                                        <p:tgtEl>
                                          <p:spTgt spid="6"/>
                                        </p:tgtEl>
                                        <p:attrNameLst>
                                          <p:attrName>ppt_h</p:attrName>
                                        </p:attrNameLst>
                                      </p:cBhvr>
                                      <p:tavLst>
                                        <p:tav tm="0">
                                          <p:val>
                                            <p:strVal val="ppt_h"/>
                                          </p:val>
                                        </p:tav>
                                        <p:tav tm="100000">
                                          <p:val>
                                            <p:strVal val="ppt_h"/>
                                          </p:val>
                                        </p:tav>
                                      </p:tavLst>
                                    </p:anim>
                                    <p:set>
                                      <p:cBhvr>
                                        <p:cTn id="8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1" restart="whenNotActive" fill="hold" evtFilter="cancelBubble" nodeType="interactiveSeq">
                <p:stCondLst>
                  <p:cond evt="onClick" delay="0">
                    <p:tgtEl>
                      <p:spTgt spid="2"/>
                    </p:tgtEl>
                  </p:cond>
                </p:stCondLst>
                <p:endSync evt="end" delay="0">
                  <p:rtn val="all"/>
                </p:endSync>
                <p:childTnLst>
                  <p:par>
                    <p:cTn id="82" fill="hold">
                      <p:stCondLst>
                        <p:cond delay="0"/>
                      </p:stCondLst>
                      <p:childTnLst>
                        <p:par>
                          <p:cTn id="83" fill="hold">
                            <p:stCondLst>
                              <p:cond delay="0"/>
                            </p:stCondLst>
                            <p:childTnLst>
                              <p:par>
                                <p:cTn id="84" presetID="17" presetClass="exit" presetSubtype="10" fill="hold" nodeType="withEffect">
                                  <p:stCondLst>
                                    <p:cond delay="0"/>
                                  </p:stCondLst>
                                  <p:childTnLst>
                                    <p:anim calcmode="lin" valueType="num">
                                      <p:cBhvr>
                                        <p:cTn id="85" dur="500"/>
                                        <p:tgtEl>
                                          <p:spTgt spid="2"/>
                                        </p:tgtEl>
                                        <p:attrNameLst>
                                          <p:attrName>ppt_w</p:attrName>
                                        </p:attrNameLst>
                                      </p:cBhvr>
                                      <p:tavLst>
                                        <p:tav tm="0">
                                          <p:val>
                                            <p:strVal val="ppt_w"/>
                                          </p:val>
                                        </p:tav>
                                        <p:tav tm="100000">
                                          <p:val>
                                            <p:fltVal val="0"/>
                                          </p:val>
                                        </p:tav>
                                      </p:tavLst>
                                    </p:anim>
                                    <p:anim calcmode="lin" valueType="num">
                                      <p:cBhvr>
                                        <p:cTn id="86" dur="500"/>
                                        <p:tgtEl>
                                          <p:spTgt spid="2"/>
                                        </p:tgtEl>
                                        <p:attrNameLst>
                                          <p:attrName>ppt_h</p:attrName>
                                        </p:attrNameLst>
                                      </p:cBhvr>
                                      <p:tavLst>
                                        <p:tav tm="0">
                                          <p:val>
                                            <p:strVal val="ppt_h"/>
                                          </p:val>
                                        </p:tav>
                                        <p:tav tm="100000">
                                          <p:val>
                                            <p:strVal val="ppt_h"/>
                                          </p:val>
                                        </p:tav>
                                      </p:tavLst>
                                    </p:anim>
                                    <p:set>
                                      <p:cBhvr>
                                        <p:cTn id="8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23" grpId="0" animBg="1"/>
      <p:bldP spid="24" grpId="0" animBg="1"/>
      <p:bldP spid="25" grpId="0" animBg="1"/>
      <p:bldP spid="5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4556B-7745-4B33-4B27-E80ADBFDBCF7}"/>
            </a:ext>
          </a:extLst>
        </p:cNvPr>
        <p:cNvGrpSpPr/>
        <p:nvPr/>
      </p:nvGrpSpPr>
      <p:grpSpPr>
        <a:xfrm>
          <a:off x="0" y="0"/>
          <a:ext cx="0" cy="0"/>
          <a:chOff x="0" y="0"/>
          <a:chExt cx="0" cy="0"/>
        </a:xfrm>
      </p:grpSpPr>
      <p:sp>
        <p:nvSpPr>
          <p:cNvPr id="47" name="TextBox 46">
            <a:extLst>
              <a:ext uri="{FF2B5EF4-FFF2-40B4-BE49-F238E27FC236}">
                <a16:creationId xmlns:a16="http://schemas.microsoft.com/office/drawing/2014/main" id="{1AB7BB58-4946-D6AD-1369-CB1F3F6C6D4C}"/>
              </a:ext>
            </a:extLst>
          </p:cNvPr>
          <p:cNvSpPr txBox="1"/>
          <p:nvPr/>
        </p:nvSpPr>
        <p:spPr>
          <a:xfrm>
            <a:off x="1866798" y="234832"/>
            <a:ext cx="8458405" cy="1200329"/>
          </a:xfrm>
          <a:prstGeom prst="rect">
            <a:avLst/>
          </a:prstGeom>
          <a:noFill/>
        </p:spPr>
        <p:txBody>
          <a:bodyPr wrap="square" rtlCol="0">
            <a:spAutoFit/>
          </a:bodyPr>
          <a:lstStyle/>
          <a:p>
            <a:pPr algn="ctr"/>
            <a:r>
              <a:rPr lang="ar-LB" sz="3200" b="1" dirty="0">
                <a:solidFill>
                  <a:srgbClr val="39A9E0"/>
                </a:solidFill>
                <a:latin typeface="Tajawal Black" panose="00000500000000000000" pitchFamily="2" charset="-78"/>
                <a:ea typeface="Avenir"/>
                <a:cs typeface="Tajawal Black" panose="00000500000000000000" pitchFamily="2" charset="-78"/>
                <a:sym typeface="Avenir"/>
              </a:rPr>
              <a:t>معدات الحماية الشخصية</a:t>
            </a:r>
            <a:br>
              <a:rPr lang="ar-LB" sz="3200" b="1" dirty="0">
                <a:solidFill>
                  <a:srgbClr val="6FBE44"/>
                </a:solidFill>
                <a:latin typeface="Tajawal Black" panose="00000500000000000000" pitchFamily="2" charset="-78"/>
                <a:ea typeface="Avenir"/>
                <a:cs typeface="Tajawal Black" panose="00000500000000000000" pitchFamily="2" charset="-78"/>
                <a:sym typeface="Avenir"/>
              </a:rPr>
            </a:br>
            <a:r>
              <a:rPr lang="ar-LB" sz="3200" b="1" dirty="0">
                <a:solidFill>
                  <a:srgbClr val="6FBE44"/>
                </a:solidFill>
                <a:latin typeface="Tajawal Black" panose="00000500000000000000" pitchFamily="2" charset="-78"/>
                <a:ea typeface="Avenir"/>
                <a:cs typeface="Tajawal Black" panose="00000500000000000000" pitchFamily="2" charset="-78"/>
                <a:sym typeface="Avenir"/>
              </a:rPr>
              <a:t> </a:t>
            </a:r>
            <a:r>
              <a:rPr lang="ar-LB" sz="2000" b="1" dirty="0">
                <a:solidFill>
                  <a:srgbClr val="39A9E0"/>
                </a:solidFill>
                <a:latin typeface="Tajawal" panose="00000500000000000000" pitchFamily="2" charset="-78"/>
                <a:ea typeface="Avenir"/>
                <a:cs typeface="Tajawal" panose="00000500000000000000" pitchFamily="2" charset="-78"/>
                <a:sym typeface="Avenir"/>
              </a:rPr>
              <a:t>المعدات الواقية الشخصية المطلوبة تعتمد على نوعية العمل التطوعي المنجز والمخاطر المحتملة المترتبة عليه</a:t>
            </a:r>
          </a:p>
        </p:txBody>
      </p:sp>
      <p:pic>
        <p:nvPicPr>
          <p:cNvPr id="4" name="Google Shape;433;p44" descr="Icon&#10;&#10;Description automatically generated with low confidence">
            <a:extLst>
              <a:ext uri="{FF2B5EF4-FFF2-40B4-BE49-F238E27FC236}">
                <a16:creationId xmlns:a16="http://schemas.microsoft.com/office/drawing/2014/main" id="{74DDC459-CF2E-829A-71DB-6AA53A9434C1}"/>
              </a:ext>
            </a:extLst>
          </p:cNvPr>
          <p:cNvPicPr preferRelativeResize="0"/>
          <p:nvPr/>
        </p:nvPicPr>
        <p:blipFill rotWithShape="1">
          <a:blip r:embed="rId3">
            <a:alphaModFix/>
          </a:blip>
          <a:srcRect/>
          <a:stretch/>
        </p:blipFill>
        <p:spPr>
          <a:xfrm>
            <a:off x="10456936" y="-24166"/>
            <a:ext cx="1645747" cy="938468"/>
          </a:xfrm>
          <a:prstGeom prst="rect">
            <a:avLst/>
          </a:prstGeom>
          <a:noFill/>
          <a:ln>
            <a:noFill/>
          </a:ln>
        </p:spPr>
      </p:pic>
      <p:sp>
        <p:nvSpPr>
          <p:cNvPr id="49" name="TextBox 48">
            <a:extLst>
              <a:ext uri="{FF2B5EF4-FFF2-40B4-BE49-F238E27FC236}">
                <a16:creationId xmlns:a16="http://schemas.microsoft.com/office/drawing/2014/main" id="{555A0661-9ECF-2258-D1B5-068A7EA2A3B0}"/>
              </a:ext>
            </a:extLst>
          </p:cNvPr>
          <p:cNvSpPr txBox="1"/>
          <p:nvPr/>
        </p:nvSpPr>
        <p:spPr>
          <a:xfrm>
            <a:off x="4191786" y="6420217"/>
            <a:ext cx="3808428" cy="276999"/>
          </a:xfrm>
          <a:prstGeom prst="rect">
            <a:avLst/>
          </a:prstGeom>
          <a:noFill/>
        </p:spPr>
        <p:txBody>
          <a:bodyPr wrap="square" rtlCol="0">
            <a:spAutoFit/>
          </a:bodyPr>
          <a:lstStyle/>
          <a:p>
            <a:pPr algn="ctr"/>
            <a:r>
              <a:rPr lang="ar-LB" sz="1200" dirty="0">
                <a:latin typeface="Tajawal" panose="00000500000000000000" pitchFamily="2" charset="-78"/>
                <a:cs typeface="Tajawal" panose="00000500000000000000" pitchFamily="2" charset="-78"/>
              </a:rPr>
              <a:t>اضغط على الأرقام لاظهار المعلومات</a:t>
            </a:r>
            <a:endParaRPr lang="en-US" sz="1200" dirty="0">
              <a:latin typeface="Tajawal" panose="00000500000000000000" pitchFamily="2" charset="-78"/>
              <a:cs typeface="Tajawal" panose="00000500000000000000" pitchFamily="2" charset="-78"/>
            </a:endParaRPr>
          </a:p>
        </p:txBody>
      </p:sp>
      <p:sp>
        <p:nvSpPr>
          <p:cNvPr id="5" name="06 T">
            <a:extLst>
              <a:ext uri="{FF2B5EF4-FFF2-40B4-BE49-F238E27FC236}">
                <a16:creationId xmlns:a16="http://schemas.microsoft.com/office/drawing/2014/main" id="{F4E9CD8A-1853-6719-1C10-6A065843A65D}"/>
              </a:ext>
            </a:extLst>
          </p:cNvPr>
          <p:cNvSpPr/>
          <p:nvPr/>
        </p:nvSpPr>
        <p:spPr>
          <a:xfrm>
            <a:off x="3810000" y="3882286"/>
            <a:ext cx="1981200" cy="1981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
                <a:srgbClr val="000000"/>
              </a:buClr>
              <a:buSzPts val="1600"/>
            </a:pPr>
            <a:r>
              <a:rPr lang="ar-LB" b="1" dirty="0">
                <a:latin typeface="Tajawal" panose="00000500000000000000" pitchFamily="2" charset="-78"/>
                <a:ea typeface="Century Gothic"/>
                <a:cs typeface="Tajawal" panose="00000500000000000000" pitchFamily="2" charset="-78"/>
                <a:sym typeface="Century Gothic"/>
              </a:rPr>
              <a:t>لا تترك أي أشياء ثمينة دون رقابة أو على مرأى من الجميع</a:t>
            </a:r>
          </a:p>
        </p:txBody>
      </p:sp>
      <p:sp>
        <p:nvSpPr>
          <p:cNvPr id="6" name="05 T">
            <a:extLst>
              <a:ext uri="{FF2B5EF4-FFF2-40B4-BE49-F238E27FC236}">
                <a16:creationId xmlns:a16="http://schemas.microsoft.com/office/drawing/2014/main" id="{42B9F265-15F2-2CF5-0F21-79371B3F5698}"/>
              </a:ext>
            </a:extLst>
          </p:cNvPr>
          <p:cNvSpPr/>
          <p:nvPr/>
        </p:nvSpPr>
        <p:spPr>
          <a:xfrm>
            <a:off x="6215102" y="3866314"/>
            <a:ext cx="1981200" cy="1981200"/>
          </a:xfrm>
          <a:prstGeom prst="roundRect">
            <a:avLst/>
          </a:prstGeom>
          <a:solidFill>
            <a:srgbClr val="6FB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
                <a:srgbClr val="000000"/>
              </a:buClr>
              <a:buSzPts val="1600"/>
            </a:pPr>
            <a:r>
              <a:rPr lang="ar-LB" b="1" dirty="0">
                <a:latin typeface="Tajawal" panose="00000500000000000000" pitchFamily="2" charset="-78"/>
                <a:ea typeface="Century Gothic"/>
                <a:cs typeface="Tajawal" panose="00000500000000000000" pitchFamily="2" charset="-78"/>
                <a:sym typeface="Century Gothic"/>
              </a:rPr>
              <a:t>استخدم القفازات الواقية</a:t>
            </a:r>
          </a:p>
        </p:txBody>
      </p:sp>
      <p:sp>
        <p:nvSpPr>
          <p:cNvPr id="8" name="03 T">
            <a:extLst>
              <a:ext uri="{FF2B5EF4-FFF2-40B4-BE49-F238E27FC236}">
                <a16:creationId xmlns:a16="http://schemas.microsoft.com/office/drawing/2014/main" id="{89C927DC-E042-0D17-BEF8-FFD014ACF4DF}"/>
              </a:ext>
            </a:extLst>
          </p:cNvPr>
          <p:cNvSpPr/>
          <p:nvPr/>
        </p:nvSpPr>
        <p:spPr>
          <a:xfrm>
            <a:off x="2590800" y="1686321"/>
            <a:ext cx="1981200" cy="1981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
                <a:srgbClr val="000000"/>
              </a:buClr>
              <a:buSzPts val="1600"/>
            </a:pPr>
            <a:r>
              <a:rPr lang="ar-LB" sz="1600" b="1" dirty="0">
                <a:latin typeface="Tajawal" panose="00000500000000000000" pitchFamily="2" charset="-78"/>
                <a:ea typeface="Century Gothic"/>
                <a:cs typeface="Tajawal" panose="00000500000000000000" pitchFamily="2" charset="-78"/>
                <a:sym typeface="Century Gothic"/>
              </a:rPr>
              <a:t>قم بارتداء واقيات كاملة للوجه عند القطع أو الطحن أو التقطيع</a:t>
            </a:r>
          </a:p>
        </p:txBody>
      </p:sp>
      <p:sp>
        <p:nvSpPr>
          <p:cNvPr id="9" name="02 T">
            <a:extLst>
              <a:ext uri="{FF2B5EF4-FFF2-40B4-BE49-F238E27FC236}">
                <a16:creationId xmlns:a16="http://schemas.microsoft.com/office/drawing/2014/main" id="{E2427A0A-066C-F439-BEC6-9D2F4BEA2950}"/>
              </a:ext>
            </a:extLst>
          </p:cNvPr>
          <p:cNvSpPr/>
          <p:nvPr/>
        </p:nvSpPr>
        <p:spPr>
          <a:xfrm>
            <a:off x="5006788" y="1671807"/>
            <a:ext cx="1981200" cy="1981200"/>
          </a:xfrm>
          <a:prstGeom prst="roundRec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
                <a:srgbClr val="000000"/>
              </a:buClr>
              <a:buSzPts val="1600"/>
            </a:pPr>
            <a:r>
              <a:rPr lang="ar-LB" b="1" dirty="0">
                <a:latin typeface="Tajawal" panose="00000500000000000000" pitchFamily="2" charset="-78"/>
                <a:ea typeface="Century Gothic"/>
                <a:cs typeface="Tajawal" panose="00000500000000000000" pitchFamily="2" charset="-78"/>
                <a:sym typeface="Century Gothic"/>
              </a:rPr>
              <a:t>ارتدِ بوط أو أحذية مغلقة أثناء العمل الميداني</a:t>
            </a:r>
          </a:p>
        </p:txBody>
      </p:sp>
      <p:sp>
        <p:nvSpPr>
          <p:cNvPr id="18" name="01 T">
            <a:extLst>
              <a:ext uri="{FF2B5EF4-FFF2-40B4-BE49-F238E27FC236}">
                <a16:creationId xmlns:a16="http://schemas.microsoft.com/office/drawing/2014/main" id="{E28554D8-1F91-9641-28CE-4C19B4174290}"/>
              </a:ext>
            </a:extLst>
          </p:cNvPr>
          <p:cNvSpPr/>
          <p:nvPr/>
        </p:nvSpPr>
        <p:spPr>
          <a:xfrm>
            <a:off x="7422776" y="1671807"/>
            <a:ext cx="1981200" cy="1981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1400" b="1" dirty="0">
                <a:solidFill>
                  <a:schemeClr val="bg1"/>
                </a:solidFill>
                <a:latin typeface="Tajawal" panose="00000500000000000000" pitchFamily="2" charset="-78"/>
                <a:ea typeface="Century Gothic"/>
                <a:cs typeface="Tajawal" panose="00000500000000000000" pitchFamily="2" charset="-78"/>
                <a:sym typeface="Century Gothic"/>
              </a:rPr>
              <a:t>يجب ارتداء معدات حماية الأفراد المطلوبة في جميع الأوقات عندما تكون في مواقع البناء أو التجديد، وهذا يشمل الخوذات</a:t>
            </a:r>
          </a:p>
        </p:txBody>
      </p:sp>
      <p:grpSp>
        <p:nvGrpSpPr>
          <p:cNvPr id="30" name="05">
            <a:extLst>
              <a:ext uri="{FF2B5EF4-FFF2-40B4-BE49-F238E27FC236}">
                <a16:creationId xmlns:a16="http://schemas.microsoft.com/office/drawing/2014/main" id="{9AF743B6-D6FE-B835-BF54-4F003B24F35B}"/>
              </a:ext>
            </a:extLst>
          </p:cNvPr>
          <p:cNvGrpSpPr/>
          <p:nvPr/>
        </p:nvGrpSpPr>
        <p:grpSpPr>
          <a:xfrm>
            <a:off x="3799114" y="3874300"/>
            <a:ext cx="1981200" cy="1981200"/>
            <a:chOff x="6313394" y="3874300"/>
            <a:chExt cx="1981200" cy="1981200"/>
          </a:xfrm>
        </p:grpSpPr>
        <p:sp>
          <p:nvSpPr>
            <p:cNvPr id="31" name="Rectangle: Rounded Corners 30">
              <a:extLst>
                <a:ext uri="{FF2B5EF4-FFF2-40B4-BE49-F238E27FC236}">
                  <a16:creationId xmlns:a16="http://schemas.microsoft.com/office/drawing/2014/main" id="{F5A66D9F-A80E-3FF2-FEAA-2940111D0D62}"/>
                </a:ext>
              </a:extLst>
            </p:cNvPr>
            <p:cNvSpPr/>
            <p:nvPr/>
          </p:nvSpPr>
          <p:spPr>
            <a:xfrm>
              <a:off x="6313394" y="3874300"/>
              <a:ext cx="1981200" cy="1981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4400" dirty="0">
                  <a:latin typeface="Tajawal" panose="00000500000000000000" pitchFamily="2" charset="-78"/>
                  <a:cs typeface="Tajawal" panose="00000500000000000000" pitchFamily="2" charset="-78"/>
                </a:rPr>
                <a:t>الأمن</a:t>
              </a:r>
            </a:p>
          </p:txBody>
        </p:sp>
        <p:pic>
          <p:nvPicPr>
            <p:cNvPr id="32" name="Google Shape;767;p7" descr="Management with solid fill" hidden="1">
              <a:extLst>
                <a:ext uri="{FF2B5EF4-FFF2-40B4-BE49-F238E27FC236}">
                  <a16:creationId xmlns:a16="http://schemas.microsoft.com/office/drawing/2014/main" id="{D1FAE784-E87F-7967-F9C6-D0EEC544B626}"/>
                </a:ext>
              </a:extLst>
            </p:cNvPr>
            <p:cNvPicPr preferRelativeResize="0"/>
            <p:nvPr/>
          </p:nvPicPr>
          <p:blipFill rotWithShape="1">
            <a:blip r:embed="rId4">
              <a:alphaModFix/>
            </a:blip>
            <a:srcRect/>
            <a:stretch/>
          </p:blipFill>
          <p:spPr>
            <a:xfrm>
              <a:off x="6607774" y="4151032"/>
              <a:ext cx="1392440" cy="1392440"/>
            </a:xfrm>
            <a:prstGeom prst="rect">
              <a:avLst/>
            </a:prstGeom>
            <a:noFill/>
            <a:ln>
              <a:noFill/>
            </a:ln>
          </p:spPr>
        </p:pic>
      </p:grpSp>
      <p:grpSp>
        <p:nvGrpSpPr>
          <p:cNvPr id="33" name="04">
            <a:extLst>
              <a:ext uri="{FF2B5EF4-FFF2-40B4-BE49-F238E27FC236}">
                <a16:creationId xmlns:a16="http://schemas.microsoft.com/office/drawing/2014/main" id="{64D8A5C1-4925-FC55-A297-2C74F6C7A1BB}"/>
              </a:ext>
            </a:extLst>
          </p:cNvPr>
          <p:cNvGrpSpPr/>
          <p:nvPr/>
        </p:nvGrpSpPr>
        <p:grpSpPr>
          <a:xfrm>
            <a:off x="6215102" y="3874300"/>
            <a:ext cx="1981200" cy="1981200"/>
            <a:chOff x="8729382" y="3874300"/>
            <a:chExt cx="1981200" cy="1981200"/>
          </a:xfrm>
        </p:grpSpPr>
        <p:sp>
          <p:nvSpPr>
            <p:cNvPr id="34" name="Rectangle: Rounded Corners 33">
              <a:extLst>
                <a:ext uri="{FF2B5EF4-FFF2-40B4-BE49-F238E27FC236}">
                  <a16:creationId xmlns:a16="http://schemas.microsoft.com/office/drawing/2014/main" id="{529F1C0C-6115-0926-9CD1-A0F426A24002}"/>
                </a:ext>
              </a:extLst>
            </p:cNvPr>
            <p:cNvSpPr/>
            <p:nvPr/>
          </p:nvSpPr>
          <p:spPr>
            <a:xfrm>
              <a:off x="8729382" y="3874300"/>
              <a:ext cx="1981200" cy="1981200"/>
            </a:xfrm>
            <a:prstGeom prst="roundRect">
              <a:avLst/>
            </a:prstGeom>
            <a:solidFill>
              <a:srgbClr val="6FB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4400" dirty="0">
                  <a:latin typeface="Tajawal" panose="00000500000000000000" pitchFamily="2" charset="-78"/>
                  <a:cs typeface="Tajawal" panose="00000500000000000000" pitchFamily="2" charset="-78"/>
                </a:rPr>
                <a:t>قفاز</a:t>
              </a:r>
            </a:p>
          </p:txBody>
        </p:sp>
        <p:sp>
          <p:nvSpPr>
            <p:cNvPr id="35" name="Google Shape;737;p7" hidden="1">
              <a:extLst>
                <a:ext uri="{FF2B5EF4-FFF2-40B4-BE49-F238E27FC236}">
                  <a16:creationId xmlns:a16="http://schemas.microsoft.com/office/drawing/2014/main" id="{6F0E1D5A-69E4-2D25-FDCB-DE516CAAB46F}"/>
                </a:ext>
              </a:extLst>
            </p:cNvPr>
            <p:cNvSpPr/>
            <p:nvPr/>
          </p:nvSpPr>
          <p:spPr>
            <a:xfrm>
              <a:off x="8983028" y="4127946"/>
              <a:ext cx="1473908" cy="1473908"/>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ajawal" panose="00000500000000000000" pitchFamily="2" charset="-78"/>
                <a:cs typeface="Tajawal" panose="00000500000000000000" pitchFamily="2" charset="-78"/>
                <a:sym typeface="Arial"/>
              </a:endParaRPr>
            </a:p>
          </p:txBody>
        </p:sp>
      </p:grpSp>
      <p:grpSp>
        <p:nvGrpSpPr>
          <p:cNvPr id="50" name="03">
            <a:extLst>
              <a:ext uri="{FF2B5EF4-FFF2-40B4-BE49-F238E27FC236}">
                <a16:creationId xmlns:a16="http://schemas.microsoft.com/office/drawing/2014/main" id="{1D3BDA3A-B581-9522-2C4B-94E36F052BFA}"/>
              </a:ext>
            </a:extLst>
          </p:cNvPr>
          <p:cNvGrpSpPr/>
          <p:nvPr/>
        </p:nvGrpSpPr>
        <p:grpSpPr>
          <a:xfrm>
            <a:off x="2579914" y="1678335"/>
            <a:ext cx="1981200" cy="1981200"/>
            <a:chOff x="3897406" y="1678335"/>
            <a:chExt cx="1981200" cy="1981200"/>
          </a:xfrm>
        </p:grpSpPr>
        <p:sp>
          <p:nvSpPr>
            <p:cNvPr id="51" name="Rectangle: Rounded Corners 50">
              <a:extLst>
                <a:ext uri="{FF2B5EF4-FFF2-40B4-BE49-F238E27FC236}">
                  <a16:creationId xmlns:a16="http://schemas.microsoft.com/office/drawing/2014/main" id="{C18F5AE1-7FB5-374B-D390-4F5B8F6B422B}"/>
                </a:ext>
              </a:extLst>
            </p:cNvPr>
            <p:cNvSpPr/>
            <p:nvPr/>
          </p:nvSpPr>
          <p:spPr>
            <a:xfrm>
              <a:off x="3897406" y="1678335"/>
              <a:ext cx="1981200" cy="1981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4400" dirty="0">
                  <a:latin typeface="Tajawal" panose="00000500000000000000" pitchFamily="2" charset="-78"/>
                  <a:cs typeface="Tajawal" panose="00000500000000000000" pitchFamily="2" charset="-78"/>
                </a:rPr>
                <a:t>قناع</a:t>
              </a:r>
              <a:endParaRPr lang="en-US" sz="4400" dirty="0">
                <a:latin typeface="Tajawal" panose="00000500000000000000" pitchFamily="2" charset="-78"/>
                <a:cs typeface="Tajawal" panose="00000500000000000000" pitchFamily="2" charset="-78"/>
              </a:endParaRPr>
            </a:p>
          </p:txBody>
        </p:sp>
        <p:sp>
          <p:nvSpPr>
            <p:cNvPr id="52" name="Google Shape;745;p7" hidden="1">
              <a:extLst>
                <a:ext uri="{FF2B5EF4-FFF2-40B4-BE49-F238E27FC236}">
                  <a16:creationId xmlns:a16="http://schemas.microsoft.com/office/drawing/2014/main" id="{3BA0817B-0A8F-70F9-9B2B-1A9E03C3915D}"/>
                </a:ext>
              </a:extLst>
            </p:cNvPr>
            <p:cNvSpPr/>
            <p:nvPr/>
          </p:nvSpPr>
          <p:spPr>
            <a:xfrm>
              <a:off x="4137212" y="1916070"/>
              <a:ext cx="1501588" cy="1501588"/>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ajawal" panose="00000500000000000000" pitchFamily="2" charset="-78"/>
                <a:cs typeface="Tajawal" panose="00000500000000000000" pitchFamily="2" charset="-78"/>
                <a:sym typeface="Arial"/>
              </a:endParaRPr>
            </a:p>
          </p:txBody>
        </p:sp>
      </p:grpSp>
      <p:grpSp>
        <p:nvGrpSpPr>
          <p:cNvPr id="53" name="02">
            <a:extLst>
              <a:ext uri="{FF2B5EF4-FFF2-40B4-BE49-F238E27FC236}">
                <a16:creationId xmlns:a16="http://schemas.microsoft.com/office/drawing/2014/main" id="{8E435109-5534-5C92-E6F8-C0D0F8C43A19}"/>
              </a:ext>
            </a:extLst>
          </p:cNvPr>
          <p:cNvGrpSpPr/>
          <p:nvPr/>
        </p:nvGrpSpPr>
        <p:grpSpPr>
          <a:xfrm>
            <a:off x="4995902" y="1663821"/>
            <a:ext cx="1981200" cy="1981200"/>
            <a:chOff x="6313394" y="1663821"/>
            <a:chExt cx="1981200" cy="1981200"/>
          </a:xfrm>
        </p:grpSpPr>
        <p:sp>
          <p:nvSpPr>
            <p:cNvPr id="54" name="Rectangle: Rounded Corners 53">
              <a:extLst>
                <a:ext uri="{FF2B5EF4-FFF2-40B4-BE49-F238E27FC236}">
                  <a16:creationId xmlns:a16="http://schemas.microsoft.com/office/drawing/2014/main" id="{C63E5F68-DFBE-D465-8E94-F125D946962F}"/>
                </a:ext>
              </a:extLst>
            </p:cNvPr>
            <p:cNvSpPr/>
            <p:nvPr/>
          </p:nvSpPr>
          <p:spPr>
            <a:xfrm>
              <a:off x="6313394" y="1663821"/>
              <a:ext cx="1981200" cy="1981200"/>
            </a:xfrm>
            <a:prstGeom prst="roundRec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4400" dirty="0">
                  <a:cs typeface="Tajawal" panose="00000500000000000000" pitchFamily="2" charset="-78"/>
                </a:rPr>
                <a:t>حذاء</a:t>
              </a:r>
            </a:p>
          </p:txBody>
        </p:sp>
        <p:sp>
          <p:nvSpPr>
            <p:cNvPr id="55" name="Google Shape;749;p7" hidden="1">
              <a:extLst>
                <a:ext uri="{FF2B5EF4-FFF2-40B4-BE49-F238E27FC236}">
                  <a16:creationId xmlns:a16="http://schemas.microsoft.com/office/drawing/2014/main" id="{8CAEDFA5-3520-FDEA-AB99-7BBD43FACFE9}"/>
                </a:ext>
              </a:extLst>
            </p:cNvPr>
            <p:cNvSpPr/>
            <p:nvPr/>
          </p:nvSpPr>
          <p:spPr>
            <a:xfrm>
              <a:off x="6607774" y="1968722"/>
              <a:ext cx="1392440" cy="139244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ajawal" panose="00000500000000000000" pitchFamily="2" charset="-78"/>
                <a:cs typeface="Tajawal" panose="00000500000000000000" pitchFamily="2" charset="-78"/>
                <a:sym typeface="Arial"/>
              </a:endParaRPr>
            </a:p>
          </p:txBody>
        </p:sp>
      </p:grpSp>
      <p:grpSp>
        <p:nvGrpSpPr>
          <p:cNvPr id="56" name="01">
            <a:extLst>
              <a:ext uri="{FF2B5EF4-FFF2-40B4-BE49-F238E27FC236}">
                <a16:creationId xmlns:a16="http://schemas.microsoft.com/office/drawing/2014/main" id="{9622D7F1-C938-0ED2-1A93-D1AEADEFAF03}"/>
              </a:ext>
            </a:extLst>
          </p:cNvPr>
          <p:cNvGrpSpPr/>
          <p:nvPr/>
        </p:nvGrpSpPr>
        <p:grpSpPr>
          <a:xfrm>
            <a:off x="7411890" y="1663821"/>
            <a:ext cx="1981200" cy="1981200"/>
            <a:chOff x="8729382" y="1663821"/>
            <a:chExt cx="1981200" cy="1981200"/>
          </a:xfrm>
        </p:grpSpPr>
        <p:sp>
          <p:nvSpPr>
            <p:cNvPr id="57" name="Rectangle: Rounded Corners 56">
              <a:extLst>
                <a:ext uri="{FF2B5EF4-FFF2-40B4-BE49-F238E27FC236}">
                  <a16:creationId xmlns:a16="http://schemas.microsoft.com/office/drawing/2014/main" id="{326BBF60-E200-8907-34DC-6E54D94A0320}"/>
                </a:ext>
              </a:extLst>
            </p:cNvPr>
            <p:cNvSpPr/>
            <p:nvPr/>
          </p:nvSpPr>
          <p:spPr>
            <a:xfrm>
              <a:off x="8729382" y="1663821"/>
              <a:ext cx="1981200" cy="1981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4400" dirty="0">
                  <a:cs typeface="Tajawal" panose="00000500000000000000" pitchFamily="2" charset="-78"/>
                </a:rPr>
                <a:t>خوذة</a:t>
              </a:r>
            </a:p>
          </p:txBody>
        </p:sp>
        <p:sp>
          <p:nvSpPr>
            <p:cNvPr id="58" name="Google Shape;753;p7" hidden="1">
              <a:extLst>
                <a:ext uri="{FF2B5EF4-FFF2-40B4-BE49-F238E27FC236}">
                  <a16:creationId xmlns:a16="http://schemas.microsoft.com/office/drawing/2014/main" id="{D67A663F-8F5A-89B4-F3CA-0B3F415B6D04}"/>
                </a:ext>
              </a:extLst>
            </p:cNvPr>
            <p:cNvSpPr/>
            <p:nvPr/>
          </p:nvSpPr>
          <p:spPr>
            <a:xfrm>
              <a:off x="8983028" y="1959482"/>
              <a:ext cx="1473908" cy="1473908"/>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ajawal" panose="00000500000000000000" pitchFamily="2" charset="-78"/>
                <a:cs typeface="Tajawal" panose="00000500000000000000" pitchFamily="2" charset="-78"/>
                <a:sym typeface="Arial"/>
              </a:endParaRPr>
            </a:p>
          </p:txBody>
        </p:sp>
      </p:grpSp>
      <p:sp>
        <p:nvSpPr>
          <p:cNvPr id="2" name="Circle: Hollow 1">
            <a:extLst>
              <a:ext uri="{FF2B5EF4-FFF2-40B4-BE49-F238E27FC236}">
                <a16:creationId xmlns:a16="http://schemas.microsoft.com/office/drawing/2014/main" id="{6674808E-11E7-D3E0-DE63-2AA28A7477F1}"/>
              </a:ext>
            </a:extLst>
          </p:cNvPr>
          <p:cNvSpPr/>
          <p:nvPr/>
        </p:nvSpPr>
        <p:spPr>
          <a:xfrm>
            <a:off x="11582400" y="2438400"/>
            <a:ext cx="7698468" cy="7698468"/>
          </a:xfrm>
          <a:prstGeom prst="donut">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ircle: Hollow 6">
            <a:extLst>
              <a:ext uri="{FF2B5EF4-FFF2-40B4-BE49-F238E27FC236}">
                <a16:creationId xmlns:a16="http://schemas.microsoft.com/office/drawing/2014/main" id="{042CCB83-9FAF-6D35-BDC0-4C753D5428B2}"/>
              </a:ext>
            </a:extLst>
          </p:cNvPr>
          <p:cNvSpPr/>
          <p:nvPr/>
        </p:nvSpPr>
        <p:spPr>
          <a:xfrm>
            <a:off x="-4909526" y="-4648200"/>
            <a:ext cx="6588126" cy="6588126"/>
          </a:xfrm>
          <a:prstGeom prst="donu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Placeholder 7">
            <a:extLst>
              <a:ext uri="{FF2B5EF4-FFF2-40B4-BE49-F238E27FC236}">
                <a16:creationId xmlns:a16="http://schemas.microsoft.com/office/drawing/2014/main" id="{D1C46836-8436-CF0A-66C2-0C19ECC0F2B1}"/>
              </a:ext>
            </a:extLst>
          </p:cNvPr>
          <p:cNvPicPr>
            <a:picLocks noGrp="1" noChangeAspect="1"/>
          </p:cNvPicPr>
          <p:nvPr>
            <p:ph type="pic" sz="quarter" idx="10"/>
          </p:nvPr>
        </p:nvPicPr>
        <p:blipFill rotWithShape="1">
          <a:blip r:embed="rId9">
            <a:extLst>
              <a:ext uri="{28A0092B-C50C-407E-A947-70E740481C1C}">
                <a14:useLocalDpi xmlns:a14="http://schemas.microsoft.com/office/drawing/2010/main" val="0"/>
              </a:ext>
            </a:extLst>
          </a:blip>
          <a:srcRect l="42072" r="6886"/>
          <a:stretch/>
        </p:blipFill>
        <p:spPr>
          <a:xfrm>
            <a:off x="-5029005" y="7239000"/>
            <a:ext cx="5486402" cy="5486402"/>
          </a:xfrm>
        </p:spPr>
      </p:pic>
    </p:spTree>
    <p:extLst>
      <p:ext uri="{BB962C8B-B14F-4D97-AF65-F5344CB8AC3E}">
        <p14:creationId xmlns:p14="http://schemas.microsoft.com/office/powerpoint/2010/main" val="1653568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6"/>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withEffect">
                                  <p:stCondLst>
                                    <p:cond delay="0"/>
                                  </p:stCondLst>
                                  <p:childTnLst>
                                    <p:anim calcmode="lin" valueType="num">
                                      <p:cBhvr>
                                        <p:cTn id="6" dur="500"/>
                                        <p:tgtEl>
                                          <p:spTgt spid="56"/>
                                        </p:tgtEl>
                                        <p:attrNameLst>
                                          <p:attrName>ppt_w</p:attrName>
                                        </p:attrNameLst>
                                      </p:cBhvr>
                                      <p:tavLst>
                                        <p:tav tm="0">
                                          <p:val>
                                            <p:strVal val="ppt_w"/>
                                          </p:val>
                                        </p:tav>
                                        <p:tav tm="100000">
                                          <p:val>
                                            <p:fltVal val="0"/>
                                          </p:val>
                                        </p:tav>
                                      </p:tavLst>
                                    </p:anim>
                                    <p:anim calcmode="lin" valueType="num">
                                      <p:cBhvr>
                                        <p:cTn id="7" dur="500"/>
                                        <p:tgtEl>
                                          <p:spTgt spid="56"/>
                                        </p:tgtEl>
                                        <p:attrNameLst>
                                          <p:attrName>ppt_h</p:attrName>
                                        </p:attrNameLst>
                                      </p:cBhvr>
                                      <p:tavLst>
                                        <p:tav tm="0">
                                          <p:val>
                                            <p:strVal val="ppt_h"/>
                                          </p:val>
                                        </p:tav>
                                        <p:tav tm="100000">
                                          <p:val>
                                            <p:strVal val="ppt_h"/>
                                          </p:val>
                                        </p:tav>
                                      </p:tavLst>
                                    </p:anim>
                                    <p:set>
                                      <p:cBhvr>
                                        <p:cTn id="8" dur="1" fill="hold">
                                          <p:stCondLst>
                                            <p:cond delay="499"/>
                                          </p:stCondLst>
                                        </p:cTn>
                                        <p:tgtEl>
                                          <p:spTgt spid="56"/>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56"/>
                  </p:tgtEl>
                </p:cond>
              </p:nextCondLst>
            </p:seq>
            <p:seq concurrent="1" nextAc="seek">
              <p:cTn id="14" restart="whenNotActive" fill="hold" evtFilter="cancelBubble" nodeType="interactiveSeq">
                <p:stCondLst>
                  <p:cond evt="onClick" delay="0">
                    <p:tgtEl>
                      <p:spTgt spid="53"/>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withEffect">
                                  <p:stCondLst>
                                    <p:cond delay="0"/>
                                  </p:stCondLst>
                                  <p:childTnLst>
                                    <p:anim calcmode="lin" valueType="num">
                                      <p:cBhvr>
                                        <p:cTn id="18" dur="500"/>
                                        <p:tgtEl>
                                          <p:spTgt spid="53"/>
                                        </p:tgtEl>
                                        <p:attrNameLst>
                                          <p:attrName>ppt_w</p:attrName>
                                        </p:attrNameLst>
                                      </p:cBhvr>
                                      <p:tavLst>
                                        <p:tav tm="0">
                                          <p:val>
                                            <p:strVal val="ppt_w"/>
                                          </p:val>
                                        </p:tav>
                                        <p:tav tm="100000">
                                          <p:val>
                                            <p:fltVal val="0"/>
                                          </p:val>
                                        </p:tav>
                                      </p:tavLst>
                                    </p:anim>
                                    <p:anim calcmode="lin" valueType="num">
                                      <p:cBhvr>
                                        <p:cTn id="19" dur="500"/>
                                        <p:tgtEl>
                                          <p:spTgt spid="53"/>
                                        </p:tgtEl>
                                        <p:attrNameLst>
                                          <p:attrName>ppt_h</p:attrName>
                                        </p:attrNameLst>
                                      </p:cBhvr>
                                      <p:tavLst>
                                        <p:tav tm="0">
                                          <p:val>
                                            <p:strVal val="ppt_h"/>
                                          </p:val>
                                        </p:tav>
                                        <p:tav tm="100000">
                                          <p:val>
                                            <p:strVal val="ppt_h"/>
                                          </p:val>
                                        </p:tav>
                                      </p:tavLst>
                                    </p:anim>
                                    <p:set>
                                      <p:cBhvr>
                                        <p:cTn id="20" dur="1" fill="hold">
                                          <p:stCondLst>
                                            <p:cond delay="499"/>
                                          </p:stCondLst>
                                        </p:cTn>
                                        <p:tgtEl>
                                          <p:spTgt spid="53"/>
                                        </p:tgtEl>
                                        <p:attrNameLst>
                                          <p:attrName>style.visibility</p:attrName>
                                        </p:attrNameLst>
                                      </p:cBhvr>
                                      <p:to>
                                        <p:strVal val="hidden"/>
                                      </p:to>
                                    </p:set>
                                  </p:childTnLst>
                                </p:cTn>
                              </p:par>
                            </p:childTnLst>
                          </p:cTn>
                        </p:par>
                        <p:par>
                          <p:cTn id="21" fill="hold">
                            <p:stCondLst>
                              <p:cond delay="500"/>
                            </p:stCondLst>
                            <p:childTnLst>
                              <p:par>
                                <p:cTn id="22" presetID="17" presetClass="entr" presetSubtype="1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53"/>
                  </p:tgtEl>
                </p:cond>
              </p:nextCondLst>
            </p:seq>
            <p:seq concurrent="1" nextAc="seek">
              <p:cTn id="26" restart="whenNotActive" fill="hold" evtFilter="cancelBubble" nodeType="interactiveSeq">
                <p:stCondLst>
                  <p:cond evt="onClick" delay="0">
                    <p:tgtEl>
                      <p:spTgt spid="50"/>
                    </p:tgtEl>
                  </p:cond>
                </p:stCondLst>
                <p:endSync evt="end" delay="0">
                  <p:rtn val="all"/>
                </p:endSync>
                <p:childTnLst>
                  <p:par>
                    <p:cTn id="27" fill="hold">
                      <p:stCondLst>
                        <p:cond delay="0"/>
                      </p:stCondLst>
                      <p:childTnLst>
                        <p:par>
                          <p:cTn id="28" fill="hold">
                            <p:stCondLst>
                              <p:cond delay="0"/>
                            </p:stCondLst>
                            <p:childTnLst>
                              <p:par>
                                <p:cTn id="29" presetID="17" presetClass="exit" presetSubtype="10" fill="hold" nodeType="withEffect">
                                  <p:stCondLst>
                                    <p:cond delay="0"/>
                                  </p:stCondLst>
                                  <p:childTnLst>
                                    <p:anim calcmode="lin" valueType="num">
                                      <p:cBhvr>
                                        <p:cTn id="30" dur="500"/>
                                        <p:tgtEl>
                                          <p:spTgt spid="50"/>
                                        </p:tgtEl>
                                        <p:attrNameLst>
                                          <p:attrName>ppt_w</p:attrName>
                                        </p:attrNameLst>
                                      </p:cBhvr>
                                      <p:tavLst>
                                        <p:tav tm="0">
                                          <p:val>
                                            <p:strVal val="ppt_w"/>
                                          </p:val>
                                        </p:tav>
                                        <p:tav tm="100000">
                                          <p:val>
                                            <p:fltVal val="0"/>
                                          </p:val>
                                        </p:tav>
                                      </p:tavLst>
                                    </p:anim>
                                    <p:anim calcmode="lin" valueType="num">
                                      <p:cBhvr>
                                        <p:cTn id="31" dur="500"/>
                                        <p:tgtEl>
                                          <p:spTgt spid="50"/>
                                        </p:tgtEl>
                                        <p:attrNameLst>
                                          <p:attrName>ppt_h</p:attrName>
                                        </p:attrNameLst>
                                      </p:cBhvr>
                                      <p:tavLst>
                                        <p:tav tm="0">
                                          <p:val>
                                            <p:strVal val="ppt_h"/>
                                          </p:val>
                                        </p:tav>
                                        <p:tav tm="100000">
                                          <p:val>
                                            <p:strVal val="ppt_h"/>
                                          </p:val>
                                        </p:tav>
                                      </p:tavLst>
                                    </p:anim>
                                    <p:set>
                                      <p:cBhvr>
                                        <p:cTn id="32" dur="1" fill="hold">
                                          <p:stCondLst>
                                            <p:cond delay="499"/>
                                          </p:stCondLst>
                                        </p:cTn>
                                        <p:tgtEl>
                                          <p:spTgt spid="50"/>
                                        </p:tgtEl>
                                        <p:attrNameLst>
                                          <p:attrName>style.visibility</p:attrName>
                                        </p:attrNameLst>
                                      </p:cBhvr>
                                      <p:to>
                                        <p:strVal val="hidden"/>
                                      </p:to>
                                    </p:set>
                                  </p:childTnLst>
                                </p:cTn>
                              </p:par>
                            </p:childTnLst>
                          </p:cTn>
                        </p:par>
                        <p:par>
                          <p:cTn id="33" fill="hold">
                            <p:stCondLst>
                              <p:cond delay="500"/>
                            </p:stCondLst>
                            <p:childTnLst>
                              <p:par>
                                <p:cTn id="34" presetID="17" presetClass="entr" presetSubtype="1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50"/>
                  </p:tgtEl>
                </p:cond>
              </p:nextCondLst>
            </p:seq>
            <p:seq concurrent="1" nextAc="seek">
              <p:cTn id="38" restart="whenNotActive" fill="hold" evtFilter="cancelBubble" nodeType="interactiveSeq">
                <p:stCondLst>
                  <p:cond evt="onClick" delay="0">
                    <p:tgtEl>
                      <p:spTgt spid="33"/>
                    </p:tgtEl>
                  </p:cond>
                </p:stCondLst>
                <p:endSync evt="end" delay="0">
                  <p:rtn val="all"/>
                </p:endSync>
                <p:childTnLst>
                  <p:par>
                    <p:cTn id="39" fill="hold">
                      <p:stCondLst>
                        <p:cond delay="0"/>
                      </p:stCondLst>
                      <p:childTnLst>
                        <p:par>
                          <p:cTn id="40" fill="hold">
                            <p:stCondLst>
                              <p:cond delay="0"/>
                            </p:stCondLst>
                            <p:childTnLst>
                              <p:par>
                                <p:cTn id="41" presetID="17" presetClass="exit" presetSubtype="10" fill="hold" nodeType="withEffect">
                                  <p:stCondLst>
                                    <p:cond delay="0"/>
                                  </p:stCondLst>
                                  <p:childTnLst>
                                    <p:anim calcmode="lin" valueType="num">
                                      <p:cBhvr>
                                        <p:cTn id="42" dur="500"/>
                                        <p:tgtEl>
                                          <p:spTgt spid="33"/>
                                        </p:tgtEl>
                                        <p:attrNameLst>
                                          <p:attrName>ppt_w</p:attrName>
                                        </p:attrNameLst>
                                      </p:cBhvr>
                                      <p:tavLst>
                                        <p:tav tm="0">
                                          <p:val>
                                            <p:strVal val="ppt_w"/>
                                          </p:val>
                                        </p:tav>
                                        <p:tav tm="100000">
                                          <p:val>
                                            <p:fltVal val="0"/>
                                          </p:val>
                                        </p:tav>
                                      </p:tavLst>
                                    </p:anim>
                                    <p:anim calcmode="lin" valueType="num">
                                      <p:cBhvr>
                                        <p:cTn id="43" dur="500"/>
                                        <p:tgtEl>
                                          <p:spTgt spid="33"/>
                                        </p:tgtEl>
                                        <p:attrNameLst>
                                          <p:attrName>ppt_h</p:attrName>
                                        </p:attrNameLst>
                                      </p:cBhvr>
                                      <p:tavLst>
                                        <p:tav tm="0">
                                          <p:val>
                                            <p:strVal val="ppt_h"/>
                                          </p:val>
                                        </p:tav>
                                        <p:tav tm="100000">
                                          <p:val>
                                            <p:strVal val="ppt_h"/>
                                          </p:val>
                                        </p:tav>
                                      </p:tavLst>
                                    </p:anim>
                                    <p:set>
                                      <p:cBhvr>
                                        <p:cTn id="44" dur="1" fill="hold">
                                          <p:stCondLst>
                                            <p:cond delay="499"/>
                                          </p:stCondLst>
                                        </p:cTn>
                                        <p:tgtEl>
                                          <p:spTgt spid="33"/>
                                        </p:tgtEl>
                                        <p:attrNameLst>
                                          <p:attrName>style.visibility</p:attrName>
                                        </p:attrNameLst>
                                      </p:cBhvr>
                                      <p:to>
                                        <p:strVal val="hidden"/>
                                      </p:to>
                                    </p:set>
                                  </p:childTnLst>
                                </p:cTn>
                              </p:par>
                            </p:childTnLst>
                          </p:cTn>
                        </p:par>
                        <p:par>
                          <p:cTn id="45" fill="hold">
                            <p:stCondLst>
                              <p:cond delay="500"/>
                            </p:stCondLst>
                            <p:childTnLst>
                              <p:par>
                                <p:cTn id="46" presetID="17" presetClass="entr" presetSubtype="10"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3"/>
                  </p:tgtEl>
                </p:cond>
              </p:nextCondLst>
            </p:seq>
            <p:seq concurrent="1" nextAc="seek">
              <p:cTn id="50" restart="whenNotActive" fill="hold" evtFilter="cancelBubble" nodeType="interactiveSeq">
                <p:stCondLst>
                  <p:cond evt="onClick" delay="0">
                    <p:tgtEl>
                      <p:spTgt spid="30"/>
                    </p:tgtEl>
                  </p:cond>
                </p:stCondLst>
                <p:endSync evt="end" delay="0">
                  <p:rtn val="all"/>
                </p:endSync>
                <p:childTnLst>
                  <p:par>
                    <p:cTn id="51" fill="hold">
                      <p:stCondLst>
                        <p:cond delay="0"/>
                      </p:stCondLst>
                      <p:childTnLst>
                        <p:par>
                          <p:cTn id="52" fill="hold">
                            <p:stCondLst>
                              <p:cond delay="0"/>
                            </p:stCondLst>
                            <p:childTnLst>
                              <p:par>
                                <p:cTn id="53" presetID="17" presetClass="exit" presetSubtype="10" fill="hold" nodeType="withEffect">
                                  <p:stCondLst>
                                    <p:cond delay="0"/>
                                  </p:stCondLst>
                                  <p:childTnLst>
                                    <p:anim calcmode="lin" valueType="num">
                                      <p:cBhvr>
                                        <p:cTn id="54" dur="500"/>
                                        <p:tgtEl>
                                          <p:spTgt spid="30"/>
                                        </p:tgtEl>
                                        <p:attrNameLst>
                                          <p:attrName>ppt_w</p:attrName>
                                        </p:attrNameLst>
                                      </p:cBhvr>
                                      <p:tavLst>
                                        <p:tav tm="0">
                                          <p:val>
                                            <p:strVal val="ppt_w"/>
                                          </p:val>
                                        </p:tav>
                                        <p:tav tm="100000">
                                          <p:val>
                                            <p:fltVal val="0"/>
                                          </p:val>
                                        </p:tav>
                                      </p:tavLst>
                                    </p:anim>
                                    <p:anim calcmode="lin" valueType="num">
                                      <p:cBhvr>
                                        <p:cTn id="55" dur="500"/>
                                        <p:tgtEl>
                                          <p:spTgt spid="30"/>
                                        </p:tgtEl>
                                        <p:attrNameLst>
                                          <p:attrName>ppt_h</p:attrName>
                                        </p:attrNameLst>
                                      </p:cBhvr>
                                      <p:tavLst>
                                        <p:tav tm="0">
                                          <p:val>
                                            <p:strVal val="ppt_h"/>
                                          </p:val>
                                        </p:tav>
                                        <p:tav tm="100000">
                                          <p:val>
                                            <p:strVal val="ppt_h"/>
                                          </p:val>
                                        </p:tav>
                                      </p:tavLst>
                                    </p:anim>
                                    <p:set>
                                      <p:cBhvr>
                                        <p:cTn id="56" dur="1" fill="hold">
                                          <p:stCondLst>
                                            <p:cond delay="499"/>
                                          </p:stCondLst>
                                        </p:cTn>
                                        <p:tgtEl>
                                          <p:spTgt spid="30"/>
                                        </p:tgtEl>
                                        <p:attrNameLst>
                                          <p:attrName>style.visibility</p:attrName>
                                        </p:attrNameLst>
                                      </p:cBhvr>
                                      <p:to>
                                        <p:strVal val="hidden"/>
                                      </p:to>
                                    </p:set>
                                  </p:childTnLst>
                                </p:cTn>
                              </p:par>
                            </p:childTnLst>
                          </p:cTn>
                        </p:par>
                        <p:par>
                          <p:cTn id="57" fill="hold">
                            <p:stCondLst>
                              <p:cond delay="500"/>
                            </p:stCondLst>
                            <p:childTnLst>
                              <p:par>
                                <p:cTn id="58" presetID="17" presetClass="entr" presetSubtype="10"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p:cTn id="60" dur="500" fill="hold"/>
                                        <p:tgtEl>
                                          <p:spTgt spid="5"/>
                                        </p:tgtEl>
                                        <p:attrNameLst>
                                          <p:attrName>ppt_w</p:attrName>
                                        </p:attrNameLst>
                                      </p:cBhvr>
                                      <p:tavLst>
                                        <p:tav tm="0">
                                          <p:val>
                                            <p:fltVal val="0"/>
                                          </p:val>
                                        </p:tav>
                                        <p:tav tm="100000">
                                          <p:val>
                                            <p:strVal val="#ppt_w"/>
                                          </p:val>
                                        </p:tav>
                                      </p:tavLst>
                                    </p:anim>
                                    <p:anim calcmode="lin" valueType="num">
                                      <p:cBhvr>
                                        <p:cTn id="61"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0"/>
                  </p:tgtEl>
                </p:cond>
              </p:nextCondLst>
            </p:seq>
            <p:seq concurrent="1" nextAc="seek">
              <p:cTn id="62" restart="whenNotActive" fill="hold" evtFilter="cancelBubble" nodeType="interactiveSeq">
                <p:stCondLst>
                  <p:cond evt="onClick" delay="0">
                    <p:tgtEl>
                      <p:spTgt spid="18"/>
                    </p:tgtEl>
                  </p:cond>
                </p:stCondLst>
                <p:endSync evt="end" delay="0">
                  <p:rtn val="all"/>
                </p:endSync>
                <p:childTnLst>
                  <p:par>
                    <p:cTn id="63" fill="hold">
                      <p:stCondLst>
                        <p:cond delay="0"/>
                      </p:stCondLst>
                      <p:childTnLst>
                        <p:par>
                          <p:cTn id="64" fill="hold">
                            <p:stCondLst>
                              <p:cond delay="0"/>
                            </p:stCondLst>
                            <p:childTnLst>
                              <p:par>
                                <p:cTn id="65" presetID="17" presetClass="exit" presetSubtype="10" fill="hold" grpId="1" nodeType="withEffect">
                                  <p:stCondLst>
                                    <p:cond delay="0"/>
                                  </p:stCondLst>
                                  <p:childTnLst>
                                    <p:anim calcmode="lin" valueType="num">
                                      <p:cBhvr>
                                        <p:cTn id="66" dur="500"/>
                                        <p:tgtEl>
                                          <p:spTgt spid="18"/>
                                        </p:tgtEl>
                                        <p:attrNameLst>
                                          <p:attrName>ppt_w</p:attrName>
                                        </p:attrNameLst>
                                      </p:cBhvr>
                                      <p:tavLst>
                                        <p:tav tm="0">
                                          <p:val>
                                            <p:strVal val="ppt_w"/>
                                          </p:val>
                                        </p:tav>
                                        <p:tav tm="100000">
                                          <p:val>
                                            <p:fltVal val="0"/>
                                          </p:val>
                                        </p:tav>
                                      </p:tavLst>
                                    </p:anim>
                                    <p:anim calcmode="lin" valueType="num">
                                      <p:cBhvr>
                                        <p:cTn id="67" dur="500"/>
                                        <p:tgtEl>
                                          <p:spTgt spid="18"/>
                                        </p:tgtEl>
                                        <p:attrNameLst>
                                          <p:attrName>ppt_h</p:attrName>
                                        </p:attrNameLst>
                                      </p:cBhvr>
                                      <p:tavLst>
                                        <p:tav tm="0">
                                          <p:val>
                                            <p:strVal val="ppt_h"/>
                                          </p:val>
                                        </p:tav>
                                        <p:tav tm="100000">
                                          <p:val>
                                            <p:strVal val="ppt_h"/>
                                          </p:val>
                                        </p:tav>
                                      </p:tavLst>
                                    </p:anim>
                                    <p:set>
                                      <p:cBhvr>
                                        <p:cTn id="68" dur="1" fill="hold">
                                          <p:stCondLst>
                                            <p:cond delay="499"/>
                                          </p:stCondLst>
                                        </p:cTn>
                                        <p:tgtEl>
                                          <p:spTgt spid="18"/>
                                        </p:tgtEl>
                                        <p:attrNameLst>
                                          <p:attrName>style.visibility</p:attrName>
                                        </p:attrNameLst>
                                      </p:cBhvr>
                                      <p:to>
                                        <p:strVal val="hidden"/>
                                      </p:to>
                                    </p:set>
                                  </p:childTnLst>
                                </p:cTn>
                              </p:par>
                            </p:childTnLst>
                          </p:cTn>
                        </p:par>
                        <p:par>
                          <p:cTn id="69" fill="hold">
                            <p:stCondLst>
                              <p:cond delay="500"/>
                            </p:stCondLst>
                            <p:childTnLst>
                              <p:par>
                                <p:cTn id="70" presetID="17" presetClass="entr" presetSubtype="10" fill="hold" nodeType="afterEffect">
                                  <p:stCondLst>
                                    <p:cond delay="0"/>
                                  </p:stCondLst>
                                  <p:childTnLst>
                                    <p:set>
                                      <p:cBhvr>
                                        <p:cTn id="71" dur="1" fill="hold">
                                          <p:stCondLst>
                                            <p:cond delay="0"/>
                                          </p:stCondLst>
                                        </p:cTn>
                                        <p:tgtEl>
                                          <p:spTgt spid="56"/>
                                        </p:tgtEl>
                                        <p:attrNameLst>
                                          <p:attrName>style.visibility</p:attrName>
                                        </p:attrNameLst>
                                      </p:cBhvr>
                                      <p:to>
                                        <p:strVal val="visible"/>
                                      </p:to>
                                    </p:set>
                                    <p:anim calcmode="lin" valueType="num">
                                      <p:cBhvr>
                                        <p:cTn id="72" dur="500" fill="hold"/>
                                        <p:tgtEl>
                                          <p:spTgt spid="56"/>
                                        </p:tgtEl>
                                        <p:attrNameLst>
                                          <p:attrName>ppt_w</p:attrName>
                                        </p:attrNameLst>
                                      </p:cBhvr>
                                      <p:tavLst>
                                        <p:tav tm="0">
                                          <p:val>
                                            <p:fltVal val="0"/>
                                          </p:val>
                                        </p:tav>
                                        <p:tav tm="100000">
                                          <p:val>
                                            <p:strVal val="#ppt_w"/>
                                          </p:val>
                                        </p:tav>
                                      </p:tavLst>
                                    </p:anim>
                                    <p:anim calcmode="lin" valueType="num">
                                      <p:cBhvr>
                                        <p:cTn id="73" dur="500" fill="hold"/>
                                        <p:tgtEl>
                                          <p:spTgt spid="5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8"/>
                  </p:tgtEl>
                </p:cond>
              </p:nextCondLst>
            </p:seq>
            <p:seq concurrent="1" nextAc="seek">
              <p:cTn id="74" restart="whenNotActive" fill="hold" evtFilter="cancelBubble" nodeType="interactiveSeq">
                <p:stCondLst>
                  <p:cond evt="onClick" delay="0">
                    <p:tgtEl>
                      <p:spTgt spid="9"/>
                    </p:tgtEl>
                  </p:cond>
                </p:stCondLst>
                <p:endSync evt="end" delay="0">
                  <p:rtn val="all"/>
                </p:endSync>
                <p:childTnLst>
                  <p:par>
                    <p:cTn id="75" fill="hold">
                      <p:stCondLst>
                        <p:cond delay="0"/>
                      </p:stCondLst>
                      <p:childTnLst>
                        <p:par>
                          <p:cTn id="76" fill="hold">
                            <p:stCondLst>
                              <p:cond delay="0"/>
                            </p:stCondLst>
                            <p:childTnLst>
                              <p:par>
                                <p:cTn id="77" presetID="17" presetClass="exit" presetSubtype="10" fill="hold" grpId="1" nodeType="withEffect">
                                  <p:stCondLst>
                                    <p:cond delay="0"/>
                                  </p:stCondLst>
                                  <p:childTnLst>
                                    <p:anim calcmode="lin" valueType="num">
                                      <p:cBhvr>
                                        <p:cTn id="78" dur="500"/>
                                        <p:tgtEl>
                                          <p:spTgt spid="9"/>
                                        </p:tgtEl>
                                        <p:attrNameLst>
                                          <p:attrName>ppt_w</p:attrName>
                                        </p:attrNameLst>
                                      </p:cBhvr>
                                      <p:tavLst>
                                        <p:tav tm="0">
                                          <p:val>
                                            <p:strVal val="ppt_w"/>
                                          </p:val>
                                        </p:tav>
                                        <p:tav tm="100000">
                                          <p:val>
                                            <p:fltVal val="0"/>
                                          </p:val>
                                        </p:tav>
                                      </p:tavLst>
                                    </p:anim>
                                    <p:anim calcmode="lin" valueType="num">
                                      <p:cBhvr>
                                        <p:cTn id="79" dur="500"/>
                                        <p:tgtEl>
                                          <p:spTgt spid="9"/>
                                        </p:tgtEl>
                                        <p:attrNameLst>
                                          <p:attrName>ppt_h</p:attrName>
                                        </p:attrNameLst>
                                      </p:cBhvr>
                                      <p:tavLst>
                                        <p:tav tm="0">
                                          <p:val>
                                            <p:strVal val="ppt_h"/>
                                          </p:val>
                                        </p:tav>
                                        <p:tav tm="100000">
                                          <p:val>
                                            <p:strVal val="ppt_h"/>
                                          </p:val>
                                        </p:tav>
                                      </p:tavLst>
                                    </p:anim>
                                    <p:set>
                                      <p:cBhvr>
                                        <p:cTn id="80" dur="1" fill="hold">
                                          <p:stCondLst>
                                            <p:cond delay="499"/>
                                          </p:stCondLst>
                                        </p:cTn>
                                        <p:tgtEl>
                                          <p:spTgt spid="9"/>
                                        </p:tgtEl>
                                        <p:attrNameLst>
                                          <p:attrName>style.visibility</p:attrName>
                                        </p:attrNameLst>
                                      </p:cBhvr>
                                      <p:to>
                                        <p:strVal val="hidden"/>
                                      </p:to>
                                    </p:set>
                                  </p:childTnLst>
                                </p:cTn>
                              </p:par>
                            </p:childTnLst>
                          </p:cTn>
                        </p:par>
                        <p:par>
                          <p:cTn id="81" fill="hold">
                            <p:stCondLst>
                              <p:cond delay="500"/>
                            </p:stCondLst>
                            <p:childTnLst>
                              <p:par>
                                <p:cTn id="82" presetID="17" presetClass="entr" presetSubtype="10" fill="hold" nodeType="afterEffect">
                                  <p:stCondLst>
                                    <p:cond delay="0"/>
                                  </p:stCondLst>
                                  <p:childTnLst>
                                    <p:set>
                                      <p:cBhvr>
                                        <p:cTn id="83" dur="1" fill="hold">
                                          <p:stCondLst>
                                            <p:cond delay="0"/>
                                          </p:stCondLst>
                                        </p:cTn>
                                        <p:tgtEl>
                                          <p:spTgt spid="53"/>
                                        </p:tgtEl>
                                        <p:attrNameLst>
                                          <p:attrName>style.visibility</p:attrName>
                                        </p:attrNameLst>
                                      </p:cBhvr>
                                      <p:to>
                                        <p:strVal val="visible"/>
                                      </p:to>
                                    </p:set>
                                    <p:anim calcmode="lin" valueType="num">
                                      <p:cBhvr>
                                        <p:cTn id="84" dur="500" fill="hold"/>
                                        <p:tgtEl>
                                          <p:spTgt spid="53"/>
                                        </p:tgtEl>
                                        <p:attrNameLst>
                                          <p:attrName>ppt_w</p:attrName>
                                        </p:attrNameLst>
                                      </p:cBhvr>
                                      <p:tavLst>
                                        <p:tav tm="0">
                                          <p:val>
                                            <p:fltVal val="0"/>
                                          </p:val>
                                        </p:tav>
                                        <p:tav tm="100000">
                                          <p:val>
                                            <p:strVal val="#ppt_w"/>
                                          </p:val>
                                        </p:tav>
                                      </p:tavLst>
                                    </p:anim>
                                    <p:anim calcmode="lin" valueType="num">
                                      <p:cBhvr>
                                        <p:cTn id="85" dur="500" fill="hold"/>
                                        <p:tgtEl>
                                          <p:spTgt spid="5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9"/>
                  </p:tgtEl>
                </p:cond>
              </p:nextCondLst>
            </p:seq>
            <p:seq concurrent="1" nextAc="seek">
              <p:cTn id="86" restart="whenNotActive" fill="hold" evtFilter="cancelBubble" nodeType="interactiveSeq">
                <p:stCondLst>
                  <p:cond evt="onClick" delay="0">
                    <p:tgtEl>
                      <p:spTgt spid="8"/>
                    </p:tgtEl>
                  </p:cond>
                </p:stCondLst>
                <p:endSync evt="end" delay="0">
                  <p:rtn val="all"/>
                </p:endSync>
                <p:childTnLst>
                  <p:par>
                    <p:cTn id="87" fill="hold">
                      <p:stCondLst>
                        <p:cond delay="0"/>
                      </p:stCondLst>
                      <p:childTnLst>
                        <p:par>
                          <p:cTn id="88" fill="hold">
                            <p:stCondLst>
                              <p:cond delay="0"/>
                            </p:stCondLst>
                            <p:childTnLst>
                              <p:par>
                                <p:cTn id="89" presetID="17" presetClass="exit" presetSubtype="10" fill="hold" grpId="1" nodeType="withEffect">
                                  <p:stCondLst>
                                    <p:cond delay="0"/>
                                  </p:stCondLst>
                                  <p:childTnLst>
                                    <p:anim calcmode="lin" valueType="num">
                                      <p:cBhvr>
                                        <p:cTn id="90" dur="500"/>
                                        <p:tgtEl>
                                          <p:spTgt spid="8"/>
                                        </p:tgtEl>
                                        <p:attrNameLst>
                                          <p:attrName>ppt_w</p:attrName>
                                        </p:attrNameLst>
                                      </p:cBhvr>
                                      <p:tavLst>
                                        <p:tav tm="0">
                                          <p:val>
                                            <p:strVal val="ppt_w"/>
                                          </p:val>
                                        </p:tav>
                                        <p:tav tm="100000">
                                          <p:val>
                                            <p:fltVal val="0"/>
                                          </p:val>
                                        </p:tav>
                                      </p:tavLst>
                                    </p:anim>
                                    <p:anim calcmode="lin" valueType="num">
                                      <p:cBhvr>
                                        <p:cTn id="91" dur="500"/>
                                        <p:tgtEl>
                                          <p:spTgt spid="8"/>
                                        </p:tgtEl>
                                        <p:attrNameLst>
                                          <p:attrName>ppt_h</p:attrName>
                                        </p:attrNameLst>
                                      </p:cBhvr>
                                      <p:tavLst>
                                        <p:tav tm="0">
                                          <p:val>
                                            <p:strVal val="ppt_h"/>
                                          </p:val>
                                        </p:tav>
                                        <p:tav tm="100000">
                                          <p:val>
                                            <p:strVal val="ppt_h"/>
                                          </p:val>
                                        </p:tav>
                                      </p:tavLst>
                                    </p:anim>
                                    <p:set>
                                      <p:cBhvr>
                                        <p:cTn id="92" dur="1" fill="hold">
                                          <p:stCondLst>
                                            <p:cond delay="499"/>
                                          </p:stCondLst>
                                        </p:cTn>
                                        <p:tgtEl>
                                          <p:spTgt spid="8"/>
                                        </p:tgtEl>
                                        <p:attrNameLst>
                                          <p:attrName>style.visibility</p:attrName>
                                        </p:attrNameLst>
                                      </p:cBhvr>
                                      <p:to>
                                        <p:strVal val="hidden"/>
                                      </p:to>
                                    </p:set>
                                  </p:childTnLst>
                                </p:cTn>
                              </p:par>
                            </p:childTnLst>
                          </p:cTn>
                        </p:par>
                        <p:par>
                          <p:cTn id="93" fill="hold">
                            <p:stCondLst>
                              <p:cond delay="500"/>
                            </p:stCondLst>
                            <p:childTnLst>
                              <p:par>
                                <p:cTn id="94" presetID="17" presetClass="entr" presetSubtype="10"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 calcmode="lin" valueType="num">
                                      <p:cBhvr>
                                        <p:cTn id="96" dur="500" fill="hold"/>
                                        <p:tgtEl>
                                          <p:spTgt spid="50"/>
                                        </p:tgtEl>
                                        <p:attrNameLst>
                                          <p:attrName>ppt_w</p:attrName>
                                        </p:attrNameLst>
                                      </p:cBhvr>
                                      <p:tavLst>
                                        <p:tav tm="0">
                                          <p:val>
                                            <p:fltVal val="0"/>
                                          </p:val>
                                        </p:tav>
                                        <p:tav tm="100000">
                                          <p:val>
                                            <p:strVal val="#ppt_w"/>
                                          </p:val>
                                        </p:tav>
                                      </p:tavLst>
                                    </p:anim>
                                    <p:anim calcmode="lin" valueType="num">
                                      <p:cBhvr>
                                        <p:cTn id="97" dur="500" fill="hold"/>
                                        <p:tgtEl>
                                          <p:spTgt spid="5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8"/>
                  </p:tgtEl>
                </p:cond>
              </p:nextCondLst>
            </p:seq>
            <p:seq concurrent="1" nextAc="seek">
              <p:cTn id="98" restart="whenNotActive" fill="hold" evtFilter="cancelBubble" nodeType="interactiveSeq">
                <p:stCondLst>
                  <p:cond evt="onClick" delay="0">
                    <p:tgtEl>
                      <p:spTgt spid="6"/>
                    </p:tgtEl>
                  </p:cond>
                </p:stCondLst>
                <p:endSync evt="end" delay="0">
                  <p:rtn val="all"/>
                </p:endSync>
                <p:childTnLst>
                  <p:par>
                    <p:cTn id="99" fill="hold">
                      <p:stCondLst>
                        <p:cond delay="0"/>
                      </p:stCondLst>
                      <p:childTnLst>
                        <p:par>
                          <p:cTn id="100" fill="hold">
                            <p:stCondLst>
                              <p:cond delay="0"/>
                            </p:stCondLst>
                            <p:childTnLst>
                              <p:par>
                                <p:cTn id="101" presetID="17" presetClass="exit" presetSubtype="10" fill="hold" grpId="1" nodeType="withEffect">
                                  <p:stCondLst>
                                    <p:cond delay="0"/>
                                  </p:stCondLst>
                                  <p:childTnLst>
                                    <p:anim calcmode="lin" valueType="num">
                                      <p:cBhvr>
                                        <p:cTn id="102" dur="500"/>
                                        <p:tgtEl>
                                          <p:spTgt spid="6"/>
                                        </p:tgtEl>
                                        <p:attrNameLst>
                                          <p:attrName>ppt_w</p:attrName>
                                        </p:attrNameLst>
                                      </p:cBhvr>
                                      <p:tavLst>
                                        <p:tav tm="0">
                                          <p:val>
                                            <p:strVal val="ppt_w"/>
                                          </p:val>
                                        </p:tav>
                                        <p:tav tm="100000">
                                          <p:val>
                                            <p:fltVal val="0"/>
                                          </p:val>
                                        </p:tav>
                                      </p:tavLst>
                                    </p:anim>
                                    <p:anim calcmode="lin" valueType="num">
                                      <p:cBhvr>
                                        <p:cTn id="103" dur="500"/>
                                        <p:tgtEl>
                                          <p:spTgt spid="6"/>
                                        </p:tgtEl>
                                        <p:attrNameLst>
                                          <p:attrName>ppt_h</p:attrName>
                                        </p:attrNameLst>
                                      </p:cBhvr>
                                      <p:tavLst>
                                        <p:tav tm="0">
                                          <p:val>
                                            <p:strVal val="ppt_h"/>
                                          </p:val>
                                        </p:tav>
                                        <p:tav tm="100000">
                                          <p:val>
                                            <p:strVal val="ppt_h"/>
                                          </p:val>
                                        </p:tav>
                                      </p:tavLst>
                                    </p:anim>
                                    <p:set>
                                      <p:cBhvr>
                                        <p:cTn id="104" dur="1" fill="hold">
                                          <p:stCondLst>
                                            <p:cond delay="499"/>
                                          </p:stCondLst>
                                        </p:cTn>
                                        <p:tgtEl>
                                          <p:spTgt spid="6"/>
                                        </p:tgtEl>
                                        <p:attrNameLst>
                                          <p:attrName>style.visibility</p:attrName>
                                        </p:attrNameLst>
                                      </p:cBhvr>
                                      <p:to>
                                        <p:strVal val="hidden"/>
                                      </p:to>
                                    </p:set>
                                  </p:childTnLst>
                                </p:cTn>
                              </p:par>
                            </p:childTnLst>
                          </p:cTn>
                        </p:par>
                        <p:par>
                          <p:cTn id="105" fill="hold">
                            <p:stCondLst>
                              <p:cond delay="500"/>
                            </p:stCondLst>
                            <p:childTnLst>
                              <p:par>
                                <p:cTn id="106" presetID="17" presetClass="entr" presetSubtype="10" fill="hold" nodeType="afterEffect">
                                  <p:stCondLst>
                                    <p:cond delay="0"/>
                                  </p:stCondLst>
                                  <p:childTnLst>
                                    <p:set>
                                      <p:cBhvr>
                                        <p:cTn id="107" dur="1" fill="hold">
                                          <p:stCondLst>
                                            <p:cond delay="0"/>
                                          </p:stCondLst>
                                        </p:cTn>
                                        <p:tgtEl>
                                          <p:spTgt spid="33"/>
                                        </p:tgtEl>
                                        <p:attrNameLst>
                                          <p:attrName>style.visibility</p:attrName>
                                        </p:attrNameLst>
                                      </p:cBhvr>
                                      <p:to>
                                        <p:strVal val="visible"/>
                                      </p:to>
                                    </p:set>
                                    <p:anim calcmode="lin" valueType="num">
                                      <p:cBhvr>
                                        <p:cTn id="108" dur="500" fill="hold"/>
                                        <p:tgtEl>
                                          <p:spTgt spid="33"/>
                                        </p:tgtEl>
                                        <p:attrNameLst>
                                          <p:attrName>ppt_w</p:attrName>
                                        </p:attrNameLst>
                                      </p:cBhvr>
                                      <p:tavLst>
                                        <p:tav tm="0">
                                          <p:val>
                                            <p:fltVal val="0"/>
                                          </p:val>
                                        </p:tav>
                                        <p:tav tm="100000">
                                          <p:val>
                                            <p:strVal val="#ppt_w"/>
                                          </p:val>
                                        </p:tav>
                                      </p:tavLst>
                                    </p:anim>
                                    <p:anim calcmode="lin" valueType="num">
                                      <p:cBhvr>
                                        <p:cTn id="109" dur="5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seq concurrent="1" nextAc="seek">
              <p:cTn id="110" restart="whenNotActive" fill="hold" evtFilter="cancelBubble" nodeType="interactiveSeq">
                <p:stCondLst>
                  <p:cond evt="onClick" delay="0">
                    <p:tgtEl>
                      <p:spTgt spid="5"/>
                    </p:tgtEl>
                  </p:cond>
                </p:stCondLst>
                <p:endSync evt="end" delay="0">
                  <p:rtn val="all"/>
                </p:endSync>
                <p:childTnLst>
                  <p:par>
                    <p:cTn id="111" fill="hold">
                      <p:stCondLst>
                        <p:cond delay="0"/>
                      </p:stCondLst>
                      <p:childTnLst>
                        <p:par>
                          <p:cTn id="112" fill="hold">
                            <p:stCondLst>
                              <p:cond delay="0"/>
                            </p:stCondLst>
                            <p:childTnLst>
                              <p:par>
                                <p:cTn id="113" presetID="17" presetClass="exit" presetSubtype="10" fill="hold" grpId="1" nodeType="withEffect">
                                  <p:stCondLst>
                                    <p:cond delay="0"/>
                                  </p:stCondLst>
                                  <p:childTnLst>
                                    <p:anim calcmode="lin" valueType="num">
                                      <p:cBhvr>
                                        <p:cTn id="114" dur="500"/>
                                        <p:tgtEl>
                                          <p:spTgt spid="5"/>
                                        </p:tgtEl>
                                        <p:attrNameLst>
                                          <p:attrName>ppt_w</p:attrName>
                                        </p:attrNameLst>
                                      </p:cBhvr>
                                      <p:tavLst>
                                        <p:tav tm="0">
                                          <p:val>
                                            <p:strVal val="ppt_w"/>
                                          </p:val>
                                        </p:tav>
                                        <p:tav tm="100000">
                                          <p:val>
                                            <p:fltVal val="0"/>
                                          </p:val>
                                        </p:tav>
                                      </p:tavLst>
                                    </p:anim>
                                    <p:anim calcmode="lin" valueType="num">
                                      <p:cBhvr>
                                        <p:cTn id="115" dur="500"/>
                                        <p:tgtEl>
                                          <p:spTgt spid="5"/>
                                        </p:tgtEl>
                                        <p:attrNameLst>
                                          <p:attrName>ppt_h</p:attrName>
                                        </p:attrNameLst>
                                      </p:cBhvr>
                                      <p:tavLst>
                                        <p:tav tm="0">
                                          <p:val>
                                            <p:strVal val="ppt_h"/>
                                          </p:val>
                                        </p:tav>
                                        <p:tav tm="100000">
                                          <p:val>
                                            <p:strVal val="ppt_h"/>
                                          </p:val>
                                        </p:tav>
                                      </p:tavLst>
                                    </p:anim>
                                    <p:set>
                                      <p:cBhvr>
                                        <p:cTn id="116" dur="1" fill="hold">
                                          <p:stCondLst>
                                            <p:cond delay="499"/>
                                          </p:stCondLst>
                                        </p:cTn>
                                        <p:tgtEl>
                                          <p:spTgt spid="5"/>
                                        </p:tgtEl>
                                        <p:attrNameLst>
                                          <p:attrName>style.visibility</p:attrName>
                                        </p:attrNameLst>
                                      </p:cBhvr>
                                      <p:to>
                                        <p:strVal val="hidden"/>
                                      </p:to>
                                    </p:set>
                                  </p:childTnLst>
                                </p:cTn>
                              </p:par>
                            </p:childTnLst>
                          </p:cTn>
                        </p:par>
                        <p:par>
                          <p:cTn id="117" fill="hold">
                            <p:stCondLst>
                              <p:cond delay="500"/>
                            </p:stCondLst>
                            <p:childTnLst>
                              <p:par>
                                <p:cTn id="118" presetID="17" presetClass="entr" presetSubtype="10" fill="hold" nodeType="afterEffect">
                                  <p:stCondLst>
                                    <p:cond delay="0"/>
                                  </p:stCondLst>
                                  <p:childTnLst>
                                    <p:set>
                                      <p:cBhvr>
                                        <p:cTn id="119" dur="1" fill="hold">
                                          <p:stCondLst>
                                            <p:cond delay="0"/>
                                          </p:stCondLst>
                                        </p:cTn>
                                        <p:tgtEl>
                                          <p:spTgt spid="30"/>
                                        </p:tgtEl>
                                        <p:attrNameLst>
                                          <p:attrName>style.visibility</p:attrName>
                                        </p:attrNameLst>
                                      </p:cBhvr>
                                      <p:to>
                                        <p:strVal val="visible"/>
                                      </p:to>
                                    </p:set>
                                    <p:anim calcmode="lin" valueType="num">
                                      <p:cBhvr>
                                        <p:cTn id="120" dur="500" fill="hold"/>
                                        <p:tgtEl>
                                          <p:spTgt spid="30"/>
                                        </p:tgtEl>
                                        <p:attrNameLst>
                                          <p:attrName>ppt_w</p:attrName>
                                        </p:attrNameLst>
                                      </p:cBhvr>
                                      <p:tavLst>
                                        <p:tav tm="0">
                                          <p:val>
                                            <p:fltVal val="0"/>
                                          </p:val>
                                        </p:tav>
                                        <p:tav tm="100000">
                                          <p:val>
                                            <p:strVal val="#ppt_w"/>
                                          </p:val>
                                        </p:tav>
                                      </p:tavLst>
                                    </p:anim>
                                    <p:anim calcmode="lin" valueType="num">
                                      <p:cBhvr>
                                        <p:cTn id="121" dur="5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5"/>
                  </p:tgtEl>
                </p:cond>
              </p:nextCondLst>
            </p:seq>
          </p:childTnLst>
        </p:cTn>
      </p:par>
    </p:tnLst>
    <p:bldLst>
      <p:bldP spid="5" grpId="0" animBg="1"/>
      <p:bldP spid="5" grpId="1" animBg="1"/>
      <p:bldP spid="6" grpId="0" animBg="1"/>
      <p:bldP spid="6" grpId="1" animBg="1"/>
      <p:bldP spid="8" grpId="0" animBg="1"/>
      <p:bldP spid="8" grpId="1" animBg="1"/>
      <p:bldP spid="9" grpId="0" animBg="1"/>
      <p:bldP spid="9" grpId="1" animBg="1"/>
      <p:bldP spid="18" grpId="0" animBg="1"/>
      <p:bldP spid="1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ircle: Hollow 6">
            <a:extLst>
              <a:ext uri="{FF2B5EF4-FFF2-40B4-BE49-F238E27FC236}">
                <a16:creationId xmlns:a16="http://schemas.microsoft.com/office/drawing/2014/main" id="{99B77B2A-716D-0E06-A27F-7BA6DF30CCA4}"/>
              </a:ext>
            </a:extLst>
          </p:cNvPr>
          <p:cNvSpPr/>
          <p:nvPr/>
        </p:nvSpPr>
        <p:spPr>
          <a:xfrm>
            <a:off x="-2444297" y="-478971"/>
            <a:ext cx="7698468" cy="7698468"/>
          </a:xfrm>
          <a:prstGeom prst="donut">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ircle: Hollow 5">
            <a:extLst>
              <a:ext uri="{FF2B5EF4-FFF2-40B4-BE49-F238E27FC236}">
                <a16:creationId xmlns:a16="http://schemas.microsoft.com/office/drawing/2014/main" id="{EBD713FF-D988-6B65-0990-161CB013BBFD}"/>
              </a:ext>
            </a:extLst>
          </p:cNvPr>
          <p:cNvSpPr/>
          <p:nvPr/>
        </p:nvSpPr>
        <p:spPr>
          <a:xfrm>
            <a:off x="-1889126" y="96837"/>
            <a:ext cx="6588126" cy="6588126"/>
          </a:xfrm>
          <a:prstGeom prst="donu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0C36E16-F0FB-9C3F-8748-CD6122E1766A}"/>
              </a:ext>
            </a:extLst>
          </p:cNvPr>
          <p:cNvSpPr txBox="1"/>
          <p:nvPr/>
        </p:nvSpPr>
        <p:spPr>
          <a:xfrm>
            <a:off x="6211388" y="2067461"/>
            <a:ext cx="4634353" cy="1323439"/>
          </a:xfrm>
          <a:prstGeom prst="rect">
            <a:avLst/>
          </a:prstGeom>
          <a:noFill/>
        </p:spPr>
        <p:txBody>
          <a:bodyPr wrap="square" rtlCol="0">
            <a:spAutoFit/>
          </a:bodyPr>
          <a:lstStyle/>
          <a:p>
            <a:pPr algn="r" rtl="1"/>
            <a:r>
              <a:rPr lang="ar-LB" sz="4000" b="0" i="0" dirty="0">
                <a:solidFill>
                  <a:srgbClr val="39A9E0"/>
                </a:solidFill>
                <a:effectLst/>
                <a:latin typeface="Tajawal" panose="00000500000000000000" pitchFamily="2" charset="-78"/>
                <a:cs typeface="Tajawal" panose="00000500000000000000" pitchFamily="2" charset="-78"/>
              </a:rPr>
              <a:t>ما هي منصة</a:t>
            </a:r>
          </a:p>
          <a:p>
            <a:pPr algn="r" rtl="1"/>
            <a:r>
              <a:rPr lang="ar-LB" sz="4000" b="0" i="0" dirty="0">
                <a:solidFill>
                  <a:srgbClr val="E3212B"/>
                </a:solidFill>
                <a:effectLst/>
                <a:latin typeface="Tajawal Black" panose="00000500000000000000" pitchFamily="2" charset="-78"/>
                <a:cs typeface="Tajawal Black" panose="00000500000000000000" pitchFamily="2" charset="-78"/>
              </a:rPr>
              <a:t>نحن</a:t>
            </a:r>
            <a:r>
              <a:rPr lang="ar-LB" sz="4000" dirty="0">
                <a:solidFill>
                  <a:srgbClr val="E3212B"/>
                </a:solidFill>
                <a:latin typeface="Tajawal Black" panose="00000500000000000000" pitchFamily="2" charset="-78"/>
                <a:cs typeface="Tajawal Black" panose="00000500000000000000" pitchFamily="2" charset="-78"/>
              </a:rPr>
              <a:t>ٌ</a:t>
            </a:r>
            <a:r>
              <a:rPr lang="ar-LB" sz="4000" b="0" i="0" dirty="0">
                <a:solidFill>
                  <a:srgbClr val="E3212B"/>
                </a:solidFill>
                <a:effectLst/>
                <a:latin typeface="Tajawal Black" panose="00000500000000000000" pitchFamily="2" charset="-78"/>
                <a:cs typeface="Tajawal Black" panose="00000500000000000000" pitchFamily="2" charset="-78"/>
              </a:rPr>
              <a:t> متطوعون/ات؟</a:t>
            </a:r>
          </a:p>
        </p:txBody>
      </p:sp>
      <p:pic>
        <p:nvPicPr>
          <p:cNvPr id="8" name="Picture Placeholder 7">
            <a:extLst>
              <a:ext uri="{FF2B5EF4-FFF2-40B4-BE49-F238E27FC236}">
                <a16:creationId xmlns:a16="http://schemas.microsoft.com/office/drawing/2014/main" id="{6258A25C-7ADA-2C83-A658-6A7ED0B48085}"/>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42072" r="6886"/>
          <a:stretch/>
        </p:blipFill>
        <p:spPr>
          <a:xfrm>
            <a:off x="-1337482" y="685799"/>
            <a:ext cx="5486402" cy="5486402"/>
          </a:xfrm>
        </p:spPr>
      </p:pic>
      <p:pic>
        <p:nvPicPr>
          <p:cNvPr id="24" name="Google Shape;433;p44" descr="Icon&#10;&#10;Description automatically generated with low confidence">
            <a:extLst>
              <a:ext uri="{FF2B5EF4-FFF2-40B4-BE49-F238E27FC236}">
                <a16:creationId xmlns:a16="http://schemas.microsoft.com/office/drawing/2014/main" id="{BE026E36-642C-FFCD-905A-71F05D553908}"/>
              </a:ext>
            </a:extLst>
          </p:cNvPr>
          <p:cNvPicPr preferRelativeResize="0"/>
          <p:nvPr/>
        </p:nvPicPr>
        <p:blipFill rotWithShape="1">
          <a:blip r:embed="rId4">
            <a:alphaModFix/>
          </a:blip>
          <a:srcRect/>
          <a:stretch/>
        </p:blipFill>
        <p:spPr>
          <a:xfrm>
            <a:off x="10456936" y="-24166"/>
            <a:ext cx="1645747" cy="938468"/>
          </a:xfrm>
          <a:prstGeom prst="rect">
            <a:avLst/>
          </a:prstGeom>
          <a:noFill/>
          <a:ln>
            <a:noFill/>
          </a:ln>
        </p:spPr>
      </p:pic>
      <p:sp>
        <p:nvSpPr>
          <p:cNvPr id="4" name="Heart 3">
            <a:extLst>
              <a:ext uri="{FF2B5EF4-FFF2-40B4-BE49-F238E27FC236}">
                <a16:creationId xmlns:a16="http://schemas.microsoft.com/office/drawing/2014/main" id="{419AB0FB-0D80-77B5-6D19-7411B9C292F5}"/>
              </a:ext>
            </a:extLst>
          </p:cNvPr>
          <p:cNvSpPr/>
          <p:nvPr/>
        </p:nvSpPr>
        <p:spPr>
          <a:xfrm rot="20728174">
            <a:off x="5638884" y="7051330"/>
            <a:ext cx="834545" cy="738066"/>
          </a:xfrm>
          <a:prstGeom prst="heart">
            <a:avLst/>
          </a:prstGeom>
          <a:solidFill>
            <a:srgbClr val="E3212B"/>
          </a:solidFill>
          <a:ln w="38100">
            <a:solidFill>
              <a:schemeClr val="bg1"/>
            </a:solidFill>
          </a:ln>
          <a:effectLst>
            <a:outerShdw blurRad="1016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art 4">
            <a:extLst>
              <a:ext uri="{FF2B5EF4-FFF2-40B4-BE49-F238E27FC236}">
                <a16:creationId xmlns:a16="http://schemas.microsoft.com/office/drawing/2014/main" id="{640FDC9A-1FA7-CABA-F83E-B7A2CAC50DA1}"/>
              </a:ext>
            </a:extLst>
          </p:cNvPr>
          <p:cNvSpPr/>
          <p:nvPr/>
        </p:nvSpPr>
        <p:spPr>
          <a:xfrm rot="1378530">
            <a:off x="6214163" y="-785807"/>
            <a:ext cx="693890" cy="613672"/>
          </a:xfrm>
          <a:prstGeom prst="heart">
            <a:avLst/>
          </a:prstGeom>
          <a:solidFill>
            <a:srgbClr val="00AEF6"/>
          </a:solidFill>
          <a:ln w="38100">
            <a:solidFill>
              <a:schemeClr val="bg1"/>
            </a:solidFill>
          </a:ln>
          <a:effectLst>
            <a:outerShdw blurRad="1016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art 18">
            <a:extLst>
              <a:ext uri="{FF2B5EF4-FFF2-40B4-BE49-F238E27FC236}">
                <a16:creationId xmlns:a16="http://schemas.microsoft.com/office/drawing/2014/main" id="{CFDA455E-96D2-27D0-DA42-56A48AB3458E}"/>
              </a:ext>
            </a:extLst>
          </p:cNvPr>
          <p:cNvSpPr/>
          <p:nvPr/>
        </p:nvSpPr>
        <p:spPr>
          <a:xfrm rot="472756">
            <a:off x="11631688" y="7077969"/>
            <a:ext cx="530650" cy="469304"/>
          </a:xfrm>
          <a:prstGeom prst="heart">
            <a:avLst/>
          </a:prstGeom>
          <a:solidFill>
            <a:srgbClr val="6FBE44"/>
          </a:solidFill>
          <a:ln w="38100">
            <a:solidFill>
              <a:schemeClr val="bg1"/>
            </a:solidFill>
          </a:ln>
          <a:effectLst>
            <a:outerShdw blurRad="1016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5591B71-2385-3D67-50A0-7E90BCBF2A55}"/>
              </a:ext>
            </a:extLst>
          </p:cNvPr>
          <p:cNvSpPr txBox="1"/>
          <p:nvPr/>
        </p:nvSpPr>
        <p:spPr>
          <a:xfrm>
            <a:off x="5559642" y="3506492"/>
            <a:ext cx="5286099" cy="1754326"/>
          </a:xfrm>
          <a:prstGeom prst="rect">
            <a:avLst/>
          </a:prstGeom>
          <a:noFill/>
        </p:spPr>
        <p:txBody>
          <a:bodyPr wrap="square">
            <a:spAutoFit/>
          </a:bodyPr>
          <a:lstStyle/>
          <a:p>
            <a:pPr marL="0" marR="0" lvl="0" indent="0" algn="r" rtl="1">
              <a:lnSpc>
                <a:spcPct val="100000"/>
              </a:lnSpc>
              <a:spcBef>
                <a:spcPts val="0"/>
              </a:spcBef>
              <a:spcAft>
                <a:spcPts val="0"/>
              </a:spcAft>
              <a:buClr>
                <a:srgbClr val="000000"/>
              </a:buClr>
              <a:buSzPts val="1800"/>
              <a:buFont typeface="Arial"/>
              <a:buNone/>
            </a:pPr>
            <a:r>
              <a:rPr lang="ar-LB" sz="1800" b="1" i="0" u="none" strike="noStrike" cap="none" dirty="0">
                <a:latin typeface="Tajawal" panose="00000500000000000000" pitchFamily="2" charset="-78"/>
                <a:ea typeface="Century Gothic"/>
                <a:cs typeface="Tajawal" panose="00000500000000000000" pitchFamily="2" charset="-78"/>
                <a:sym typeface="Century Gothic"/>
              </a:rPr>
              <a:t>"نحنُ متطوّعون/متطوعات" </a:t>
            </a:r>
            <a:endParaRPr lang="en-US" b="1" dirty="0">
              <a:latin typeface="Tajawal" panose="00000500000000000000" pitchFamily="2" charset="-78"/>
              <a:ea typeface="Century Gothic"/>
              <a:cs typeface="Tajawal" panose="00000500000000000000" pitchFamily="2" charset="-78"/>
              <a:sym typeface="Century Gothic"/>
            </a:endParaRPr>
          </a:p>
          <a:p>
            <a:pPr marL="0" marR="0" lvl="0" indent="0" algn="r" rtl="1">
              <a:lnSpc>
                <a:spcPct val="100000"/>
              </a:lnSpc>
              <a:spcBef>
                <a:spcPts val="0"/>
              </a:spcBef>
              <a:spcAft>
                <a:spcPts val="0"/>
              </a:spcAft>
              <a:buClr>
                <a:srgbClr val="000000"/>
              </a:buClr>
              <a:buSzPts val="1800"/>
              <a:buFont typeface="Arial"/>
              <a:buNone/>
            </a:pPr>
            <a:r>
              <a:rPr lang="ar-LB" sz="18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هي منصة إلكترونية تهدف إلى توحيد المشاركة الشبابية التطوعية في لبنان.</a:t>
            </a:r>
          </a:p>
          <a:p>
            <a:pPr marL="0" marR="0" lvl="0" indent="0" algn="r" rtl="1">
              <a:lnSpc>
                <a:spcPct val="100000"/>
              </a:lnSpc>
              <a:spcBef>
                <a:spcPts val="0"/>
              </a:spcBef>
              <a:spcAft>
                <a:spcPts val="0"/>
              </a:spcAft>
              <a:buClr>
                <a:srgbClr val="000000"/>
              </a:buClr>
              <a:buSzPts val="1800"/>
              <a:buFont typeface="Arial"/>
              <a:buNone/>
            </a:pPr>
            <a:endParaRPr lang="ar-LB" sz="18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endParaRPr>
          </a:p>
          <a:p>
            <a:pPr marL="0" marR="0" lvl="0" indent="0" algn="r" rtl="1">
              <a:lnSpc>
                <a:spcPct val="100000"/>
              </a:lnSpc>
              <a:spcBef>
                <a:spcPts val="0"/>
              </a:spcBef>
              <a:spcAft>
                <a:spcPts val="0"/>
              </a:spcAft>
              <a:buClr>
                <a:srgbClr val="000000"/>
              </a:buClr>
              <a:buSzPts val="1800"/>
              <a:buFont typeface="Arial"/>
              <a:buNone/>
            </a:pPr>
            <a:r>
              <a:rPr lang="ar-LB" sz="1800" b="0" i="0" u="none" strike="noStrike" cap="none" dirty="0">
                <a:solidFill>
                  <a:srgbClr val="000000"/>
                </a:solidFill>
                <a:latin typeface="Tajawal" panose="00000500000000000000" pitchFamily="2" charset="-78"/>
                <a:ea typeface="Century Gothic"/>
                <a:cs typeface="Tajawal" panose="00000500000000000000" pitchFamily="2" charset="-78"/>
                <a:sym typeface="Century Gothic"/>
              </a:rPr>
              <a:t>تربط المنصة المتطوعين بفرص/أنشطة تطوعية مناسبة عبر جميع أنحاء لبنان.</a:t>
            </a:r>
            <a:endParaRPr lang="ar-LB" sz="1400" b="0" i="0" u="none" strike="noStrike" cap="none" dirty="0">
              <a:solidFill>
                <a:srgbClr val="000000"/>
              </a:solidFill>
              <a:latin typeface="Tajawal" panose="00000500000000000000" pitchFamily="2" charset="-78"/>
              <a:cs typeface="Tajawal" panose="00000500000000000000" pitchFamily="2" charset="-78"/>
              <a:sym typeface="Arial"/>
            </a:endParaRPr>
          </a:p>
        </p:txBody>
      </p:sp>
    </p:spTree>
    <p:extLst>
      <p:ext uri="{BB962C8B-B14F-4D97-AF65-F5344CB8AC3E}">
        <p14:creationId xmlns:p14="http://schemas.microsoft.com/office/powerpoint/2010/main" val="1869582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34354-070C-088F-DB7B-9FB40D15983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4F65B259-943D-0972-CC3F-D591A775F189}"/>
              </a:ext>
            </a:extLst>
          </p:cNvPr>
          <p:cNvSpPr txBox="1"/>
          <p:nvPr/>
        </p:nvSpPr>
        <p:spPr>
          <a:xfrm>
            <a:off x="6211388" y="1726432"/>
            <a:ext cx="4634353" cy="2554545"/>
          </a:xfrm>
          <a:prstGeom prst="rect">
            <a:avLst/>
          </a:prstGeom>
          <a:noFill/>
        </p:spPr>
        <p:txBody>
          <a:bodyPr wrap="square" rtlCol="0">
            <a:spAutoFit/>
          </a:bodyPr>
          <a:lstStyle/>
          <a:p>
            <a:pPr algn="r" rtl="1"/>
            <a:r>
              <a:rPr lang="ar-LB" sz="4000" b="0" i="0" dirty="0">
                <a:solidFill>
                  <a:srgbClr val="39A9E0"/>
                </a:solidFill>
                <a:effectLst/>
                <a:latin typeface="Tajawal" panose="00000500000000000000" pitchFamily="2" charset="-78"/>
                <a:cs typeface="Tajawal" panose="00000500000000000000" pitchFamily="2" charset="-78"/>
              </a:rPr>
              <a:t>لا تنسوا</a:t>
            </a:r>
            <a:endParaRPr lang="en-US" sz="4000" b="0" i="0" dirty="0">
              <a:solidFill>
                <a:srgbClr val="39A9E0"/>
              </a:solidFill>
              <a:effectLst/>
              <a:latin typeface="Tajawal" panose="00000500000000000000" pitchFamily="2" charset="-78"/>
              <a:cs typeface="Tajawal" panose="00000500000000000000" pitchFamily="2" charset="-78"/>
            </a:endParaRPr>
          </a:p>
          <a:p>
            <a:pPr algn="r" rtl="1"/>
            <a:r>
              <a:rPr lang="ar-LB" sz="4000" b="1" i="0" dirty="0">
                <a:solidFill>
                  <a:srgbClr val="E3212B"/>
                </a:solidFill>
                <a:effectLst/>
                <a:latin typeface="Tajawal" panose="00000500000000000000" pitchFamily="2" charset="-78"/>
                <a:cs typeface="Tajawal" panose="00000500000000000000" pitchFamily="2" charset="-78"/>
              </a:rPr>
              <a:t>لبنان بحاجة إلينا</a:t>
            </a:r>
            <a:endParaRPr lang="en-US" sz="4000" dirty="0">
              <a:solidFill>
                <a:srgbClr val="39A9E0"/>
              </a:solidFill>
              <a:latin typeface="Tajawal" panose="00000500000000000000" pitchFamily="2" charset="-78"/>
              <a:cs typeface="Tajawal" panose="00000500000000000000" pitchFamily="2" charset="-78"/>
            </a:endParaRPr>
          </a:p>
          <a:p>
            <a:pPr algn="r" rtl="1"/>
            <a:r>
              <a:rPr lang="ar-LB" sz="4000" b="0" i="0" dirty="0">
                <a:solidFill>
                  <a:srgbClr val="39A9E0"/>
                </a:solidFill>
                <a:effectLst/>
                <a:latin typeface="Tajawal" panose="00000500000000000000" pitchFamily="2" charset="-78"/>
                <a:cs typeface="Tajawal" panose="00000500000000000000" pitchFamily="2" charset="-78"/>
              </a:rPr>
              <a:t>الآن أكثر من أي وقت مضى!</a:t>
            </a:r>
          </a:p>
        </p:txBody>
      </p:sp>
      <p:sp>
        <p:nvSpPr>
          <p:cNvPr id="4" name="Heart 3">
            <a:extLst>
              <a:ext uri="{FF2B5EF4-FFF2-40B4-BE49-F238E27FC236}">
                <a16:creationId xmlns:a16="http://schemas.microsoft.com/office/drawing/2014/main" id="{AC5C8E9E-F756-284A-9111-3A05A47BFB12}"/>
              </a:ext>
            </a:extLst>
          </p:cNvPr>
          <p:cNvSpPr/>
          <p:nvPr/>
        </p:nvSpPr>
        <p:spPr>
          <a:xfrm rot="20728174">
            <a:off x="6664110" y="4724073"/>
            <a:ext cx="834545" cy="738066"/>
          </a:xfrm>
          <a:prstGeom prst="heart">
            <a:avLst/>
          </a:prstGeom>
          <a:solidFill>
            <a:srgbClr val="E3212B"/>
          </a:solidFill>
          <a:ln w="38100">
            <a:solidFill>
              <a:schemeClr val="bg1"/>
            </a:solidFill>
          </a:ln>
          <a:effectLst>
            <a:outerShdw blurRad="1016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art 4">
            <a:extLst>
              <a:ext uri="{FF2B5EF4-FFF2-40B4-BE49-F238E27FC236}">
                <a16:creationId xmlns:a16="http://schemas.microsoft.com/office/drawing/2014/main" id="{5736AF3F-7ED7-F195-2937-2329680CD2CD}"/>
              </a:ext>
            </a:extLst>
          </p:cNvPr>
          <p:cNvSpPr/>
          <p:nvPr/>
        </p:nvSpPr>
        <p:spPr>
          <a:xfrm rot="1378530">
            <a:off x="5367093" y="1504923"/>
            <a:ext cx="693890" cy="613672"/>
          </a:xfrm>
          <a:prstGeom prst="heart">
            <a:avLst/>
          </a:prstGeom>
          <a:solidFill>
            <a:srgbClr val="00AEF6"/>
          </a:solidFill>
          <a:ln w="38100">
            <a:solidFill>
              <a:schemeClr val="bg1"/>
            </a:solidFill>
          </a:ln>
          <a:effectLst>
            <a:outerShdw blurRad="1016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art 18">
            <a:extLst>
              <a:ext uri="{FF2B5EF4-FFF2-40B4-BE49-F238E27FC236}">
                <a16:creationId xmlns:a16="http://schemas.microsoft.com/office/drawing/2014/main" id="{8D2485D7-1A7A-1E28-A08D-FA047F307794}"/>
              </a:ext>
            </a:extLst>
          </p:cNvPr>
          <p:cNvSpPr/>
          <p:nvPr/>
        </p:nvSpPr>
        <p:spPr>
          <a:xfrm rot="472756">
            <a:off x="1170874" y="1802588"/>
            <a:ext cx="530650" cy="469304"/>
          </a:xfrm>
          <a:prstGeom prst="heart">
            <a:avLst/>
          </a:prstGeom>
          <a:solidFill>
            <a:srgbClr val="6FBE44"/>
          </a:solidFill>
          <a:ln w="38100">
            <a:solidFill>
              <a:schemeClr val="bg1"/>
            </a:solidFill>
          </a:ln>
          <a:effectLst>
            <a:outerShdw blurRad="1016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oogle Shape;1865;p14">
            <a:extLst>
              <a:ext uri="{FF2B5EF4-FFF2-40B4-BE49-F238E27FC236}">
                <a16:creationId xmlns:a16="http://schemas.microsoft.com/office/drawing/2014/main" id="{73C57AB6-A9A8-18E9-4A73-03C8FDD84A82}"/>
              </a:ext>
            </a:extLst>
          </p:cNvPr>
          <p:cNvGrpSpPr/>
          <p:nvPr/>
        </p:nvGrpSpPr>
        <p:grpSpPr>
          <a:xfrm>
            <a:off x="1371659" y="2042061"/>
            <a:ext cx="4357290" cy="3639786"/>
            <a:chOff x="3740559" y="1331777"/>
            <a:chExt cx="4357290" cy="3639786"/>
          </a:xfrm>
        </p:grpSpPr>
        <p:grpSp>
          <p:nvGrpSpPr>
            <p:cNvPr id="12" name="Google Shape;1866;p14">
              <a:extLst>
                <a:ext uri="{FF2B5EF4-FFF2-40B4-BE49-F238E27FC236}">
                  <a16:creationId xmlns:a16="http://schemas.microsoft.com/office/drawing/2014/main" id="{D50772DA-EFF4-FB57-7343-94E3D29D9E3C}"/>
                </a:ext>
              </a:extLst>
            </p:cNvPr>
            <p:cNvGrpSpPr/>
            <p:nvPr/>
          </p:nvGrpSpPr>
          <p:grpSpPr>
            <a:xfrm>
              <a:off x="4596478" y="1331777"/>
              <a:ext cx="2645452" cy="3336893"/>
              <a:chOff x="3249343" y="1655857"/>
              <a:chExt cx="2645452" cy="3885216"/>
            </a:xfrm>
          </p:grpSpPr>
          <p:grpSp>
            <p:nvGrpSpPr>
              <p:cNvPr id="14" name="Google Shape;1867;p14">
                <a:extLst>
                  <a:ext uri="{FF2B5EF4-FFF2-40B4-BE49-F238E27FC236}">
                    <a16:creationId xmlns:a16="http://schemas.microsoft.com/office/drawing/2014/main" id="{1B58F132-8376-2F1E-7022-A19DC1B0D36F}"/>
                  </a:ext>
                </a:extLst>
              </p:cNvPr>
              <p:cNvGrpSpPr/>
              <p:nvPr/>
            </p:nvGrpSpPr>
            <p:grpSpPr>
              <a:xfrm>
                <a:off x="3249343" y="3284125"/>
                <a:ext cx="2640075" cy="2256948"/>
                <a:chOff x="3378801" y="3314956"/>
                <a:chExt cx="2381879" cy="2036222"/>
              </a:xfrm>
            </p:grpSpPr>
            <p:sp>
              <p:nvSpPr>
                <p:cNvPr id="33" name="Google Shape;1868;p14">
                  <a:extLst>
                    <a:ext uri="{FF2B5EF4-FFF2-40B4-BE49-F238E27FC236}">
                      <a16:creationId xmlns:a16="http://schemas.microsoft.com/office/drawing/2014/main" id="{36D4B2C2-1CF2-5186-588D-8E4EDB4444C7}"/>
                    </a:ext>
                  </a:extLst>
                </p:cNvPr>
                <p:cNvSpPr/>
                <p:nvPr/>
              </p:nvSpPr>
              <p:spPr>
                <a:xfrm>
                  <a:off x="3378801" y="3314956"/>
                  <a:ext cx="1180861" cy="2036222"/>
                </a:xfrm>
                <a:custGeom>
                  <a:avLst/>
                  <a:gdLst/>
                  <a:ahLst/>
                  <a:cxnLst/>
                  <a:rect l="l" t="t" r="r" b="b"/>
                  <a:pathLst>
                    <a:path w="70594" h="121729" extrusionOk="0">
                      <a:moveTo>
                        <a:pt x="2581" y="1"/>
                      </a:moveTo>
                      <a:lnTo>
                        <a:pt x="2413" y="16"/>
                      </a:lnTo>
                      <a:lnTo>
                        <a:pt x="2245" y="31"/>
                      </a:lnTo>
                      <a:lnTo>
                        <a:pt x="2092" y="62"/>
                      </a:lnTo>
                      <a:lnTo>
                        <a:pt x="1955" y="108"/>
                      </a:lnTo>
                      <a:lnTo>
                        <a:pt x="1818" y="169"/>
                      </a:lnTo>
                      <a:lnTo>
                        <a:pt x="1695" y="230"/>
                      </a:lnTo>
                      <a:lnTo>
                        <a:pt x="1588" y="306"/>
                      </a:lnTo>
                      <a:lnTo>
                        <a:pt x="1482" y="398"/>
                      </a:lnTo>
                      <a:lnTo>
                        <a:pt x="1390" y="474"/>
                      </a:lnTo>
                      <a:lnTo>
                        <a:pt x="1314" y="581"/>
                      </a:lnTo>
                      <a:lnTo>
                        <a:pt x="1237" y="688"/>
                      </a:lnTo>
                      <a:lnTo>
                        <a:pt x="1176" y="795"/>
                      </a:lnTo>
                      <a:lnTo>
                        <a:pt x="1069" y="1024"/>
                      </a:lnTo>
                      <a:lnTo>
                        <a:pt x="993" y="1253"/>
                      </a:lnTo>
                      <a:lnTo>
                        <a:pt x="932" y="1497"/>
                      </a:lnTo>
                      <a:lnTo>
                        <a:pt x="901" y="1742"/>
                      </a:lnTo>
                      <a:lnTo>
                        <a:pt x="886" y="1971"/>
                      </a:lnTo>
                      <a:lnTo>
                        <a:pt x="871" y="2185"/>
                      </a:lnTo>
                      <a:lnTo>
                        <a:pt x="886" y="2368"/>
                      </a:lnTo>
                      <a:lnTo>
                        <a:pt x="901" y="2643"/>
                      </a:lnTo>
                      <a:lnTo>
                        <a:pt x="916" y="2750"/>
                      </a:lnTo>
                      <a:lnTo>
                        <a:pt x="871" y="2765"/>
                      </a:lnTo>
                      <a:lnTo>
                        <a:pt x="764" y="2826"/>
                      </a:lnTo>
                      <a:lnTo>
                        <a:pt x="596" y="2918"/>
                      </a:lnTo>
                      <a:lnTo>
                        <a:pt x="519" y="2994"/>
                      </a:lnTo>
                      <a:lnTo>
                        <a:pt x="428" y="3086"/>
                      </a:lnTo>
                      <a:lnTo>
                        <a:pt x="336" y="3193"/>
                      </a:lnTo>
                      <a:lnTo>
                        <a:pt x="244" y="3315"/>
                      </a:lnTo>
                      <a:lnTo>
                        <a:pt x="168" y="3452"/>
                      </a:lnTo>
                      <a:lnTo>
                        <a:pt x="107" y="3620"/>
                      </a:lnTo>
                      <a:lnTo>
                        <a:pt x="46" y="3804"/>
                      </a:lnTo>
                      <a:lnTo>
                        <a:pt x="15" y="4017"/>
                      </a:lnTo>
                      <a:lnTo>
                        <a:pt x="0" y="4247"/>
                      </a:lnTo>
                      <a:lnTo>
                        <a:pt x="0" y="4522"/>
                      </a:lnTo>
                      <a:lnTo>
                        <a:pt x="46" y="4873"/>
                      </a:lnTo>
                      <a:lnTo>
                        <a:pt x="122" y="5377"/>
                      </a:lnTo>
                      <a:lnTo>
                        <a:pt x="244" y="6003"/>
                      </a:lnTo>
                      <a:lnTo>
                        <a:pt x="397" y="6751"/>
                      </a:lnTo>
                      <a:lnTo>
                        <a:pt x="764" y="8508"/>
                      </a:lnTo>
                      <a:lnTo>
                        <a:pt x="1207" y="10539"/>
                      </a:lnTo>
                      <a:lnTo>
                        <a:pt x="2154" y="14831"/>
                      </a:lnTo>
                      <a:lnTo>
                        <a:pt x="2581" y="16847"/>
                      </a:lnTo>
                      <a:lnTo>
                        <a:pt x="2764" y="17763"/>
                      </a:lnTo>
                      <a:lnTo>
                        <a:pt x="2917" y="18588"/>
                      </a:lnTo>
                      <a:lnTo>
                        <a:pt x="3055" y="19428"/>
                      </a:lnTo>
                      <a:lnTo>
                        <a:pt x="3207" y="20345"/>
                      </a:lnTo>
                      <a:lnTo>
                        <a:pt x="3528" y="22376"/>
                      </a:lnTo>
                      <a:lnTo>
                        <a:pt x="3834" y="24575"/>
                      </a:lnTo>
                      <a:lnTo>
                        <a:pt x="4154" y="26805"/>
                      </a:lnTo>
                      <a:lnTo>
                        <a:pt x="4460" y="28944"/>
                      </a:lnTo>
                      <a:lnTo>
                        <a:pt x="4735" y="30883"/>
                      </a:lnTo>
                      <a:lnTo>
                        <a:pt x="4994" y="32487"/>
                      </a:lnTo>
                      <a:lnTo>
                        <a:pt x="5101" y="33128"/>
                      </a:lnTo>
                      <a:lnTo>
                        <a:pt x="5208" y="33632"/>
                      </a:lnTo>
                      <a:lnTo>
                        <a:pt x="5590" y="35297"/>
                      </a:lnTo>
                      <a:lnTo>
                        <a:pt x="6308" y="38245"/>
                      </a:lnTo>
                      <a:lnTo>
                        <a:pt x="8248" y="46157"/>
                      </a:lnTo>
                      <a:lnTo>
                        <a:pt x="10111" y="53732"/>
                      </a:lnTo>
                      <a:lnTo>
                        <a:pt x="10997" y="57352"/>
                      </a:lnTo>
                      <a:lnTo>
                        <a:pt x="11012" y="57505"/>
                      </a:lnTo>
                      <a:lnTo>
                        <a:pt x="11027" y="57749"/>
                      </a:lnTo>
                      <a:lnTo>
                        <a:pt x="11027" y="58436"/>
                      </a:lnTo>
                      <a:lnTo>
                        <a:pt x="11012" y="60422"/>
                      </a:lnTo>
                      <a:lnTo>
                        <a:pt x="11012" y="61537"/>
                      </a:lnTo>
                      <a:lnTo>
                        <a:pt x="11043" y="62637"/>
                      </a:lnTo>
                      <a:lnTo>
                        <a:pt x="11058" y="63156"/>
                      </a:lnTo>
                      <a:lnTo>
                        <a:pt x="11088" y="63645"/>
                      </a:lnTo>
                      <a:lnTo>
                        <a:pt x="11134" y="64087"/>
                      </a:lnTo>
                      <a:lnTo>
                        <a:pt x="11180" y="64485"/>
                      </a:lnTo>
                      <a:lnTo>
                        <a:pt x="11256" y="64851"/>
                      </a:lnTo>
                      <a:lnTo>
                        <a:pt x="11363" y="65233"/>
                      </a:lnTo>
                      <a:lnTo>
                        <a:pt x="11516" y="65630"/>
                      </a:lnTo>
                      <a:lnTo>
                        <a:pt x="11684" y="66027"/>
                      </a:lnTo>
                      <a:lnTo>
                        <a:pt x="11883" y="66440"/>
                      </a:lnTo>
                      <a:lnTo>
                        <a:pt x="12127" y="66852"/>
                      </a:lnTo>
                      <a:lnTo>
                        <a:pt x="12387" y="67264"/>
                      </a:lnTo>
                      <a:lnTo>
                        <a:pt x="12692" y="67661"/>
                      </a:lnTo>
                      <a:lnTo>
                        <a:pt x="13028" y="68059"/>
                      </a:lnTo>
                      <a:lnTo>
                        <a:pt x="13395" y="68456"/>
                      </a:lnTo>
                      <a:lnTo>
                        <a:pt x="13777" y="68822"/>
                      </a:lnTo>
                      <a:lnTo>
                        <a:pt x="14204" y="69174"/>
                      </a:lnTo>
                      <a:lnTo>
                        <a:pt x="14433" y="69342"/>
                      </a:lnTo>
                      <a:lnTo>
                        <a:pt x="14662" y="69510"/>
                      </a:lnTo>
                      <a:lnTo>
                        <a:pt x="14907" y="69662"/>
                      </a:lnTo>
                      <a:lnTo>
                        <a:pt x="15151" y="69815"/>
                      </a:lnTo>
                      <a:lnTo>
                        <a:pt x="15395" y="69952"/>
                      </a:lnTo>
                      <a:lnTo>
                        <a:pt x="15655" y="70090"/>
                      </a:lnTo>
                      <a:lnTo>
                        <a:pt x="15930" y="70212"/>
                      </a:lnTo>
                      <a:lnTo>
                        <a:pt x="16205" y="70334"/>
                      </a:lnTo>
                      <a:lnTo>
                        <a:pt x="16541" y="70472"/>
                      </a:lnTo>
                      <a:lnTo>
                        <a:pt x="16984" y="70686"/>
                      </a:lnTo>
                      <a:lnTo>
                        <a:pt x="17518" y="70976"/>
                      </a:lnTo>
                      <a:lnTo>
                        <a:pt x="18129" y="71296"/>
                      </a:lnTo>
                      <a:lnTo>
                        <a:pt x="19611" y="72121"/>
                      </a:lnTo>
                      <a:lnTo>
                        <a:pt x="21367" y="73114"/>
                      </a:lnTo>
                      <a:lnTo>
                        <a:pt x="23338" y="74260"/>
                      </a:lnTo>
                      <a:lnTo>
                        <a:pt x="25445" y="75497"/>
                      </a:lnTo>
                      <a:lnTo>
                        <a:pt x="27660" y="76810"/>
                      </a:lnTo>
                      <a:lnTo>
                        <a:pt x="29920" y="78154"/>
                      </a:lnTo>
                      <a:lnTo>
                        <a:pt x="34304" y="80812"/>
                      </a:lnTo>
                      <a:lnTo>
                        <a:pt x="36335" y="82064"/>
                      </a:lnTo>
                      <a:lnTo>
                        <a:pt x="38168" y="83194"/>
                      </a:lnTo>
                      <a:lnTo>
                        <a:pt x="39772" y="84187"/>
                      </a:lnTo>
                      <a:lnTo>
                        <a:pt x="41055" y="85012"/>
                      </a:lnTo>
                      <a:lnTo>
                        <a:pt x="41971" y="85623"/>
                      </a:lnTo>
                      <a:lnTo>
                        <a:pt x="42276" y="85837"/>
                      </a:lnTo>
                      <a:lnTo>
                        <a:pt x="42475" y="85974"/>
                      </a:lnTo>
                      <a:lnTo>
                        <a:pt x="42750" y="86219"/>
                      </a:lnTo>
                      <a:lnTo>
                        <a:pt x="43040" y="86463"/>
                      </a:lnTo>
                      <a:lnTo>
                        <a:pt x="43605" y="87013"/>
                      </a:lnTo>
                      <a:lnTo>
                        <a:pt x="44140" y="87578"/>
                      </a:lnTo>
                      <a:lnTo>
                        <a:pt x="44644" y="88112"/>
                      </a:lnTo>
                      <a:lnTo>
                        <a:pt x="45087" y="88601"/>
                      </a:lnTo>
                      <a:lnTo>
                        <a:pt x="45423" y="88998"/>
                      </a:lnTo>
                      <a:lnTo>
                        <a:pt x="45713" y="89350"/>
                      </a:lnTo>
                      <a:lnTo>
                        <a:pt x="45606" y="99781"/>
                      </a:lnTo>
                      <a:lnTo>
                        <a:pt x="43223" y="121729"/>
                      </a:lnTo>
                      <a:lnTo>
                        <a:pt x="70395" y="121729"/>
                      </a:lnTo>
                      <a:lnTo>
                        <a:pt x="70349" y="118399"/>
                      </a:lnTo>
                      <a:lnTo>
                        <a:pt x="70303" y="114871"/>
                      </a:lnTo>
                      <a:lnTo>
                        <a:pt x="70272" y="110641"/>
                      </a:lnTo>
                      <a:lnTo>
                        <a:pt x="70242" y="106120"/>
                      </a:lnTo>
                      <a:lnTo>
                        <a:pt x="70242" y="103874"/>
                      </a:lnTo>
                      <a:lnTo>
                        <a:pt x="70257" y="101721"/>
                      </a:lnTo>
                      <a:lnTo>
                        <a:pt x="70272" y="99690"/>
                      </a:lnTo>
                      <a:lnTo>
                        <a:pt x="70303" y="97842"/>
                      </a:lnTo>
                      <a:lnTo>
                        <a:pt x="70333" y="96238"/>
                      </a:lnTo>
                      <a:lnTo>
                        <a:pt x="70395" y="94909"/>
                      </a:lnTo>
                      <a:lnTo>
                        <a:pt x="70456" y="93657"/>
                      </a:lnTo>
                      <a:lnTo>
                        <a:pt x="70517" y="92206"/>
                      </a:lnTo>
                      <a:lnTo>
                        <a:pt x="70563" y="90602"/>
                      </a:lnTo>
                      <a:lnTo>
                        <a:pt x="70578" y="88876"/>
                      </a:lnTo>
                      <a:lnTo>
                        <a:pt x="70593" y="87059"/>
                      </a:lnTo>
                      <a:lnTo>
                        <a:pt x="70578" y="85149"/>
                      </a:lnTo>
                      <a:lnTo>
                        <a:pt x="70547" y="83210"/>
                      </a:lnTo>
                      <a:lnTo>
                        <a:pt x="70486" y="81255"/>
                      </a:lnTo>
                      <a:lnTo>
                        <a:pt x="70395" y="79315"/>
                      </a:lnTo>
                      <a:lnTo>
                        <a:pt x="70349" y="78353"/>
                      </a:lnTo>
                      <a:lnTo>
                        <a:pt x="70288" y="77406"/>
                      </a:lnTo>
                      <a:lnTo>
                        <a:pt x="70211" y="76489"/>
                      </a:lnTo>
                      <a:lnTo>
                        <a:pt x="70135" y="75573"/>
                      </a:lnTo>
                      <a:lnTo>
                        <a:pt x="70043" y="74687"/>
                      </a:lnTo>
                      <a:lnTo>
                        <a:pt x="69936" y="73832"/>
                      </a:lnTo>
                      <a:lnTo>
                        <a:pt x="69829" y="73007"/>
                      </a:lnTo>
                      <a:lnTo>
                        <a:pt x="69707" y="72228"/>
                      </a:lnTo>
                      <a:lnTo>
                        <a:pt x="69570" y="71464"/>
                      </a:lnTo>
                      <a:lnTo>
                        <a:pt x="69432" y="70762"/>
                      </a:lnTo>
                      <a:lnTo>
                        <a:pt x="69280" y="70090"/>
                      </a:lnTo>
                      <a:lnTo>
                        <a:pt x="69112" y="69464"/>
                      </a:lnTo>
                      <a:lnTo>
                        <a:pt x="68928" y="68899"/>
                      </a:lnTo>
                      <a:lnTo>
                        <a:pt x="68745" y="68395"/>
                      </a:lnTo>
                      <a:lnTo>
                        <a:pt x="68531" y="67906"/>
                      </a:lnTo>
                      <a:lnTo>
                        <a:pt x="68287" y="67402"/>
                      </a:lnTo>
                      <a:lnTo>
                        <a:pt x="68012" y="66883"/>
                      </a:lnTo>
                      <a:lnTo>
                        <a:pt x="67706" y="66348"/>
                      </a:lnTo>
                      <a:lnTo>
                        <a:pt x="67370" y="65813"/>
                      </a:lnTo>
                      <a:lnTo>
                        <a:pt x="67019" y="65279"/>
                      </a:lnTo>
                      <a:lnTo>
                        <a:pt x="66637" y="64729"/>
                      </a:lnTo>
                      <a:lnTo>
                        <a:pt x="66225" y="64179"/>
                      </a:lnTo>
                      <a:lnTo>
                        <a:pt x="65797" y="63629"/>
                      </a:lnTo>
                      <a:lnTo>
                        <a:pt x="65339" y="63064"/>
                      </a:lnTo>
                      <a:lnTo>
                        <a:pt x="64866" y="62514"/>
                      </a:lnTo>
                      <a:lnTo>
                        <a:pt x="64362" y="61949"/>
                      </a:lnTo>
                      <a:lnTo>
                        <a:pt x="63858" y="61399"/>
                      </a:lnTo>
                      <a:lnTo>
                        <a:pt x="63323" y="60865"/>
                      </a:lnTo>
                      <a:lnTo>
                        <a:pt x="62773" y="60330"/>
                      </a:lnTo>
                      <a:lnTo>
                        <a:pt x="62208" y="59796"/>
                      </a:lnTo>
                      <a:lnTo>
                        <a:pt x="61643" y="59276"/>
                      </a:lnTo>
                      <a:lnTo>
                        <a:pt x="61047" y="58757"/>
                      </a:lnTo>
                      <a:lnTo>
                        <a:pt x="60452" y="58268"/>
                      </a:lnTo>
                      <a:lnTo>
                        <a:pt x="59841" y="57780"/>
                      </a:lnTo>
                      <a:lnTo>
                        <a:pt x="59215" y="57321"/>
                      </a:lnTo>
                      <a:lnTo>
                        <a:pt x="58588" y="56878"/>
                      </a:lnTo>
                      <a:lnTo>
                        <a:pt x="57962" y="56436"/>
                      </a:lnTo>
                      <a:lnTo>
                        <a:pt x="57321" y="56038"/>
                      </a:lnTo>
                      <a:lnTo>
                        <a:pt x="56679" y="55641"/>
                      </a:lnTo>
                      <a:lnTo>
                        <a:pt x="56022" y="55290"/>
                      </a:lnTo>
                      <a:lnTo>
                        <a:pt x="55381" y="54954"/>
                      </a:lnTo>
                      <a:lnTo>
                        <a:pt x="54724" y="54633"/>
                      </a:lnTo>
                      <a:lnTo>
                        <a:pt x="54083" y="54358"/>
                      </a:lnTo>
                      <a:lnTo>
                        <a:pt x="53426" y="54099"/>
                      </a:lnTo>
                      <a:lnTo>
                        <a:pt x="52784" y="53885"/>
                      </a:lnTo>
                      <a:lnTo>
                        <a:pt x="52143" y="53702"/>
                      </a:lnTo>
                      <a:lnTo>
                        <a:pt x="51547" y="53518"/>
                      </a:lnTo>
                      <a:lnTo>
                        <a:pt x="50814" y="53305"/>
                      </a:lnTo>
                      <a:lnTo>
                        <a:pt x="49088" y="52846"/>
                      </a:lnTo>
                      <a:lnTo>
                        <a:pt x="47149" y="52342"/>
                      </a:lnTo>
                      <a:lnTo>
                        <a:pt x="45148" y="51838"/>
                      </a:lnTo>
                      <a:lnTo>
                        <a:pt x="43254" y="51365"/>
                      </a:lnTo>
                      <a:lnTo>
                        <a:pt x="41635" y="50952"/>
                      </a:lnTo>
                      <a:lnTo>
                        <a:pt x="40474" y="50647"/>
                      </a:lnTo>
                      <a:lnTo>
                        <a:pt x="40123" y="50525"/>
                      </a:lnTo>
                      <a:lnTo>
                        <a:pt x="39940" y="50448"/>
                      </a:lnTo>
                      <a:lnTo>
                        <a:pt x="39558" y="49807"/>
                      </a:lnTo>
                      <a:lnTo>
                        <a:pt x="39145" y="49120"/>
                      </a:lnTo>
                      <a:lnTo>
                        <a:pt x="38626" y="48295"/>
                      </a:lnTo>
                      <a:lnTo>
                        <a:pt x="38046" y="47394"/>
                      </a:lnTo>
                      <a:lnTo>
                        <a:pt x="37740" y="46936"/>
                      </a:lnTo>
                      <a:lnTo>
                        <a:pt x="37435" y="46493"/>
                      </a:lnTo>
                      <a:lnTo>
                        <a:pt x="37129" y="46080"/>
                      </a:lnTo>
                      <a:lnTo>
                        <a:pt x="36839" y="45698"/>
                      </a:lnTo>
                      <a:lnTo>
                        <a:pt x="36549" y="45347"/>
                      </a:lnTo>
                      <a:lnTo>
                        <a:pt x="36274" y="45042"/>
                      </a:lnTo>
                      <a:lnTo>
                        <a:pt x="36137" y="44629"/>
                      </a:lnTo>
                      <a:lnTo>
                        <a:pt x="35770" y="43514"/>
                      </a:lnTo>
                      <a:lnTo>
                        <a:pt x="35205" y="41880"/>
                      </a:lnTo>
                      <a:lnTo>
                        <a:pt x="34854" y="40933"/>
                      </a:lnTo>
                      <a:lnTo>
                        <a:pt x="34487" y="39940"/>
                      </a:lnTo>
                      <a:lnTo>
                        <a:pt x="34105" y="38902"/>
                      </a:lnTo>
                      <a:lnTo>
                        <a:pt x="33693" y="37863"/>
                      </a:lnTo>
                      <a:lnTo>
                        <a:pt x="33265" y="36840"/>
                      </a:lnTo>
                      <a:lnTo>
                        <a:pt x="32838" y="35862"/>
                      </a:lnTo>
                      <a:lnTo>
                        <a:pt x="32410" y="34946"/>
                      </a:lnTo>
                      <a:lnTo>
                        <a:pt x="32211" y="34534"/>
                      </a:lnTo>
                      <a:lnTo>
                        <a:pt x="31998" y="34136"/>
                      </a:lnTo>
                      <a:lnTo>
                        <a:pt x="31784" y="33755"/>
                      </a:lnTo>
                      <a:lnTo>
                        <a:pt x="31585" y="33419"/>
                      </a:lnTo>
                      <a:lnTo>
                        <a:pt x="31387" y="33113"/>
                      </a:lnTo>
                      <a:lnTo>
                        <a:pt x="31203" y="32854"/>
                      </a:lnTo>
                      <a:lnTo>
                        <a:pt x="30256" y="31616"/>
                      </a:lnTo>
                      <a:lnTo>
                        <a:pt x="29645" y="30853"/>
                      </a:lnTo>
                      <a:lnTo>
                        <a:pt x="28973" y="30013"/>
                      </a:lnTo>
                      <a:lnTo>
                        <a:pt x="28240" y="29112"/>
                      </a:lnTo>
                      <a:lnTo>
                        <a:pt x="27461" y="28195"/>
                      </a:lnTo>
                      <a:lnTo>
                        <a:pt x="26652" y="27248"/>
                      </a:lnTo>
                      <a:lnTo>
                        <a:pt x="25827" y="26317"/>
                      </a:lnTo>
                      <a:lnTo>
                        <a:pt x="25002" y="25431"/>
                      </a:lnTo>
                      <a:lnTo>
                        <a:pt x="24178" y="24591"/>
                      </a:lnTo>
                      <a:lnTo>
                        <a:pt x="23781" y="24194"/>
                      </a:lnTo>
                      <a:lnTo>
                        <a:pt x="23383" y="23812"/>
                      </a:lnTo>
                      <a:lnTo>
                        <a:pt x="22986" y="23476"/>
                      </a:lnTo>
                      <a:lnTo>
                        <a:pt x="22604" y="23140"/>
                      </a:lnTo>
                      <a:lnTo>
                        <a:pt x="22238" y="22850"/>
                      </a:lnTo>
                      <a:lnTo>
                        <a:pt x="21887" y="22590"/>
                      </a:lnTo>
                      <a:lnTo>
                        <a:pt x="21551" y="22361"/>
                      </a:lnTo>
                      <a:lnTo>
                        <a:pt x="21230" y="22177"/>
                      </a:lnTo>
                      <a:lnTo>
                        <a:pt x="20924" y="22025"/>
                      </a:lnTo>
                      <a:lnTo>
                        <a:pt x="20634" y="21918"/>
                      </a:lnTo>
                      <a:lnTo>
                        <a:pt x="20512" y="21872"/>
                      </a:lnTo>
                      <a:lnTo>
                        <a:pt x="20375" y="21857"/>
                      </a:lnTo>
                      <a:lnTo>
                        <a:pt x="20252" y="21841"/>
                      </a:lnTo>
                      <a:lnTo>
                        <a:pt x="20130" y="21826"/>
                      </a:lnTo>
                      <a:lnTo>
                        <a:pt x="19397" y="20635"/>
                      </a:lnTo>
                      <a:lnTo>
                        <a:pt x="18618" y="19382"/>
                      </a:lnTo>
                      <a:lnTo>
                        <a:pt x="17641" y="17916"/>
                      </a:lnTo>
                      <a:lnTo>
                        <a:pt x="17121" y="17137"/>
                      </a:lnTo>
                      <a:lnTo>
                        <a:pt x="16587" y="16358"/>
                      </a:lnTo>
                      <a:lnTo>
                        <a:pt x="16037" y="15610"/>
                      </a:lnTo>
                      <a:lnTo>
                        <a:pt x="15502" y="14907"/>
                      </a:lnTo>
                      <a:lnTo>
                        <a:pt x="14998" y="14266"/>
                      </a:lnTo>
                      <a:lnTo>
                        <a:pt x="14739" y="13976"/>
                      </a:lnTo>
                      <a:lnTo>
                        <a:pt x="14510" y="13701"/>
                      </a:lnTo>
                      <a:lnTo>
                        <a:pt x="14265" y="13456"/>
                      </a:lnTo>
                      <a:lnTo>
                        <a:pt x="14051" y="13243"/>
                      </a:lnTo>
                      <a:lnTo>
                        <a:pt x="13838" y="13059"/>
                      </a:lnTo>
                      <a:lnTo>
                        <a:pt x="13654" y="12907"/>
                      </a:lnTo>
                      <a:lnTo>
                        <a:pt x="13150" y="11792"/>
                      </a:lnTo>
                      <a:lnTo>
                        <a:pt x="12616" y="10585"/>
                      </a:lnTo>
                      <a:lnTo>
                        <a:pt x="11928" y="9134"/>
                      </a:lnTo>
                      <a:lnTo>
                        <a:pt x="11547" y="8355"/>
                      </a:lnTo>
                      <a:lnTo>
                        <a:pt x="11149" y="7561"/>
                      </a:lnTo>
                      <a:lnTo>
                        <a:pt x="10737" y="6767"/>
                      </a:lnTo>
                      <a:lnTo>
                        <a:pt x="10325" y="6003"/>
                      </a:lnTo>
                      <a:lnTo>
                        <a:pt x="9912" y="5285"/>
                      </a:lnTo>
                      <a:lnTo>
                        <a:pt x="9500" y="4613"/>
                      </a:lnTo>
                      <a:lnTo>
                        <a:pt x="9118" y="4017"/>
                      </a:lnTo>
                      <a:lnTo>
                        <a:pt x="8920" y="3758"/>
                      </a:lnTo>
                      <a:lnTo>
                        <a:pt x="8736" y="3513"/>
                      </a:lnTo>
                      <a:lnTo>
                        <a:pt x="8354" y="3071"/>
                      </a:lnTo>
                      <a:lnTo>
                        <a:pt x="7957" y="2658"/>
                      </a:lnTo>
                      <a:lnTo>
                        <a:pt x="7560" y="2261"/>
                      </a:lnTo>
                      <a:lnTo>
                        <a:pt x="7133" y="1910"/>
                      </a:lnTo>
                      <a:lnTo>
                        <a:pt x="6705" y="1574"/>
                      </a:lnTo>
                      <a:lnTo>
                        <a:pt x="6277" y="1268"/>
                      </a:lnTo>
                      <a:lnTo>
                        <a:pt x="5834" y="993"/>
                      </a:lnTo>
                      <a:lnTo>
                        <a:pt x="5407" y="749"/>
                      </a:lnTo>
                      <a:lnTo>
                        <a:pt x="4964" y="550"/>
                      </a:lnTo>
                      <a:lnTo>
                        <a:pt x="4536" y="367"/>
                      </a:lnTo>
                      <a:lnTo>
                        <a:pt x="4124" y="230"/>
                      </a:lnTo>
                      <a:lnTo>
                        <a:pt x="3711" y="108"/>
                      </a:lnTo>
                      <a:lnTo>
                        <a:pt x="3314" y="46"/>
                      </a:lnTo>
                      <a:lnTo>
                        <a:pt x="2932" y="1"/>
                      </a:lnTo>
                      <a:close/>
                    </a:path>
                  </a:pathLst>
                </a:custGeom>
                <a:solidFill>
                  <a:srgbClr val="FBC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4" name="Google Shape;1869;p14">
                  <a:extLst>
                    <a:ext uri="{FF2B5EF4-FFF2-40B4-BE49-F238E27FC236}">
                      <a16:creationId xmlns:a16="http://schemas.microsoft.com/office/drawing/2014/main" id="{648409F2-3ACF-3FF9-DB9C-7FB3BFA486EE}"/>
                    </a:ext>
                  </a:extLst>
                </p:cNvPr>
                <p:cNvSpPr/>
                <p:nvPr/>
              </p:nvSpPr>
              <p:spPr>
                <a:xfrm>
                  <a:off x="3394123" y="3360438"/>
                  <a:ext cx="666574" cy="1172430"/>
                </a:xfrm>
                <a:custGeom>
                  <a:avLst/>
                  <a:gdLst/>
                  <a:ahLst/>
                  <a:cxnLst/>
                  <a:rect l="l" t="t" r="r" b="b"/>
                  <a:pathLst>
                    <a:path w="39849" h="70090" extrusionOk="0">
                      <a:moveTo>
                        <a:pt x="291" y="0"/>
                      </a:moveTo>
                      <a:lnTo>
                        <a:pt x="0" y="31"/>
                      </a:lnTo>
                      <a:lnTo>
                        <a:pt x="291" y="31"/>
                      </a:lnTo>
                      <a:lnTo>
                        <a:pt x="581" y="61"/>
                      </a:lnTo>
                      <a:lnTo>
                        <a:pt x="871" y="107"/>
                      </a:lnTo>
                      <a:lnTo>
                        <a:pt x="1161" y="168"/>
                      </a:lnTo>
                      <a:lnTo>
                        <a:pt x="1436" y="245"/>
                      </a:lnTo>
                      <a:lnTo>
                        <a:pt x="1726" y="336"/>
                      </a:lnTo>
                      <a:lnTo>
                        <a:pt x="2001" y="428"/>
                      </a:lnTo>
                      <a:lnTo>
                        <a:pt x="2261" y="535"/>
                      </a:lnTo>
                      <a:lnTo>
                        <a:pt x="2536" y="657"/>
                      </a:lnTo>
                      <a:lnTo>
                        <a:pt x="2795" y="794"/>
                      </a:lnTo>
                      <a:lnTo>
                        <a:pt x="3040" y="932"/>
                      </a:lnTo>
                      <a:lnTo>
                        <a:pt x="3299" y="1085"/>
                      </a:lnTo>
                      <a:lnTo>
                        <a:pt x="3788" y="1405"/>
                      </a:lnTo>
                      <a:lnTo>
                        <a:pt x="4246" y="1757"/>
                      </a:lnTo>
                      <a:lnTo>
                        <a:pt x="4475" y="1925"/>
                      </a:lnTo>
                      <a:lnTo>
                        <a:pt x="4705" y="2123"/>
                      </a:lnTo>
                      <a:lnTo>
                        <a:pt x="5132" y="2505"/>
                      </a:lnTo>
                      <a:lnTo>
                        <a:pt x="5545" y="2917"/>
                      </a:lnTo>
                      <a:lnTo>
                        <a:pt x="5743" y="3116"/>
                      </a:lnTo>
                      <a:lnTo>
                        <a:pt x="5942" y="3345"/>
                      </a:lnTo>
                      <a:lnTo>
                        <a:pt x="6324" y="3773"/>
                      </a:lnTo>
                      <a:lnTo>
                        <a:pt x="6507" y="4002"/>
                      </a:lnTo>
                      <a:lnTo>
                        <a:pt x="6690" y="4216"/>
                      </a:lnTo>
                      <a:lnTo>
                        <a:pt x="6996" y="4689"/>
                      </a:lnTo>
                      <a:lnTo>
                        <a:pt x="7301" y="5193"/>
                      </a:lnTo>
                      <a:lnTo>
                        <a:pt x="7576" y="5697"/>
                      </a:lnTo>
                      <a:lnTo>
                        <a:pt x="7851" y="6217"/>
                      </a:lnTo>
                      <a:lnTo>
                        <a:pt x="8111" y="6736"/>
                      </a:lnTo>
                      <a:lnTo>
                        <a:pt x="8370" y="7270"/>
                      </a:lnTo>
                      <a:lnTo>
                        <a:pt x="8859" y="8340"/>
                      </a:lnTo>
                      <a:lnTo>
                        <a:pt x="9332" y="9424"/>
                      </a:lnTo>
                      <a:lnTo>
                        <a:pt x="9791" y="10508"/>
                      </a:lnTo>
                      <a:lnTo>
                        <a:pt x="10233" y="11593"/>
                      </a:lnTo>
                      <a:lnTo>
                        <a:pt x="10661" y="12692"/>
                      </a:lnTo>
                      <a:lnTo>
                        <a:pt x="11089" y="13792"/>
                      </a:lnTo>
                      <a:lnTo>
                        <a:pt x="11944" y="15991"/>
                      </a:lnTo>
                      <a:lnTo>
                        <a:pt x="12769" y="18206"/>
                      </a:lnTo>
                      <a:lnTo>
                        <a:pt x="14388" y="22635"/>
                      </a:lnTo>
                      <a:lnTo>
                        <a:pt x="15900" y="26835"/>
                      </a:lnTo>
                      <a:lnTo>
                        <a:pt x="16664" y="28943"/>
                      </a:lnTo>
                      <a:lnTo>
                        <a:pt x="17442" y="31036"/>
                      </a:lnTo>
                      <a:lnTo>
                        <a:pt x="16816" y="30761"/>
                      </a:lnTo>
                      <a:lnTo>
                        <a:pt x="16480" y="30623"/>
                      </a:lnTo>
                      <a:lnTo>
                        <a:pt x="16129" y="30501"/>
                      </a:lnTo>
                      <a:lnTo>
                        <a:pt x="15762" y="30394"/>
                      </a:lnTo>
                      <a:lnTo>
                        <a:pt x="15396" y="30303"/>
                      </a:lnTo>
                      <a:lnTo>
                        <a:pt x="15029" y="30211"/>
                      </a:lnTo>
                      <a:lnTo>
                        <a:pt x="14663" y="30150"/>
                      </a:lnTo>
                      <a:lnTo>
                        <a:pt x="14281" y="30104"/>
                      </a:lnTo>
                      <a:lnTo>
                        <a:pt x="13899" y="30089"/>
                      </a:lnTo>
                      <a:lnTo>
                        <a:pt x="13517" y="30089"/>
                      </a:lnTo>
                      <a:lnTo>
                        <a:pt x="13120" y="30119"/>
                      </a:lnTo>
                      <a:lnTo>
                        <a:pt x="12738" y="30180"/>
                      </a:lnTo>
                      <a:lnTo>
                        <a:pt x="12356" y="30272"/>
                      </a:lnTo>
                      <a:lnTo>
                        <a:pt x="11990" y="30394"/>
                      </a:lnTo>
                      <a:lnTo>
                        <a:pt x="11807" y="30471"/>
                      </a:lnTo>
                      <a:lnTo>
                        <a:pt x="11623" y="30562"/>
                      </a:lnTo>
                      <a:lnTo>
                        <a:pt x="11455" y="30654"/>
                      </a:lnTo>
                      <a:lnTo>
                        <a:pt x="11287" y="30745"/>
                      </a:lnTo>
                      <a:lnTo>
                        <a:pt x="11119" y="30868"/>
                      </a:lnTo>
                      <a:lnTo>
                        <a:pt x="10951" y="30975"/>
                      </a:lnTo>
                      <a:lnTo>
                        <a:pt x="10661" y="31234"/>
                      </a:lnTo>
                      <a:lnTo>
                        <a:pt x="10386" y="31494"/>
                      </a:lnTo>
                      <a:lnTo>
                        <a:pt x="10127" y="31769"/>
                      </a:lnTo>
                      <a:lnTo>
                        <a:pt x="9867" y="32059"/>
                      </a:lnTo>
                      <a:lnTo>
                        <a:pt x="9638" y="32364"/>
                      </a:lnTo>
                      <a:lnTo>
                        <a:pt x="9424" y="32685"/>
                      </a:lnTo>
                      <a:lnTo>
                        <a:pt x="9225" y="33021"/>
                      </a:lnTo>
                      <a:lnTo>
                        <a:pt x="9057" y="33372"/>
                      </a:lnTo>
                      <a:lnTo>
                        <a:pt x="8981" y="33556"/>
                      </a:lnTo>
                      <a:lnTo>
                        <a:pt x="8920" y="33739"/>
                      </a:lnTo>
                      <a:lnTo>
                        <a:pt x="8813" y="34121"/>
                      </a:lnTo>
                      <a:lnTo>
                        <a:pt x="8752" y="34503"/>
                      </a:lnTo>
                      <a:lnTo>
                        <a:pt x="8706" y="34900"/>
                      </a:lnTo>
                      <a:lnTo>
                        <a:pt x="8691" y="35282"/>
                      </a:lnTo>
                      <a:lnTo>
                        <a:pt x="8706" y="35679"/>
                      </a:lnTo>
                      <a:lnTo>
                        <a:pt x="8752" y="36061"/>
                      </a:lnTo>
                      <a:lnTo>
                        <a:pt x="8813" y="36427"/>
                      </a:lnTo>
                      <a:lnTo>
                        <a:pt x="8905" y="36809"/>
                      </a:lnTo>
                      <a:lnTo>
                        <a:pt x="9012" y="37176"/>
                      </a:lnTo>
                      <a:lnTo>
                        <a:pt x="9119" y="37527"/>
                      </a:lnTo>
                      <a:lnTo>
                        <a:pt x="9241" y="37878"/>
                      </a:lnTo>
                      <a:lnTo>
                        <a:pt x="9378" y="38229"/>
                      </a:lnTo>
                      <a:lnTo>
                        <a:pt x="9516" y="38565"/>
                      </a:lnTo>
                      <a:lnTo>
                        <a:pt x="9836" y="39237"/>
                      </a:lnTo>
                      <a:lnTo>
                        <a:pt x="10172" y="39894"/>
                      </a:lnTo>
                      <a:lnTo>
                        <a:pt x="10524" y="40536"/>
                      </a:lnTo>
                      <a:lnTo>
                        <a:pt x="11257" y="41803"/>
                      </a:lnTo>
                      <a:lnTo>
                        <a:pt x="12005" y="43040"/>
                      </a:lnTo>
                      <a:lnTo>
                        <a:pt x="12769" y="44278"/>
                      </a:lnTo>
                      <a:lnTo>
                        <a:pt x="14311" y="46737"/>
                      </a:lnTo>
                      <a:lnTo>
                        <a:pt x="15060" y="47974"/>
                      </a:lnTo>
                      <a:lnTo>
                        <a:pt x="15808" y="49211"/>
                      </a:lnTo>
                      <a:lnTo>
                        <a:pt x="16526" y="50463"/>
                      </a:lnTo>
                      <a:lnTo>
                        <a:pt x="17244" y="51716"/>
                      </a:lnTo>
                      <a:lnTo>
                        <a:pt x="17259" y="51731"/>
                      </a:lnTo>
                      <a:lnTo>
                        <a:pt x="17274" y="51746"/>
                      </a:lnTo>
                      <a:lnTo>
                        <a:pt x="17565" y="52113"/>
                      </a:lnTo>
                      <a:lnTo>
                        <a:pt x="17870" y="52479"/>
                      </a:lnTo>
                      <a:lnTo>
                        <a:pt x="18176" y="52815"/>
                      </a:lnTo>
                      <a:lnTo>
                        <a:pt x="18496" y="53167"/>
                      </a:lnTo>
                      <a:lnTo>
                        <a:pt x="18817" y="53487"/>
                      </a:lnTo>
                      <a:lnTo>
                        <a:pt x="19153" y="53808"/>
                      </a:lnTo>
                      <a:lnTo>
                        <a:pt x="19489" y="54129"/>
                      </a:lnTo>
                      <a:lnTo>
                        <a:pt x="19840" y="54434"/>
                      </a:lnTo>
                      <a:lnTo>
                        <a:pt x="20543" y="55015"/>
                      </a:lnTo>
                      <a:lnTo>
                        <a:pt x="21261" y="55595"/>
                      </a:lnTo>
                      <a:lnTo>
                        <a:pt x="21994" y="56145"/>
                      </a:lnTo>
                      <a:lnTo>
                        <a:pt x="22727" y="56680"/>
                      </a:lnTo>
                      <a:lnTo>
                        <a:pt x="23491" y="57199"/>
                      </a:lnTo>
                      <a:lnTo>
                        <a:pt x="24239" y="57703"/>
                      </a:lnTo>
                      <a:lnTo>
                        <a:pt x="25003" y="58207"/>
                      </a:lnTo>
                      <a:lnTo>
                        <a:pt x="25782" y="58696"/>
                      </a:lnTo>
                      <a:lnTo>
                        <a:pt x="27324" y="59658"/>
                      </a:lnTo>
                      <a:lnTo>
                        <a:pt x="28882" y="60605"/>
                      </a:lnTo>
                      <a:lnTo>
                        <a:pt x="29661" y="61078"/>
                      </a:lnTo>
                      <a:lnTo>
                        <a:pt x="30028" y="61323"/>
                      </a:lnTo>
                      <a:lnTo>
                        <a:pt x="30410" y="61582"/>
                      </a:lnTo>
                      <a:lnTo>
                        <a:pt x="31127" y="62117"/>
                      </a:lnTo>
                      <a:lnTo>
                        <a:pt x="31830" y="62682"/>
                      </a:lnTo>
                      <a:lnTo>
                        <a:pt x="32532" y="63262"/>
                      </a:lnTo>
                      <a:lnTo>
                        <a:pt x="33220" y="63858"/>
                      </a:lnTo>
                      <a:lnTo>
                        <a:pt x="33907" y="64454"/>
                      </a:lnTo>
                      <a:lnTo>
                        <a:pt x="34579" y="65065"/>
                      </a:lnTo>
                      <a:lnTo>
                        <a:pt x="35923" y="66302"/>
                      </a:lnTo>
                      <a:lnTo>
                        <a:pt x="37237" y="67554"/>
                      </a:lnTo>
                      <a:lnTo>
                        <a:pt x="38550" y="68822"/>
                      </a:lnTo>
                      <a:lnTo>
                        <a:pt x="39848" y="70090"/>
                      </a:lnTo>
                      <a:lnTo>
                        <a:pt x="38596" y="68761"/>
                      </a:lnTo>
                      <a:lnTo>
                        <a:pt x="37344" y="67447"/>
                      </a:lnTo>
                      <a:lnTo>
                        <a:pt x="36061" y="66149"/>
                      </a:lnTo>
                      <a:lnTo>
                        <a:pt x="34762" y="64881"/>
                      </a:lnTo>
                      <a:lnTo>
                        <a:pt x="34106" y="64240"/>
                      </a:lnTo>
                      <a:lnTo>
                        <a:pt x="33434" y="63614"/>
                      </a:lnTo>
                      <a:lnTo>
                        <a:pt x="32762" y="63003"/>
                      </a:lnTo>
                      <a:lnTo>
                        <a:pt x="32074" y="62392"/>
                      </a:lnTo>
                      <a:lnTo>
                        <a:pt x="31372" y="61811"/>
                      </a:lnTo>
                      <a:lnTo>
                        <a:pt x="30654" y="61246"/>
                      </a:lnTo>
                      <a:lnTo>
                        <a:pt x="30272" y="60987"/>
                      </a:lnTo>
                      <a:lnTo>
                        <a:pt x="29890" y="60727"/>
                      </a:lnTo>
                      <a:lnTo>
                        <a:pt x="29127" y="60223"/>
                      </a:lnTo>
                      <a:lnTo>
                        <a:pt x="27584" y="59245"/>
                      </a:lnTo>
                      <a:lnTo>
                        <a:pt x="26057" y="58268"/>
                      </a:lnTo>
                      <a:lnTo>
                        <a:pt x="25308" y="57764"/>
                      </a:lnTo>
                      <a:lnTo>
                        <a:pt x="24545" y="57260"/>
                      </a:lnTo>
                      <a:lnTo>
                        <a:pt x="23811" y="56741"/>
                      </a:lnTo>
                      <a:lnTo>
                        <a:pt x="23078" y="56206"/>
                      </a:lnTo>
                      <a:lnTo>
                        <a:pt x="22345" y="55656"/>
                      </a:lnTo>
                      <a:lnTo>
                        <a:pt x="21643" y="55106"/>
                      </a:lnTo>
                      <a:lnTo>
                        <a:pt x="20940" y="54526"/>
                      </a:lnTo>
                      <a:lnTo>
                        <a:pt x="20268" y="53946"/>
                      </a:lnTo>
                      <a:lnTo>
                        <a:pt x="19596" y="53335"/>
                      </a:lnTo>
                      <a:lnTo>
                        <a:pt x="19291" y="53029"/>
                      </a:lnTo>
                      <a:lnTo>
                        <a:pt x="18970" y="52709"/>
                      </a:lnTo>
                      <a:lnTo>
                        <a:pt x="18664" y="52388"/>
                      </a:lnTo>
                      <a:lnTo>
                        <a:pt x="18374" y="52052"/>
                      </a:lnTo>
                      <a:lnTo>
                        <a:pt x="18084" y="51716"/>
                      </a:lnTo>
                      <a:lnTo>
                        <a:pt x="17824" y="51364"/>
                      </a:lnTo>
                      <a:lnTo>
                        <a:pt x="17106" y="50097"/>
                      </a:lnTo>
                      <a:lnTo>
                        <a:pt x="16389" y="48844"/>
                      </a:lnTo>
                      <a:lnTo>
                        <a:pt x="15656" y="47607"/>
                      </a:lnTo>
                      <a:lnTo>
                        <a:pt x="14907" y="46370"/>
                      </a:lnTo>
                      <a:lnTo>
                        <a:pt x="13395" y="43896"/>
                      </a:lnTo>
                      <a:lnTo>
                        <a:pt x="12631" y="42659"/>
                      </a:lnTo>
                      <a:lnTo>
                        <a:pt x="11883" y="41422"/>
                      </a:lnTo>
                      <a:lnTo>
                        <a:pt x="11532" y="40795"/>
                      </a:lnTo>
                      <a:lnTo>
                        <a:pt x="11180" y="40169"/>
                      </a:lnTo>
                      <a:lnTo>
                        <a:pt x="10844" y="39543"/>
                      </a:lnTo>
                      <a:lnTo>
                        <a:pt x="10524" y="38901"/>
                      </a:lnTo>
                      <a:lnTo>
                        <a:pt x="10218" y="38260"/>
                      </a:lnTo>
                      <a:lnTo>
                        <a:pt x="10081" y="37939"/>
                      </a:lnTo>
                      <a:lnTo>
                        <a:pt x="9943" y="37618"/>
                      </a:lnTo>
                      <a:lnTo>
                        <a:pt x="9821" y="37282"/>
                      </a:lnTo>
                      <a:lnTo>
                        <a:pt x="9714" y="36946"/>
                      </a:lnTo>
                      <a:lnTo>
                        <a:pt x="9623" y="36626"/>
                      </a:lnTo>
                      <a:lnTo>
                        <a:pt x="9546" y="36290"/>
                      </a:lnTo>
                      <a:lnTo>
                        <a:pt x="9485" y="35954"/>
                      </a:lnTo>
                      <a:lnTo>
                        <a:pt x="9455" y="35618"/>
                      </a:lnTo>
                      <a:lnTo>
                        <a:pt x="9424" y="35282"/>
                      </a:lnTo>
                      <a:lnTo>
                        <a:pt x="9439" y="34946"/>
                      </a:lnTo>
                      <a:lnTo>
                        <a:pt x="9470" y="34610"/>
                      </a:lnTo>
                      <a:lnTo>
                        <a:pt x="9531" y="34289"/>
                      </a:lnTo>
                      <a:lnTo>
                        <a:pt x="9623" y="33968"/>
                      </a:lnTo>
                      <a:lnTo>
                        <a:pt x="9729" y="33663"/>
                      </a:lnTo>
                      <a:lnTo>
                        <a:pt x="9867" y="33357"/>
                      </a:lnTo>
                      <a:lnTo>
                        <a:pt x="10035" y="33067"/>
                      </a:lnTo>
                      <a:lnTo>
                        <a:pt x="10218" y="32777"/>
                      </a:lnTo>
                      <a:lnTo>
                        <a:pt x="10432" y="32502"/>
                      </a:lnTo>
                      <a:lnTo>
                        <a:pt x="10646" y="32242"/>
                      </a:lnTo>
                      <a:lnTo>
                        <a:pt x="10890" y="31998"/>
                      </a:lnTo>
                      <a:lnTo>
                        <a:pt x="11135" y="31754"/>
                      </a:lnTo>
                      <a:lnTo>
                        <a:pt x="11394" y="31540"/>
                      </a:lnTo>
                      <a:lnTo>
                        <a:pt x="11654" y="31341"/>
                      </a:lnTo>
                      <a:lnTo>
                        <a:pt x="11944" y="31188"/>
                      </a:lnTo>
                      <a:lnTo>
                        <a:pt x="12250" y="31051"/>
                      </a:lnTo>
                      <a:lnTo>
                        <a:pt x="12555" y="30944"/>
                      </a:lnTo>
                      <a:lnTo>
                        <a:pt x="12876" y="30868"/>
                      </a:lnTo>
                      <a:lnTo>
                        <a:pt x="13212" y="30807"/>
                      </a:lnTo>
                      <a:lnTo>
                        <a:pt x="13548" y="30776"/>
                      </a:lnTo>
                      <a:lnTo>
                        <a:pt x="13884" y="30776"/>
                      </a:lnTo>
                      <a:lnTo>
                        <a:pt x="14220" y="30791"/>
                      </a:lnTo>
                      <a:lnTo>
                        <a:pt x="14556" y="30837"/>
                      </a:lnTo>
                      <a:lnTo>
                        <a:pt x="14907" y="30883"/>
                      </a:lnTo>
                      <a:lnTo>
                        <a:pt x="15243" y="30959"/>
                      </a:lnTo>
                      <a:lnTo>
                        <a:pt x="15579" y="31051"/>
                      </a:lnTo>
                      <a:lnTo>
                        <a:pt x="15915" y="31143"/>
                      </a:lnTo>
                      <a:lnTo>
                        <a:pt x="16251" y="31265"/>
                      </a:lnTo>
                      <a:lnTo>
                        <a:pt x="16572" y="31387"/>
                      </a:lnTo>
                      <a:lnTo>
                        <a:pt x="17229" y="31662"/>
                      </a:lnTo>
                      <a:lnTo>
                        <a:pt x="17855" y="31983"/>
                      </a:lnTo>
                      <a:lnTo>
                        <a:pt x="18481" y="32319"/>
                      </a:lnTo>
                      <a:lnTo>
                        <a:pt x="19092" y="32685"/>
                      </a:lnTo>
                      <a:lnTo>
                        <a:pt x="19688" y="33067"/>
                      </a:lnTo>
                      <a:lnTo>
                        <a:pt x="20283" y="33479"/>
                      </a:lnTo>
                      <a:lnTo>
                        <a:pt x="20864" y="33907"/>
                      </a:lnTo>
                      <a:lnTo>
                        <a:pt x="21429" y="34335"/>
                      </a:lnTo>
                      <a:lnTo>
                        <a:pt x="21979" y="34793"/>
                      </a:lnTo>
                      <a:lnTo>
                        <a:pt x="22528" y="35266"/>
                      </a:lnTo>
                      <a:lnTo>
                        <a:pt x="23063" y="35740"/>
                      </a:lnTo>
                      <a:lnTo>
                        <a:pt x="23598" y="36229"/>
                      </a:lnTo>
                      <a:lnTo>
                        <a:pt x="24102" y="36733"/>
                      </a:lnTo>
                      <a:lnTo>
                        <a:pt x="24606" y="37237"/>
                      </a:lnTo>
                      <a:lnTo>
                        <a:pt x="25094" y="37771"/>
                      </a:lnTo>
                      <a:lnTo>
                        <a:pt x="25583" y="38306"/>
                      </a:lnTo>
                      <a:lnTo>
                        <a:pt x="26041" y="38856"/>
                      </a:lnTo>
                      <a:lnTo>
                        <a:pt x="26500" y="39405"/>
                      </a:lnTo>
                      <a:lnTo>
                        <a:pt x="26942" y="39971"/>
                      </a:lnTo>
                      <a:lnTo>
                        <a:pt x="27370" y="40551"/>
                      </a:lnTo>
                      <a:lnTo>
                        <a:pt x="27767" y="41147"/>
                      </a:lnTo>
                      <a:lnTo>
                        <a:pt x="28149" y="41758"/>
                      </a:lnTo>
                      <a:lnTo>
                        <a:pt x="28516" y="42368"/>
                      </a:lnTo>
                      <a:lnTo>
                        <a:pt x="28836" y="43010"/>
                      </a:lnTo>
                      <a:lnTo>
                        <a:pt x="28867" y="43056"/>
                      </a:lnTo>
                      <a:lnTo>
                        <a:pt x="28897" y="43071"/>
                      </a:lnTo>
                      <a:lnTo>
                        <a:pt x="29478" y="43468"/>
                      </a:lnTo>
                      <a:lnTo>
                        <a:pt x="30073" y="43850"/>
                      </a:lnTo>
                      <a:lnTo>
                        <a:pt x="30669" y="44217"/>
                      </a:lnTo>
                      <a:lnTo>
                        <a:pt x="31280" y="44583"/>
                      </a:lnTo>
                      <a:lnTo>
                        <a:pt x="31876" y="44934"/>
                      </a:lnTo>
                      <a:lnTo>
                        <a:pt x="32487" y="45270"/>
                      </a:lnTo>
                      <a:lnTo>
                        <a:pt x="33113" y="45606"/>
                      </a:lnTo>
                      <a:lnTo>
                        <a:pt x="33739" y="45927"/>
                      </a:lnTo>
                      <a:lnTo>
                        <a:pt x="34365" y="46233"/>
                      </a:lnTo>
                      <a:lnTo>
                        <a:pt x="35007" y="46523"/>
                      </a:lnTo>
                      <a:lnTo>
                        <a:pt x="35648" y="46798"/>
                      </a:lnTo>
                      <a:lnTo>
                        <a:pt x="36305" y="47057"/>
                      </a:lnTo>
                      <a:lnTo>
                        <a:pt x="36962" y="47286"/>
                      </a:lnTo>
                      <a:lnTo>
                        <a:pt x="37298" y="47393"/>
                      </a:lnTo>
                      <a:lnTo>
                        <a:pt x="37634" y="47485"/>
                      </a:lnTo>
                      <a:lnTo>
                        <a:pt x="37985" y="47561"/>
                      </a:lnTo>
                      <a:lnTo>
                        <a:pt x="38321" y="47638"/>
                      </a:lnTo>
                      <a:lnTo>
                        <a:pt x="38672" y="47699"/>
                      </a:lnTo>
                      <a:lnTo>
                        <a:pt x="39024" y="47729"/>
                      </a:lnTo>
                      <a:lnTo>
                        <a:pt x="39024" y="47729"/>
                      </a:lnTo>
                      <a:lnTo>
                        <a:pt x="38672" y="47684"/>
                      </a:lnTo>
                      <a:lnTo>
                        <a:pt x="38321" y="47607"/>
                      </a:lnTo>
                      <a:lnTo>
                        <a:pt x="37985" y="47531"/>
                      </a:lnTo>
                      <a:lnTo>
                        <a:pt x="37649" y="47424"/>
                      </a:lnTo>
                      <a:lnTo>
                        <a:pt x="37328" y="47332"/>
                      </a:lnTo>
                      <a:lnTo>
                        <a:pt x="36992" y="47210"/>
                      </a:lnTo>
                      <a:lnTo>
                        <a:pt x="36336" y="46966"/>
                      </a:lnTo>
                      <a:lnTo>
                        <a:pt x="35694" y="46691"/>
                      </a:lnTo>
                      <a:lnTo>
                        <a:pt x="35068" y="46385"/>
                      </a:lnTo>
                      <a:lnTo>
                        <a:pt x="34442" y="46080"/>
                      </a:lnTo>
                      <a:lnTo>
                        <a:pt x="33831" y="45759"/>
                      </a:lnTo>
                      <a:lnTo>
                        <a:pt x="33220" y="45423"/>
                      </a:lnTo>
                      <a:lnTo>
                        <a:pt x="32624" y="45072"/>
                      </a:lnTo>
                      <a:lnTo>
                        <a:pt x="32028" y="44721"/>
                      </a:lnTo>
                      <a:lnTo>
                        <a:pt x="31433" y="44354"/>
                      </a:lnTo>
                      <a:lnTo>
                        <a:pt x="30852" y="43987"/>
                      </a:lnTo>
                      <a:lnTo>
                        <a:pt x="30272" y="43606"/>
                      </a:lnTo>
                      <a:lnTo>
                        <a:pt x="29707" y="43209"/>
                      </a:lnTo>
                      <a:lnTo>
                        <a:pt x="29142" y="42811"/>
                      </a:lnTo>
                      <a:lnTo>
                        <a:pt x="28836" y="42200"/>
                      </a:lnTo>
                      <a:lnTo>
                        <a:pt x="28516" y="41590"/>
                      </a:lnTo>
                      <a:lnTo>
                        <a:pt x="28164" y="41009"/>
                      </a:lnTo>
                      <a:lnTo>
                        <a:pt x="27798" y="40444"/>
                      </a:lnTo>
                      <a:lnTo>
                        <a:pt x="27676" y="39772"/>
                      </a:lnTo>
                      <a:lnTo>
                        <a:pt x="27538" y="39115"/>
                      </a:lnTo>
                      <a:lnTo>
                        <a:pt x="27385" y="38474"/>
                      </a:lnTo>
                      <a:lnTo>
                        <a:pt x="27233" y="37817"/>
                      </a:lnTo>
                      <a:lnTo>
                        <a:pt x="27065" y="37160"/>
                      </a:lnTo>
                      <a:lnTo>
                        <a:pt x="26881" y="36519"/>
                      </a:lnTo>
                      <a:lnTo>
                        <a:pt x="26698" y="35877"/>
                      </a:lnTo>
                      <a:lnTo>
                        <a:pt x="26500" y="35221"/>
                      </a:lnTo>
                      <a:lnTo>
                        <a:pt x="26057" y="33815"/>
                      </a:lnTo>
                      <a:lnTo>
                        <a:pt x="25568" y="32426"/>
                      </a:lnTo>
                      <a:lnTo>
                        <a:pt x="25049" y="31036"/>
                      </a:lnTo>
                      <a:lnTo>
                        <a:pt x="24514" y="29661"/>
                      </a:lnTo>
                      <a:lnTo>
                        <a:pt x="23934" y="28302"/>
                      </a:lnTo>
                      <a:lnTo>
                        <a:pt x="23353" y="26942"/>
                      </a:lnTo>
                      <a:lnTo>
                        <a:pt x="22727" y="25614"/>
                      </a:lnTo>
                      <a:lnTo>
                        <a:pt x="22086" y="24285"/>
                      </a:lnTo>
                      <a:lnTo>
                        <a:pt x="21414" y="22956"/>
                      </a:lnTo>
                      <a:lnTo>
                        <a:pt x="20711" y="21658"/>
                      </a:lnTo>
                      <a:lnTo>
                        <a:pt x="20360" y="21016"/>
                      </a:lnTo>
                      <a:lnTo>
                        <a:pt x="19993" y="20375"/>
                      </a:lnTo>
                      <a:lnTo>
                        <a:pt x="19611" y="19749"/>
                      </a:lnTo>
                      <a:lnTo>
                        <a:pt x="19214" y="19107"/>
                      </a:lnTo>
                      <a:lnTo>
                        <a:pt x="21536" y="24529"/>
                      </a:lnTo>
                      <a:lnTo>
                        <a:pt x="22681" y="27233"/>
                      </a:lnTo>
                      <a:lnTo>
                        <a:pt x="23811" y="29951"/>
                      </a:lnTo>
                      <a:lnTo>
                        <a:pt x="24361" y="31311"/>
                      </a:lnTo>
                      <a:lnTo>
                        <a:pt x="24896" y="32685"/>
                      </a:lnTo>
                      <a:lnTo>
                        <a:pt x="25155" y="33357"/>
                      </a:lnTo>
                      <a:lnTo>
                        <a:pt x="25430" y="34045"/>
                      </a:lnTo>
                      <a:lnTo>
                        <a:pt x="25950" y="35419"/>
                      </a:lnTo>
                      <a:lnTo>
                        <a:pt x="26377" y="36610"/>
                      </a:lnTo>
                      <a:lnTo>
                        <a:pt x="26805" y="37802"/>
                      </a:lnTo>
                      <a:lnTo>
                        <a:pt x="27630" y="40184"/>
                      </a:lnTo>
                      <a:lnTo>
                        <a:pt x="27233" y="39619"/>
                      </a:lnTo>
                      <a:lnTo>
                        <a:pt x="26820" y="39069"/>
                      </a:lnTo>
                      <a:lnTo>
                        <a:pt x="26393" y="38520"/>
                      </a:lnTo>
                      <a:lnTo>
                        <a:pt x="25950" y="37985"/>
                      </a:lnTo>
                      <a:lnTo>
                        <a:pt x="25476" y="37435"/>
                      </a:lnTo>
                      <a:lnTo>
                        <a:pt x="24987" y="36901"/>
                      </a:lnTo>
                      <a:lnTo>
                        <a:pt x="24483" y="36366"/>
                      </a:lnTo>
                      <a:lnTo>
                        <a:pt x="23964" y="35847"/>
                      </a:lnTo>
                      <a:lnTo>
                        <a:pt x="23445" y="35327"/>
                      </a:lnTo>
                      <a:lnTo>
                        <a:pt x="22910" y="34839"/>
                      </a:lnTo>
                      <a:lnTo>
                        <a:pt x="22360" y="34350"/>
                      </a:lnTo>
                      <a:lnTo>
                        <a:pt x="21811" y="33877"/>
                      </a:lnTo>
                      <a:lnTo>
                        <a:pt x="21307" y="33479"/>
                      </a:lnTo>
                      <a:lnTo>
                        <a:pt x="21200" y="32746"/>
                      </a:lnTo>
                      <a:lnTo>
                        <a:pt x="21062" y="32013"/>
                      </a:lnTo>
                      <a:lnTo>
                        <a:pt x="20925" y="31295"/>
                      </a:lnTo>
                      <a:lnTo>
                        <a:pt x="20757" y="30562"/>
                      </a:lnTo>
                      <a:lnTo>
                        <a:pt x="20574" y="29860"/>
                      </a:lnTo>
                      <a:lnTo>
                        <a:pt x="20375" y="29142"/>
                      </a:lnTo>
                      <a:lnTo>
                        <a:pt x="19947" y="27721"/>
                      </a:lnTo>
                      <a:lnTo>
                        <a:pt x="19474" y="26209"/>
                      </a:lnTo>
                      <a:lnTo>
                        <a:pt x="18955" y="24713"/>
                      </a:lnTo>
                      <a:lnTo>
                        <a:pt x="18420" y="23231"/>
                      </a:lnTo>
                      <a:lnTo>
                        <a:pt x="17870" y="21749"/>
                      </a:lnTo>
                      <a:lnTo>
                        <a:pt x="17290" y="20283"/>
                      </a:lnTo>
                      <a:lnTo>
                        <a:pt x="16694" y="18817"/>
                      </a:lnTo>
                      <a:lnTo>
                        <a:pt x="16083" y="17351"/>
                      </a:lnTo>
                      <a:lnTo>
                        <a:pt x="15457" y="15900"/>
                      </a:lnTo>
                      <a:lnTo>
                        <a:pt x="14800" y="14464"/>
                      </a:lnTo>
                      <a:lnTo>
                        <a:pt x="14143" y="13028"/>
                      </a:lnTo>
                      <a:lnTo>
                        <a:pt x="13441" y="11608"/>
                      </a:lnTo>
                      <a:lnTo>
                        <a:pt x="12738" y="10188"/>
                      </a:lnTo>
                      <a:lnTo>
                        <a:pt x="13258" y="11684"/>
                      </a:lnTo>
                      <a:lnTo>
                        <a:pt x="13792" y="13166"/>
                      </a:lnTo>
                      <a:lnTo>
                        <a:pt x="14342" y="14647"/>
                      </a:lnTo>
                      <a:lnTo>
                        <a:pt x="14907" y="16129"/>
                      </a:lnTo>
                      <a:lnTo>
                        <a:pt x="17152" y="22024"/>
                      </a:lnTo>
                      <a:lnTo>
                        <a:pt x="18283" y="24972"/>
                      </a:lnTo>
                      <a:lnTo>
                        <a:pt x="19382" y="27920"/>
                      </a:lnTo>
                      <a:lnTo>
                        <a:pt x="19917" y="29401"/>
                      </a:lnTo>
                      <a:lnTo>
                        <a:pt x="20192" y="30135"/>
                      </a:lnTo>
                      <a:lnTo>
                        <a:pt x="20436" y="30883"/>
                      </a:lnTo>
                      <a:lnTo>
                        <a:pt x="20574" y="31249"/>
                      </a:lnTo>
                      <a:lnTo>
                        <a:pt x="20696" y="31631"/>
                      </a:lnTo>
                      <a:lnTo>
                        <a:pt x="20940" y="32380"/>
                      </a:lnTo>
                      <a:lnTo>
                        <a:pt x="21047" y="32762"/>
                      </a:lnTo>
                      <a:lnTo>
                        <a:pt x="21154" y="33143"/>
                      </a:lnTo>
                      <a:lnTo>
                        <a:pt x="21215" y="33403"/>
                      </a:lnTo>
                      <a:lnTo>
                        <a:pt x="20787" y="33067"/>
                      </a:lnTo>
                      <a:lnTo>
                        <a:pt x="20344" y="32746"/>
                      </a:lnTo>
                      <a:lnTo>
                        <a:pt x="19886" y="32441"/>
                      </a:lnTo>
                      <a:lnTo>
                        <a:pt x="19428" y="32135"/>
                      </a:lnTo>
                      <a:lnTo>
                        <a:pt x="18955" y="31845"/>
                      </a:lnTo>
                      <a:lnTo>
                        <a:pt x="18481" y="31570"/>
                      </a:lnTo>
                      <a:lnTo>
                        <a:pt x="17992" y="31311"/>
                      </a:lnTo>
                      <a:lnTo>
                        <a:pt x="17504" y="31066"/>
                      </a:lnTo>
                      <a:lnTo>
                        <a:pt x="16893" y="28897"/>
                      </a:lnTo>
                      <a:lnTo>
                        <a:pt x="16266" y="26744"/>
                      </a:lnTo>
                      <a:lnTo>
                        <a:pt x="15625" y="24590"/>
                      </a:lnTo>
                      <a:lnTo>
                        <a:pt x="14953" y="22452"/>
                      </a:lnTo>
                      <a:lnTo>
                        <a:pt x="14205" y="20192"/>
                      </a:lnTo>
                      <a:lnTo>
                        <a:pt x="13441" y="17962"/>
                      </a:lnTo>
                      <a:lnTo>
                        <a:pt x="12631" y="15732"/>
                      </a:lnTo>
                      <a:lnTo>
                        <a:pt x="11807" y="13517"/>
                      </a:lnTo>
                      <a:lnTo>
                        <a:pt x="11364" y="12402"/>
                      </a:lnTo>
                      <a:lnTo>
                        <a:pt x="10921" y="11303"/>
                      </a:lnTo>
                      <a:lnTo>
                        <a:pt x="10463" y="10218"/>
                      </a:lnTo>
                      <a:lnTo>
                        <a:pt x="9989" y="9134"/>
                      </a:lnTo>
                      <a:lnTo>
                        <a:pt x="9485" y="8049"/>
                      </a:lnTo>
                      <a:lnTo>
                        <a:pt x="8966" y="6980"/>
                      </a:lnTo>
                      <a:lnTo>
                        <a:pt x="8706" y="6446"/>
                      </a:lnTo>
                      <a:lnTo>
                        <a:pt x="8416" y="5926"/>
                      </a:lnTo>
                      <a:lnTo>
                        <a:pt x="8126" y="5407"/>
                      </a:lnTo>
                      <a:lnTo>
                        <a:pt x="7805" y="4888"/>
                      </a:lnTo>
                      <a:lnTo>
                        <a:pt x="7484" y="4384"/>
                      </a:lnTo>
                      <a:lnTo>
                        <a:pt x="7118" y="3895"/>
                      </a:lnTo>
                      <a:lnTo>
                        <a:pt x="6919" y="3651"/>
                      </a:lnTo>
                      <a:lnTo>
                        <a:pt x="6721" y="3421"/>
                      </a:lnTo>
                      <a:lnTo>
                        <a:pt x="6308" y="2994"/>
                      </a:lnTo>
                      <a:lnTo>
                        <a:pt x="6094" y="2780"/>
                      </a:lnTo>
                      <a:lnTo>
                        <a:pt x="5865" y="2581"/>
                      </a:lnTo>
                      <a:lnTo>
                        <a:pt x="5422" y="2169"/>
                      </a:lnTo>
                      <a:lnTo>
                        <a:pt x="4949" y="1803"/>
                      </a:lnTo>
                      <a:lnTo>
                        <a:pt x="4720" y="1619"/>
                      </a:lnTo>
                      <a:lnTo>
                        <a:pt x="4475" y="1451"/>
                      </a:lnTo>
                      <a:lnTo>
                        <a:pt x="3956" y="1130"/>
                      </a:lnTo>
                      <a:lnTo>
                        <a:pt x="3697" y="978"/>
                      </a:lnTo>
                      <a:lnTo>
                        <a:pt x="3437" y="825"/>
                      </a:lnTo>
                      <a:lnTo>
                        <a:pt x="3177" y="688"/>
                      </a:lnTo>
                      <a:lnTo>
                        <a:pt x="2902" y="565"/>
                      </a:lnTo>
                      <a:lnTo>
                        <a:pt x="2627" y="458"/>
                      </a:lnTo>
                      <a:lnTo>
                        <a:pt x="2337" y="352"/>
                      </a:lnTo>
                      <a:lnTo>
                        <a:pt x="2062" y="260"/>
                      </a:lnTo>
                      <a:lnTo>
                        <a:pt x="1772" y="168"/>
                      </a:lnTo>
                      <a:lnTo>
                        <a:pt x="1482" y="107"/>
                      </a:lnTo>
                      <a:lnTo>
                        <a:pt x="1176" y="46"/>
                      </a:lnTo>
                      <a:lnTo>
                        <a:pt x="886" y="16"/>
                      </a:lnTo>
                      <a:lnTo>
                        <a:pt x="581" y="0"/>
                      </a:lnTo>
                      <a:close/>
                    </a:path>
                  </a:pathLst>
                </a:custGeom>
                <a:solidFill>
                  <a:srgbClr val="E0A7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5" name="Google Shape;1870;p14">
                  <a:extLst>
                    <a:ext uri="{FF2B5EF4-FFF2-40B4-BE49-F238E27FC236}">
                      <a16:creationId xmlns:a16="http://schemas.microsoft.com/office/drawing/2014/main" id="{BFCB4D03-1EF7-3A30-92EE-4DC5579DBDDB}"/>
                    </a:ext>
                  </a:extLst>
                </p:cNvPr>
                <p:cNvSpPr/>
                <p:nvPr/>
              </p:nvSpPr>
              <p:spPr>
                <a:xfrm>
                  <a:off x="4579819" y="3314956"/>
                  <a:ext cx="1180861" cy="2036222"/>
                </a:xfrm>
                <a:custGeom>
                  <a:avLst/>
                  <a:gdLst/>
                  <a:ahLst/>
                  <a:cxnLst/>
                  <a:rect l="l" t="t" r="r" b="b"/>
                  <a:pathLst>
                    <a:path w="70594" h="121729" extrusionOk="0">
                      <a:moveTo>
                        <a:pt x="67661" y="1"/>
                      </a:moveTo>
                      <a:lnTo>
                        <a:pt x="67280" y="46"/>
                      </a:lnTo>
                      <a:lnTo>
                        <a:pt x="66882" y="108"/>
                      </a:lnTo>
                      <a:lnTo>
                        <a:pt x="66470" y="230"/>
                      </a:lnTo>
                      <a:lnTo>
                        <a:pt x="66058" y="367"/>
                      </a:lnTo>
                      <a:lnTo>
                        <a:pt x="65630" y="550"/>
                      </a:lnTo>
                      <a:lnTo>
                        <a:pt x="65187" y="749"/>
                      </a:lnTo>
                      <a:lnTo>
                        <a:pt x="64759" y="993"/>
                      </a:lnTo>
                      <a:lnTo>
                        <a:pt x="64316" y="1268"/>
                      </a:lnTo>
                      <a:lnTo>
                        <a:pt x="63889" y="1574"/>
                      </a:lnTo>
                      <a:lnTo>
                        <a:pt x="63461" y="1910"/>
                      </a:lnTo>
                      <a:lnTo>
                        <a:pt x="63034" y="2261"/>
                      </a:lnTo>
                      <a:lnTo>
                        <a:pt x="62621" y="2658"/>
                      </a:lnTo>
                      <a:lnTo>
                        <a:pt x="62239" y="3071"/>
                      </a:lnTo>
                      <a:lnTo>
                        <a:pt x="61857" y="3513"/>
                      </a:lnTo>
                      <a:lnTo>
                        <a:pt x="61674" y="3758"/>
                      </a:lnTo>
                      <a:lnTo>
                        <a:pt x="61476" y="4017"/>
                      </a:lnTo>
                      <a:lnTo>
                        <a:pt x="61079" y="4613"/>
                      </a:lnTo>
                      <a:lnTo>
                        <a:pt x="60681" y="5285"/>
                      </a:lnTo>
                      <a:lnTo>
                        <a:pt x="60269" y="6003"/>
                      </a:lnTo>
                      <a:lnTo>
                        <a:pt x="59857" y="6767"/>
                      </a:lnTo>
                      <a:lnTo>
                        <a:pt x="59444" y="7561"/>
                      </a:lnTo>
                      <a:lnTo>
                        <a:pt x="59047" y="8355"/>
                      </a:lnTo>
                      <a:lnTo>
                        <a:pt x="58665" y="9134"/>
                      </a:lnTo>
                      <a:lnTo>
                        <a:pt x="57978" y="10585"/>
                      </a:lnTo>
                      <a:lnTo>
                        <a:pt x="57444" y="11792"/>
                      </a:lnTo>
                      <a:lnTo>
                        <a:pt x="56940" y="12907"/>
                      </a:lnTo>
                      <a:lnTo>
                        <a:pt x="56756" y="13059"/>
                      </a:lnTo>
                      <a:lnTo>
                        <a:pt x="56542" y="13243"/>
                      </a:lnTo>
                      <a:lnTo>
                        <a:pt x="56329" y="13456"/>
                      </a:lnTo>
                      <a:lnTo>
                        <a:pt x="56084" y="13701"/>
                      </a:lnTo>
                      <a:lnTo>
                        <a:pt x="55855" y="13976"/>
                      </a:lnTo>
                      <a:lnTo>
                        <a:pt x="55595" y="14266"/>
                      </a:lnTo>
                      <a:lnTo>
                        <a:pt x="55091" y="14907"/>
                      </a:lnTo>
                      <a:lnTo>
                        <a:pt x="54557" y="15610"/>
                      </a:lnTo>
                      <a:lnTo>
                        <a:pt x="54007" y="16358"/>
                      </a:lnTo>
                      <a:lnTo>
                        <a:pt x="53472" y="17137"/>
                      </a:lnTo>
                      <a:lnTo>
                        <a:pt x="52953" y="17916"/>
                      </a:lnTo>
                      <a:lnTo>
                        <a:pt x="51976" y="19382"/>
                      </a:lnTo>
                      <a:lnTo>
                        <a:pt x="51197" y="20635"/>
                      </a:lnTo>
                      <a:lnTo>
                        <a:pt x="50464" y="21826"/>
                      </a:lnTo>
                      <a:lnTo>
                        <a:pt x="50341" y="21841"/>
                      </a:lnTo>
                      <a:lnTo>
                        <a:pt x="50219" y="21857"/>
                      </a:lnTo>
                      <a:lnTo>
                        <a:pt x="50082" y="21872"/>
                      </a:lnTo>
                      <a:lnTo>
                        <a:pt x="49960" y="21918"/>
                      </a:lnTo>
                      <a:lnTo>
                        <a:pt x="49669" y="22025"/>
                      </a:lnTo>
                      <a:lnTo>
                        <a:pt x="49364" y="22177"/>
                      </a:lnTo>
                      <a:lnTo>
                        <a:pt x="49043" y="22361"/>
                      </a:lnTo>
                      <a:lnTo>
                        <a:pt x="48707" y="22590"/>
                      </a:lnTo>
                      <a:lnTo>
                        <a:pt x="48356" y="22850"/>
                      </a:lnTo>
                      <a:lnTo>
                        <a:pt x="47989" y="23140"/>
                      </a:lnTo>
                      <a:lnTo>
                        <a:pt x="47608" y="23476"/>
                      </a:lnTo>
                      <a:lnTo>
                        <a:pt x="47210" y="23812"/>
                      </a:lnTo>
                      <a:lnTo>
                        <a:pt x="46813" y="24194"/>
                      </a:lnTo>
                      <a:lnTo>
                        <a:pt x="46416" y="24591"/>
                      </a:lnTo>
                      <a:lnTo>
                        <a:pt x="45591" y="25431"/>
                      </a:lnTo>
                      <a:lnTo>
                        <a:pt x="44767" y="26317"/>
                      </a:lnTo>
                      <a:lnTo>
                        <a:pt x="43942" y="27248"/>
                      </a:lnTo>
                      <a:lnTo>
                        <a:pt x="43132" y="28195"/>
                      </a:lnTo>
                      <a:lnTo>
                        <a:pt x="42354" y="29112"/>
                      </a:lnTo>
                      <a:lnTo>
                        <a:pt x="41620" y="30013"/>
                      </a:lnTo>
                      <a:lnTo>
                        <a:pt x="40948" y="30853"/>
                      </a:lnTo>
                      <a:lnTo>
                        <a:pt x="40337" y="31616"/>
                      </a:lnTo>
                      <a:lnTo>
                        <a:pt x="39391" y="32854"/>
                      </a:lnTo>
                      <a:lnTo>
                        <a:pt x="39207" y="33113"/>
                      </a:lnTo>
                      <a:lnTo>
                        <a:pt x="39009" y="33419"/>
                      </a:lnTo>
                      <a:lnTo>
                        <a:pt x="38810" y="33755"/>
                      </a:lnTo>
                      <a:lnTo>
                        <a:pt x="38596" y="34136"/>
                      </a:lnTo>
                      <a:lnTo>
                        <a:pt x="38382" y="34534"/>
                      </a:lnTo>
                      <a:lnTo>
                        <a:pt x="38184" y="34946"/>
                      </a:lnTo>
                      <a:lnTo>
                        <a:pt x="37756" y="35862"/>
                      </a:lnTo>
                      <a:lnTo>
                        <a:pt x="37329" y="36840"/>
                      </a:lnTo>
                      <a:lnTo>
                        <a:pt x="36901" y="37863"/>
                      </a:lnTo>
                      <a:lnTo>
                        <a:pt x="36489" y="38902"/>
                      </a:lnTo>
                      <a:lnTo>
                        <a:pt x="36107" y="39940"/>
                      </a:lnTo>
                      <a:lnTo>
                        <a:pt x="35740" y="40933"/>
                      </a:lnTo>
                      <a:lnTo>
                        <a:pt x="35389" y="41880"/>
                      </a:lnTo>
                      <a:lnTo>
                        <a:pt x="34824" y="43514"/>
                      </a:lnTo>
                      <a:lnTo>
                        <a:pt x="34457" y="44629"/>
                      </a:lnTo>
                      <a:lnTo>
                        <a:pt x="34320" y="45042"/>
                      </a:lnTo>
                      <a:lnTo>
                        <a:pt x="34045" y="45347"/>
                      </a:lnTo>
                      <a:lnTo>
                        <a:pt x="33755" y="45698"/>
                      </a:lnTo>
                      <a:lnTo>
                        <a:pt x="33464" y="46080"/>
                      </a:lnTo>
                      <a:lnTo>
                        <a:pt x="33159" y="46493"/>
                      </a:lnTo>
                      <a:lnTo>
                        <a:pt x="32854" y="46936"/>
                      </a:lnTo>
                      <a:lnTo>
                        <a:pt x="32548" y="47394"/>
                      </a:lnTo>
                      <a:lnTo>
                        <a:pt x="31968" y="48295"/>
                      </a:lnTo>
                      <a:lnTo>
                        <a:pt x="31448" y="49120"/>
                      </a:lnTo>
                      <a:lnTo>
                        <a:pt x="31036" y="49807"/>
                      </a:lnTo>
                      <a:lnTo>
                        <a:pt x="30654" y="50448"/>
                      </a:lnTo>
                      <a:lnTo>
                        <a:pt x="30471" y="50525"/>
                      </a:lnTo>
                      <a:lnTo>
                        <a:pt x="30120" y="50647"/>
                      </a:lnTo>
                      <a:lnTo>
                        <a:pt x="28959" y="50952"/>
                      </a:lnTo>
                      <a:lnTo>
                        <a:pt x="27340" y="51365"/>
                      </a:lnTo>
                      <a:lnTo>
                        <a:pt x="25446" y="51838"/>
                      </a:lnTo>
                      <a:lnTo>
                        <a:pt x="23445" y="52342"/>
                      </a:lnTo>
                      <a:lnTo>
                        <a:pt x="21505" y="52846"/>
                      </a:lnTo>
                      <a:lnTo>
                        <a:pt x="19780" y="53305"/>
                      </a:lnTo>
                      <a:lnTo>
                        <a:pt x="19046" y="53518"/>
                      </a:lnTo>
                      <a:lnTo>
                        <a:pt x="18451" y="53702"/>
                      </a:lnTo>
                      <a:lnTo>
                        <a:pt x="17809" y="53885"/>
                      </a:lnTo>
                      <a:lnTo>
                        <a:pt x="17168" y="54099"/>
                      </a:lnTo>
                      <a:lnTo>
                        <a:pt x="16511" y="54358"/>
                      </a:lnTo>
                      <a:lnTo>
                        <a:pt x="15870" y="54633"/>
                      </a:lnTo>
                      <a:lnTo>
                        <a:pt x="15213" y="54954"/>
                      </a:lnTo>
                      <a:lnTo>
                        <a:pt x="14571" y="55290"/>
                      </a:lnTo>
                      <a:lnTo>
                        <a:pt x="13915" y="55641"/>
                      </a:lnTo>
                      <a:lnTo>
                        <a:pt x="13273" y="56038"/>
                      </a:lnTo>
                      <a:lnTo>
                        <a:pt x="12632" y="56436"/>
                      </a:lnTo>
                      <a:lnTo>
                        <a:pt x="12006" y="56878"/>
                      </a:lnTo>
                      <a:lnTo>
                        <a:pt x="11379" y="57321"/>
                      </a:lnTo>
                      <a:lnTo>
                        <a:pt x="10753" y="57780"/>
                      </a:lnTo>
                      <a:lnTo>
                        <a:pt x="10142" y="58268"/>
                      </a:lnTo>
                      <a:lnTo>
                        <a:pt x="9547" y="58757"/>
                      </a:lnTo>
                      <a:lnTo>
                        <a:pt x="8951" y="59276"/>
                      </a:lnTo>
                      <a:lnTo>
                        <a:pt x="8370" y="59796"/>
                      </a:lnTo>
                      <a:lnTo>
                        <a:pt x="7821" y="60330"/>
                      </a:lnTo>
                      <a:lnTo>
                        <a:pt x="7271" y="60865"/>
                      </a:lnTo>
                      <a:lnTo>
                        <a:pt x="6736" y="61399"/>
                      </a:lnTo>
                      <a:lnTo>
                        <a:pt x="6232" y="61949"/>
                      </a:lnTo>
                      <a:lnTo>
                        <a:pt x="5728" y="62514"/>
                      </a:lnTo>
                      <a:lnTo>
                        <a:pt x="5255" y="63064"/>
                      </a:lnTo>
                      <a:lnTo>
                        <a:pt x="4797" y="63629"/>
                      </a:lnTo>
                      <a:lnTo>
                        <a:pt x="4369" y="64179"/>
                      </a:lnTo>
                      <a:lnTo>
                        <a:pt x="3956" y="64729"/>
                      </a:lnTo>
                      <a:lnTo>
                        <a:pt x="3575" y="65279"/>
                      </a:lnTo>
                      <a:lnTo>
                        <a:pt x="3223" y="65813"/>
                      </a:lnTo>
                      <a:lnTo>
                        <a:pt x="2887" y="66348"/>
                      </a:lnTo>
                      <a:lnTo>
                        <a:pt x="2582" y="66883"/>
                      </a:lnTo>
                      <a:lnTo>
                        <a:pt x="2307" y="67402"/>
                      </a:lnTo>
                      <a:lnTo>
                        <a:pt x="2063" y="67906"/>
                      </a:lnTo>
                      <a:lnTo>
                        <a:pt x="1849" y="68395"/>
                      </a:lnTo>
                      <a:lnTo>
                        <a:pt x="1665" y="68899"/>
                      </a:lnTo>
                      <a:lnTo>
                        <a:pt x="1482" y="69464"/>
                      </a:lnTo>
                      <a:lnTo>
                        <a:pt x="1314" y="70090"/>
                      </a:lnTo>
                      <a:lnTo>
                        <a:pt x="1161" y="70762"/>
                      </a:lnTo>
                      <a:lnTo>
                        <a:pt x="1024" y="71464"/>
                      </a:lnTo>
                      <a:lnTo>
                        <a:pt x="887" y="72228"/>
                      </a:lnTo>
                      <a:lnTo>
                        <a:pt x="764" y="73007"/>
                      </a:lnTo>
                      <a:lnTo>
                        <a:pt x="657" y="73832"/>
                      </a:lnTo>
                      <a:lnTo>
                        <a:pt x="551" y="74687"/>
                      </a:lnTo>
                      <a:lnTo>
                        <a:pt x="459" y="75573"/>
                      </a:lnTo>
                      <a:lnTo>
                        <a:pt x="383" y="76489"/>
                      </a:lnTo>
                      <a:lnTo>
                        <a:pt x="306" y="77406"/>
                      </a:lnTo>
                      <a:lnTo>
                        <a:pt x="245" y="78353"/>
                      </a:lnTo>
                      <a:lnTo>
                        <a:pt x="184" y="79315"/>
                      </a:lnTo>
                      <a:lnTo>
                        <a:pt x="108" y="81255"/>
                      </a:lnTo>
                      <a:lnTo>
                        <a:pt x="47" y="83210"/>
                      </a:lnTo>
                      <a:lnTo>
                        <a:pt x="16" y="85149"/>
                      </a:lnTo>
                      <a:lnTo>
                        <a:pt x="1" y="87059"/>
                      </a:lnTo>
                      <a:lnTo>
                        <a:pt x="16" y="88876"/>
                      </a:lnTo>
                      <a:lnTo>
                        <a:pt x="31" y="90602"/>
                      </a:lnTo>
                      <a:lnTo>
                        <a:pt x="77" y="92206"/>
                      </a:lnTo>
                      <a:lnTo>
                        <a:pt x="138" y="93657"/>
                      </a:lnTo>
                      <a:lnTo>
                        <a:pt x="199" y="94909"/>
                      </a:lnTo>
                      <a:lnTo>
                        <a:pt x="260" y="96238"/>
                      </a:lnTo>
                      <a:lnTo>
                        <a:pt x="291" y="97842"/>
                      </a:lnTo>
                      <a:lnTo>
                        <a:pt x="321" y="99690"/>
                      </a:lnTo>
                      <a:lnTo>
                        <a:pt x="337" y="101721"/>
                      </a:lnTo>
                      <a:lnTo>
                        <a:pt x="352" y="103874"/>
                      </a:lnTo>
                      <a:lnTo>
                        <a:pt x="352" y="106120"/>
                      </a:lnTo>
                      <a:lnTo>
                        <a:pt x="321" y="110641"/>
                      </a:lnTo>
                      <a:lnTo>
                        <a:pt x="291" y="114871"/>
                      </a:lnTo>
                      <a:lnTo>
                        <a:pt x="245" y="118399"/>
                      </a:lnTo>
                      <a:lnTo>
                        <a:pt x="199" y="121729"/>
                      </a:lnTo>
                      <a:lnTo>
                        <a:pt x="27370" y="121729"/>
                      </a:lnTo>
                      <a:lnTo>
                        <a:pt x="24988" y="99781"/>
                      </a:lnTo>
                      <a:lnTo>
                        <a:pt x="24881" y="89350"/>
                      </a:lnTo>
                      <a:lnTo>
                        <a:pt x="25171" y="88998"/>
                      </a:lnTo>
                      <a:lnTo>
                        <a:pt x="25507" y="88601"/>
                      </a:lnTo>
                      <a:lnTo>
                        <a:pt x="25950" y="88112"/>
                      </a:lnTo>
                      <a:lnTo>
                        <a:pt x="26454" y="87578"/>
                      </a:lnTo>
                      <a:lnTo>
                        <a:pt x="26989" y="87013"/>
                      </a:lnTo>
                      <a:lnTo>
                        <a:pt x="27554" y="86463"/>
                      </a:lnTo>
                      <a:lnTo>
                        <a:pt x="27844" y="86219"/>
                      </a:lnTo>
                      <a:lnTo>
                        <a:pt x="28119" y="85974"/>
                      </a:lnTo>
                      <a:lnTo>
                        <a:pt x="28317" y="85837"/>
                      </a:lnTo>
                      <a:lnTo>
                        <a:pt x="28623" y="85623"/>
                      </a:lnTo>
                      <a:lnTo>
                        <a:pt x="29539" y="85012"/>
                      </a:lnTo>
                      <a:lnTo>
                        <a:pt x="30822" y="84187"/>
                      </a:lnTo>
                      <a:lnTo>
                        <a:pt x="32426" y="83194"/>
                      </a:lnTo>
                      <a:lnTo>
                        <a:pt x="34259" y="82064"/>
                      </a:lnTo>
                      <a:lnTo>
                        <a:pt x="36290" y="80812"/>
                      </a:lnTo>
                      <a:lnTo>
                        <a:pt x="40673" y="78154"/>
                      </a:lnTo>
                      <a:lnTo>
                        <a:pt x="42934" y="76810"/>
                      </a:lnTo>
                      <a:lnTo>
                        <a:pt x="45149" y="75497"/>
                      </a:lnTo>
                      <a:lnTo>
                        <a:pt x="47256" y="74260"/>
                      </a:lnTo>
                      <a:lnTo>
                        <a:pt x="49226" y="73114"/>
                      </a:lnTo>
                      <a:lnTo>
                        <a:pt x="50983" y="72121"/>
                      </a:lnTo>
                      <a:lnTo>
                        <a:pt x="52464" y="71296"/>
                      </a:lnTo>
                      <a:lnTo>
                        <a:pt x="53075" y="70976"/>
                      </a:lnTo>
                      <a:lnTo>
                        <a:pt x="53610" y="70686"/>
                      </a:lnTo>
                      <a:lnTo>
                        <a:pt x="54053" y="70472"/>
                      </a:lnTo>
                      <a:lnTo>
                        <a:pt x="54389" y="70334"/>
                      </a:lnTo>
                      <a:lnTo>
                        <a:pt x="54664" y="70212"/>
                      </a:lnTo>
                      <a:lnTo>
                        <a:pt x="54923" y="70090"/>
                      </a:lnTo>
                      <a:lnTo>
                        <a:pt x="55198" y="69952"/>
                      </a:lnTo>
                      <a:lnTo>
                        <a:pt x="55443" y="69815"/>
                      </a:lnTo>
                      <a:lnTo>
                        <a:pt x="55687" y="69662"/>
                      </a:lnTo>
                      <a:lnTo>
                        <a:pt x="55931" y="69510"/>
                      </a:lnTo>
                      <a:lnTo>
                        <a:pt x="56161" y="69342"/>
                      </a:lnTo>
                      <a:lnTo>
                        <a:pt x="56390" y="69174"/>
                      </a:lnTo>
                      <a:lnTo>
                        <a:pt x="56817" y="68822"/>
                      </a:lnTo>
                      <a:lnTo>
                        <a:pt x="57199" y="68456"/>
                      </a:lnTo>
                      <a:lnTo>
                        <a:pt x="57566" y="68059"/>
                      </a:lnTo>
                      <a:lnTo>
                        <a:pt x="57902" y="67661"/>
                      </a:lnTo>
                      <a:lnTo>
                        <a:pt x="58207" y="67264"/>
                      </a:lnTo>
                      <a:lnTo>
                        <a:pt x="58467" y="66852"/>
                      </a:lnTo>
                      <a:lnTo>
                        <a:pt x="58711" y="66440"/>
                      </a:lnTo>
                      <a:lnTo>
                        <a:pt x="58910" y="66027"/>
                      </a:lnTo>
                      <a:lnTo>
                        <a:pt x="59078" y="65630"/>
                      </a:lnTo>
                      <a:lnTo>
                        <a:pt x="59230" y="65233"/>
                      </a:lnTo>
                      <a:lnTo>
                        <a:pt x="59337" y="64851"/>
                      </a:lnTo>
                      <a:lnTo>
                        <a:pt x="59414" y="64485"/>
                      </a:lnTo>
                      <a:lnTo>
                        <a:pt x="59460" y="64087"/>
                      </a:lnTo>
                      <a:lnTo>
                        <a:pt x="59505" y="63645"/>
                      </a:lnTo>
                      <a:lnTo>
                        <a:pt x="59536" y="63156"/>
                      </a:lnTo>
                      <a:lnTo>
                        <a:pt x="59551" y="62637"/>
                      </a:lnTo>
                      <a:lnTo>
                        <a:pt x="59582" y="61537"/>
                      </a:lnTo>
                      <a:lnTo>
                        <a:pt x="59582" y="60422"/>
                      </a:lnTo>
                      <a:lnTo>
                        <a:pt x="59567" y="58436"/>
                      </a:lnTo>
                      <a:lnTo>
                        <a:pt x="59567" y="57749"/>
                      </a:lnTo>
                      <a:lnTo>
                        <a:pt x="59582" y="57505"/>
                      </a:lnTo>
                      <a:lnTo>
                        <a:pt x="59597" y="57352"/>
                      </a:lnTo>
                      <a:lnTo>
                        <a:pt x="60483" y="53732"/>
                      </a:lnTo>
                      <a:lnTo>
                        <a:pt x="62346" y="46157"/>
                      </a:lnTo>
                      <a:lnTo>
                        <a:pt x="64286" y="38245"/>
                      </a:lnTo>
                      <a:lnTo>
                        <a:pt x="65004" y="35297"/>
                      </a:lnTo>
                      <a:lnTo>
                        <a:pt x="65386" y="33632"/>
                      </a:lnTo>
                      <a:lnTo>
                        <a:pt x="65493" y="33128"/>
                      </a:lnTo>
                      <a:lnTo>
                        <a:pt x="65599" y="32487"/>
                      </a:lnTo>
                      <a:lnTo>
                        <a:pt x="65859" y="30883"/>
                      </a:lnTo>
                      <a:lnTo>
                        <a:pt x="66134" y="28944"/>
                      </a:lnTo>
                      <a:lnTo>
                        <a:pt x="66439" y="26805"/>
                      </a:lnTo>
                      <a:lnTo>
                        <a:pt x="66760" y="24575"/>
                      </a:lnTo>
                      <a:lnTo>
                        <a:pt x="67066" y="22376"/>
                      </a:lnTo>
                      <a:lnTo>
                        <a:pt x="67386" y="20345"/>
                      </a:lnTo>
                      <a:lnTo>
                        <a:pt x="67539" y="19428"/>
                      </a:lnTo>
                      <a:lnTo>
                        <a:pt x="67677" y="18588"/>
                      </a:lnTo>
                      <a:lnTo>
                        <a:pt x="67829" y="17763"/>
                      </a:lnTo>
                      <a:lnTo>
                        <a:pt x="68013" y="16847"/>
                      </a:lnTo>
                      <a:lnTo>
                        <a:pt x="68440" y="14831"/>
                      </a:lnTo>
                      <a:lnTo>
                        <a:pt x="69387" y="10539"/>
                      </a:lnTo>
                      <a:lnTo>
                        <a:pt x="69830" y="8508"/>
                      </a:lnTo>
                      <a:lnTo>
                        <a:pt x="70197" y="6751"/>
                      </a:lnTo>
                      <a:lnTo>
                        <a:pt x="70349" y="6003"/>
                      </a:lnTo>
                      <a:lnTo>
                        <a:pt x="70472" y="5377"/>
                      </a:lnTo>
                      <a:lnTo>
                        <a:pt x="70548" y="4873"/>
                      </a:lnTo>
                      <a:lnTo>
                        <a:pt x="70594" y="4522"/>
                      </a:lnTo>
                      <a:lnTo>
                        <a:pt x="70594" y="4247"/>
                      </a:lnTo>
                      <a:lnTo>
                        <a:pt x="70579" y="4017"/>
                      </a:lnTo>
                      <a:lnTo>
                        <a:pt x="70533" y="3804"/>
                      </a:lnTo>
                      <a:lnTo>
                        <a:pt x="70487" y="3620"/>
                      </a:lnTo>
                      <a:lnTo>
                        <a:pt x="70426" y="3452"/>
                      </a:lnTo>
                      <a:lnTo>
                        <a:pt x="70349" y="3315"/>
                      </a:lnTo>
                      <a:lnTo>
                        <a:pt x="70258" y="3193"/>
                      </a:lnTo>
                      <a:lnTo>
                        <a:pt x="70166" y="3086"/>
                      </a:lnTo>
                      <a:lnTo>
                        <a:pt x="70075" y="2994"/>
                      </a:lnTo>
                      <a:lnTo>
                        <a:pt x="69998" y="2918"/>
                      </a:lnTo>
                      <a:lnTo>
                        <a:pt x="69830" y="2826"/>
                      </a:lnTo>
                      <a:lnTo>
                        <a:pt x="69723" y="2765"/>
                      </a:lnTo>
                      <a:lnTo>
                        <a:pt x="69677" y="2750"/>
                      </a:lnTo>
                      <a:lnTo>
                        <a:pt x="69693" y="2643"/>
                      </a:lnTo>
                      <a:lnTo>
                        <a:pt x="69708" y="2368"/>
                      </a:lnTo>
                      <a:lnTo>
                        <a:pt x="69723" y="2185"/>
                      </a:lnTo>
                      <a:lnTo>
                        <a:pt x="69708" y="1971"/>
                      </a:lnTo>
                      <a:lnTo>
                        <a:pt x="69693" y="1742"/>
                      </a:lnTo>
                      <a:lnTo>
                        <a:pt x="69662" y="1497"/>
                      </a:lnTo>
                      <a:lnTo>
                        <a:pt x="69601" y="1253"/>
                      </a:lnTo>
                      <a:lnTo>
                        <a:pt x="69525" y="1024"/>
                      </a:lnTo>
                      <a:lnTo>
                        <a:pt x="69418" y="795"/>
                      </a:lnTo>
                      <a:lnTo>
                        <a:pt x="69357" y="688"/>
                      </a:lnTo>
                      <a:lnTo>
                        <a:pt x="69280" y="581"/>
                      </a:lnTo>
                      <a:lnTo>
                        <a:pt x="69204" y="474"/>
                      </a:lnTo>
                      <a:lnTo>
                        <a:pt x="69112" y="398"/>
                      </a:lnTo>
                      <a:lnTo>
                        <a:pt x="69005" y="306"/>
                      </a:lnTo>
                      <a:lnTo>
                        <a:pt x="68898" y="230"/>
                      </a:lnTo>
                      <a:lnTo>
                        <a:pt x="68776" y="169"/>
                      </a:lnTo>
                      <a:lnTo>
                        <a:pt x="68639" y="108"/>
                      </a:lnTo>
                      <a:lnTo>
                        <a:pt x="68501" y="62"/>
                      </a:lnTo>
                      <a:lnTo>
                        <a:pt x="68349" y="31"/>
                      </a:lnTo>
                      <a:lnTo>
                        <a:pt x="68181" y="16"/>
                      </a:lnTo>
                      <a:lnTo>
                        <a:pt x="68013" y="1"/>
                      </a:lnTo>
                      <a:close/>
                    </a:path>
                  </a:pathLst>
                </a:custGeom>
                <a:solidFill>
                  <a:srgbClr val="FBC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 name="Google Shape;1871;p14">
                  <a:extLst>
                    <a:ext uri="{FF2B5EF4-FFF2-40B4-BE49-F238E27FC236}">
                      <a16:creationId xmlns:a16="http://schemas.microsoft.com/office/drawing/2014/main" id="{B234E34B-2C8B-D5C7-A9DE-6932D1178F39}"/>
                    </a:ext>
                  </a:extLst>
                </p:cNvPr>
                <p:cNvSpPr/>
                <p:nvPr/>
              </p:nvSpPr>
              <p:spPr>
                <a:xfrm>
                  <a:off x="5078783" y="3360438"/>
                  <a:ext cx="666574" cy="1172430"/>
                </a:xfrm>
                <a:custGeom>
                  <a:avLst/>
                  <a:gdLst/>
                  <a:ahLst/>
                  <a:cxnLst/>
                  <a:rect l="l" t="t" r="r" b="b"/>
                  <a:pathLst>
                    <a:path w="39849" h="70090" extrusionOk="0">
                      <a:moveTo>
                        <a:pt x="39253" y="0"/>
                      </a:moveTo>
                      <a:lnTo>
                        <a:pt x="38963" y="16"/>
                      </a:lnTo>
                      <a:lnTo>
                        <a:pt x="38672" y="46"/>
                      </a:lnTo>
                      <a:lnTo>
                        <a:pt x="38367" y="107"/>
                      </a:lnTo>
                      <a:lnTo>
                        <a:pt x="38077" y="168"/>
                      </a:lnTo>
                      <a:lnTo>
                        <a:pt x="37787" y="260"/>
                      </a:lnTo>
                      <a:lnTo>
                        <a:pt x="37512" y="352"/>
                      </a:lnTo>
                      <a:lnTo>
                        <a:pt x="37221" y="458"/>
                      </a:lnTo>
                      <a:lnTo>
                        <a:pt x="36946" y="565"/>
                      </a:lnTo>
                      <a:lnTo>
                        <a:pt x="36672" y="688"/>
                      </a:lnTo>
                      <a:lnTo>
                        <a:pt x="36412" y="825"/>
                      </a:lnTo>
                      <a:lnTo>
                        <a:pt x="36152" y="978"/>
                      </a:lnTo>
                      <a:lnTo>
                        <a:pt x="35893" y="1130"/>
                      </a:lnTo>
                      <a:lnTo>
                        <a:pt x="35373" y="1451"/>
                      </a:lnTo>
                      <a:lnTo>
                        <a:pt x="35129" y="1619"/>
                      </a:lnTo>
                      <a:lnTo>
                        <a:pt x="34900" y="1803"/>
                      </a:lnTo>
                      <a:lnTo>
                        <a:pt x="34426" y="2169"/>
                      </a:lnTo>
                      <a:lnTo>
                        <a:pt x="33983" y="2581"/>
                      </a:lnTo>
                      <a:lnTo>
                        <a:pt x="33754" y="2780"/>
                      </a:lnTo>
                      <a:lnTo>
                        <a:pt x="33541" y="2994"/>
                      </a:lnTo>
                      <a:lnTo>
                        <a:pt x="33128" y="3421"/>
                      </a:lnTo>
                      <a:lnTo>
                        <a:pt x="32930" y="3651"/>
                      </a:lnTo>
                      <a:lnTo>
                        <a:pt x="32731" y="3895"/>
                      </a:lnTo>
                      <a:lnTo>
                        <a:pt x="32365" y="4384"/>
                      </a:lnTo>
                      <a:lnTo>
                        <a:pt x="32044" y="4888"/>
                      </a:lnTo>
                      <a:lnTo>
                        <a:pt x="31723" y="5407"/>
                      </a:lnTo>
                      <a:lnTo>
                        <a:pt x="31433" y="5926"/>
                      </a:lnTo>
                      <a:lnTo>
                        <a:pt x="31143" y="6446"/>
                      </a:lnTo>
                      <a:lnTo>
                        <a:pt x="30883" y="6980"/>
                      </a:lnTo>
                      <a:lnTo>
                        <a:pt x="30364" y="8049"/>
                      </a:lnTo>
                      <a:lnTo>
                        <a:pt x="29860" y="9134"/>
                      </a:lnTo>
                      <a:lnTo>
                        <a:pt x="29386" y="10218"/>
                      </a:lnTo>
                      <a:lnTo>
                        <a:pt x="28928" y="11303"/>
                      </a:lnTo>
                      <a:lnTo>
                        <a:pt x="28485" y="12402"/>
                      </a:lnTo>
                      <a:lnTo>
                        <a:pt x="28042" y="13517"/>
                      </a:lnTo>
                      <a:lnTo>
                        <a:pt x="27217" y="15732"/>
                      </a:lnTo>
                      <a:lnTo>
                        <a:pt x="26408" y="17962"/>
                      </a:lnTo>
                      <a:lnTo>
                        <a:pt x="25644" y="20192"/>
                      </a:lnTo>
                      <a:lnTo>
                        <a:pt x="24896" y="22452"/>
                      </a:lnTo>
                      <a:lnTo>
                        <a:pt x="24224" y="24590"/>
                      </a:lnTo>
                      <a:lnTo>
                        <a:pt x="23582" y="26744"/>
                      </a:lnTo>
                      <a:lnTo>
                        <a:pt x="22956" y="28897"/>
                      </a:lnTo>
                      <a:lnTo>
                        <a:pt x="22345" y="31066"/>
                      </a:lnTo>
                      <a:lnTo>
                        <a:pt x="21856" y="31311"/>
                      </a:lnTo>
                      <a:lnTo>
                        <a:pt x="21368" y="31570"/>
                      </a:lnTo>
                      <a:lnTo>
                        <a:pt x="20894" y="31845"/>
                      </a:lnTo>
                      <a:lnTo>
                        <a:pt x="20421" y="32135"/>
                      </a:lnTo>
                      <a:lnTo>
                        <a:pt x="19963" y="32441"/>
                      </a:lnTo>
                      <a:lnTo>
                        <a:pt x="19504" y="32746"/>
                      </a:lnTo>
                      <a:lnTo>
                        <a:pt x="19061" y="33067"/>
                      </a:lnTo>
                      <a:lnTo>
                        <a:pt x="18634" y="33403"/>
                      </a:lnTo>
                      <a:lnTo>
                        <a:pt x="18695" y="33143"/>
                      </a:lnTo>
                      <a:lnTo>
                        <a:pt x="18802" y="32762"/>
                      </a:lnTo>
                      <a:lnTo>
                        <a:pt x="18909" y="32380"/>
                      </a:lnTo>
                      <a:lnTo>
                        <a:pt x="19153" y="31631"/>
                      </a:lnTo>
                      <a:lnTo>
                        <a:pt x="19275" y="31249"/>
                      </a:lnTo>
                      <a:lnTo>
                        <a:pt x="19413" y="30883"/>
                      </a:lnTo>
                      <a:lnTo>
                        <a:pt x="19657" y="30135"/>
                      </a:lnTo>
                      <a:lnTo>
                        <a:pt x="19932" y="29401"/>
                      </a:lnTo>
                      <a:lnTo>
                        <a:pt x="20467" y="27920"/>
                      </a:lnTo>
                      <a:lnTo>
                        <a:pt x="21566" y="24972"/>
                      </a:lnTo>
                      <a:lnTo>
                        <a:pt x="22697" y="22024"/>
                      </a:lnTo>
                      <a:lnTo>
                        <a:pt x="24942" y="16129"/>
                      </a:lnTo>
                      <a:lnTo>
                        <a:pt x="25507" y="14647"/>
                      </a:lnTo>
                      <a:lnTo>
                        <a:pt x="26057" y="13166"/>
                      </a:lnTo>
                      <a:lnTo>
                        <a:pt x="26591" y="11684"/>
                      </a:lnTo>
                      <a:lnTo>
                        <a:pt x="27111" y="10188"/>
                      </a:lnTo>
                      <a:lnTo>
                        <a:pt x="26408" y="11608"/>
                      </a:lnTo>
                      <a:lnTo>
                        <a:pt x="25705" y="13028"/>
                      </a:lnTo>
                      <a:lnTo>
                        <a:pt x="25049" y="14464"/>
                      </a:lnTo>
                      <a:lnTo>
                        <a:pt x="24392" y="15900"/>
                      </a:lnTo>
                      <a:lnTo>
                        <a:pt x="23766" y="17351"/>
                      </a:lnTo>
                      <a:lnTo>
                        <a:pt x="23155" y="18817"/>
                      </a:lnTo>
                      <a:lnTo>
                        <a:pt x="22559" y="20283"/>
                      </a:lnTo>
                      <a:lnTo>
                        <a:pt x="21979" y="21749"/>
                      </a:lnTo>
                      <a:lnTo>
                        <a:pt x="21429" y="23231"/>
                      </a:lnTo>
                      <a:lnTo>
                        <a:pt x="20894" y="24713"/>
                      </a:lnTo>
                      <a:lnTo>
                        <a:pt x="20375" y="26209"/>
                      </a:lnTo>
                      <a:lnTo>
                        <a:pt x="19902" y="27721"/>
                      </a:lnTo>
                      <a:lnTo>
                        <a:pt x="19474" y="29142"/>
                      </a:lnTo>
                      <a:lnTo>
                        <a:pt x="19275" y="29860"/>
                      </a:lnTo>
                      <a:lnTo>
                        <a:pt x="19092" y="30562"/>
                      </a:lnTo>
                      <a:lnTo>
                        <a:pt x="18924" y="31295"/>
                      </a:lnTo>
                      <a:lnTo>
                        <a:pt x="18787" y="32013"/>
                      </a:lnTo>
                      <a:lnTo>
                        <a:pt x="18649" y="32746"/>
                      </a:lnTo>
                      <a:lnTo>
                        <a:pt x="18542" y="33479"/>
                      </a:lnTo>
                      <a:lnTo>
                        <a:pt x="18038" y="33877"/>
                      </a:lnTo>
                      <a:lnTo>
                        <a:pt x="17488" y="34350"/>
                      </a:lnTo>
                      <a:lnTo>
                        <a:pt x="16938" y="34839"/>
                      </a:lnTo>
                      <a:lnTo>
                        <a:pt x="16404" y="35327"/>
                      </a:lnTo>
                      <a:lnTo>
                        <a:pt x="15885" y="35847"/>
                      </a:lnTo>
                      <a:lnTo>
                        <a:pt x="15365" y="36366"/>
                      </a:lnTo>
                      <a:lnTo>
                        <a:pt x="14861" y="36901"/>
                      </a:lnTo>
                      <a:lnTo>
                        <a:pt x="14373" y="37435"/>
                      </a:lnTo>
                      <a:lnTo>
                        <a:pt x="13899" y="37985"/>
                      </a:lnTo>
                      <a:lnTo>
                        <a:pt x="13456" y="38520"/>
                      </a:lnTo>
                      <a:lnTo>
                        <a:pt x="13029" y="39069"/>
                      </a:lnTo>
                      <a:lnTo>
                        <a:pt x="12616" y="39619"/>
                      </a:lnTo>
                      <a:lnTo>
                        <a:pt x="12219" y="40184"/>
                      </a:lnTo>
                      <a:lnTo>
                        <a:pt x="13044" y="37802"/>
                      </a:lnTo>
                      <a:lnTo>
                        <a:pt x="13471" y="36610"/>
                      </a:lnTo>
                      <a:lnTo>
                        <a:pt x="13899" y="35419"/>
                      </a:lnTo>
                      <a:lnTo>
                        <a:pt x="14418" y="34045"/>
                      </a:lnTo>
                      <a:lnTo>
                        <a:pt x="14693" y="33357"/>
                      </a:lnTo>
                      <a:lnTo>
                        <a:pt x="14953" y="32685"/>
                      </a:lnTo>
                      <a:lnTo>
                        <a:pt x="15488" y="31311"/>
                      </a:lnTo>
                      <a:lnTo>
                        <a:pt x="16037" y="29951"/>
                      </a:lnTo>
                      <a:lnTo>
                        <a:pt x="17168" y="27233"/>
                      </a:lnTo>
                      <a:lnTo>
                        <a:pt x="18313" y="24529"/>
                      </a:lnTo>
                      <a:lnTo>
                        <a:pt x="20635" y="19107"/>
                      </a:lnTo>
                      <a:lnTo>
                        <a:pt x="20238" y="19749"/>
                      </a:lnTo>
                      <a:lnTo>
                        <a:pt x="19856" y="20375"/>
                      </a:lnTo>
                      <a:lnTo>
                        <a:pt x="19489" y="21016"/>
                      </a:lnTo>
                      <a:lnTo>
                        <a:pt x="19138" y="21658"/>
                      </a:lnTo>
                      <a:lnTo>
                        <a:pt x="18435" y="22956"/>
                      </a:lnTo>
                      <a:lnTo>
                        <a:pt x="17763" y="24285"/>
                      </a:lnTo>
                      <a:lnTo>
                        <a:pt x="17122" y="25614"/>
                      </a:lnTo>
                      <a:lnTo>
                        <a:pt x="16496" y="26942"/>
                      </a:lnTo>
                      <a:lnTo>
                        <a:pt x="15915" y="28302"/>
                      </a:lnTo>
                      <a:lnTo>
                        <a:pt x="15335" y="29661"/>
                      </a:lnTo>
                      <a:lnTo>
                        <a:pt x="14800" y="31036"/>
                      </a:lnTo>
                      <a:lnTo>
                        <a:pt x="14281" y="32426"/>
                      </a:lnTo>
                      <a:lnTo>
                        <a:pt x="13792" y="33815"/>
                      </a:lnTo>
                      <a:lnTo>
                        <a:pt x="13334" y="35221"/>
                      </a:lnTo>
                      <a:lnTo>
                        <a:pt x="13151" y="35877"/>
                      </a:lnTo>
                      <a:lnTo>
                        <a:pt x="12967" y="36519"/>
                      </a:lnTo>
                      <a:lnTo>
                        <a:pt x="12784" y="37160"/>
                      </a:lnTo>
                      <a:lnTo>
                        <a:pt x="12616" y="37817"/>
                      </a:lnTo>
                      <a:lnTo>
                        <a:pt x="12463" y="38474"/>
                      </a:lnTo>
                      <a:lnTo>
                        <a:pt x="12311" y="39115"/>
                      </a:lnTo>
                      <a:lnTo>
                        <a:pt x="12173" y="39772"/>
                      </a:lnTo>
                      <a:lnTo>
                        <a:pt x="12051" y="40444"/>
                      </a:lnTo>
                      <a:lnTo>
                        <a:pt x="11684" y="41009"/>
                      </a:lnTo>
                      <a:lnTo>
                        <a:pt x="11333" y="41590"/>
                      </a:lnTo>
                      <a:lnTo>
                        <a:pt x="11012" y="42200"/>
                      </a:lnTo>
                      <a:lnTo>
                        <a:pt x="10707" y="42811"/>
                      </a:lnTo>
                      <a:lnTo>
                        <a:pt x="10142" y="43209"/>
                      </a:lnTo>
                      <a:lnTo>
                        <a:pt x="9577" y="43606"/>
                      </a:lnTo>
                      <a:lnTo>
                        <a:pt x="8996" y="43987"/>
                      </a:lnTo>
                      <a:lnTo>
                        <a:pt x="8416" y="44354"/>
                      </a:lnTo>
                      <a:lnTo>
                        <a:pt x="7820" y="44721"/>
                      </a:lnTo>
                      <a:lnTo>
                        <a:pt x="7225" y="45072"/>
                      </a:lnTo>
                      <a:lnTo>
                        <a:pt x="6629" y="45423"/>
                      </a:lnTo>
                      <a:lnTo>
                        <a:pt x="6018" y="45759"/>
                      </a:lnTo>
                      <a:lnTo>
                        <a:pt x="5407" y="46080"/>
                      </a:lnTo>
                      <a:lnTo>
                        <a:pt x="4781" y="46385"/>
                      </a:lnTo>
                      <a:lnTo>
                        <a:pt x="4155" y="46691"/>
                      </a:lnTo>
                      <a:lnTo>
                        <a:pt x="3513" y="46966"/>
                      </a:lnTo>
                      <a:lnTo>
                        <a:pt x="2857" y="47210"/>
                      </a:lnTo>
                      <a:lnTo>
                        <a:pt x="2521" y="47332"/>
                      </a:lnTo>
                      <a:lnTo>
                        <a:pt x="2200" y="47424"/>
                      </a:lnTo>
                      <a:lnTo>
                        <a:pt x="1864" y="47531"/>
                      </a:lnTo>
                      <a:lnTo>
                        <a:pt x="1512" y="47607"/>
                      </a:lnTo>
                      <a:lnTo>
                        <a:pt x="1176" y="47684"/>
                      </a:lnTo>
                      <a:lnTo>
                        <a:pt x="825" y="47729"/>
                      </a:lnTo>
                      <a:lnTo>
                        <a:pt x="825" y="47729"/>
                      </a:lnTo>
                      <a:lnTo>
                        <a:pt x="1176" y="47699"/>
                      </a:lnTo>
                      <a:lnTo>
                        <a:pt x="1528" y="47638"/>
                      </a:lnTo>
                      <a:lnTo>
                        <a:pt x="1864" y="47561"/>
                      </a:lnTo>
                      <a:lnTo>
                        <a:pt x="2215" y="47485"/>
                      </a:lnTo>
                      <a:lnTo>
                        <a:pt x="2551" y="47393"/>
                      </a:lnTo>
                      <a:lnTo>
                        <a:pt x="2887" y="47286"/>
                      </a:lnTo>
                      <a:lnTo>
                        <a:pt x="3544" y="47057"/>
                      </a:lnTo>
                      <a:lnTo>
                        <a:pt x="4201" y="46798"/>
                      </a:lnTo>
                      <a:lnTo>
                        <a:pt x="4842" y="46523"/>
                      </a:lnTo>
                      <a:lnTo>
                        <a:pt x="5484" y="46233"/>
                      </a:lnTo>
                      <a:lnTo>
                        <a:pt x="6110" y="45927"/>
                      </a:lnTo>
                      <a:lnTo>
                        <a:pt x="6736" y="45606"/>
                      </a:lnTo>
                      <a:lnTo>
                        <a:pt x="7362" y="45270"/>
                      </a:lnTo>
                      <a:lnTo>
                        <a:pt x="7973" y="44934"/>
                      </a:lnTo>
                      <a:lnTo>
                        <a:pt x="8569" y="44583"/>
                      </a:lnTo>
                      <a:lnTo>
                        <a:pt x="9180" y="44217"/>
                      </a:lnTo>
                      <a:lnTo>
                        <a:pt x="9775" y="43850"/>
                      </a:lnTo>
                      <a:lnTo>
                        <a:pt x="10371" y="43468"/>
                      </a:lnTo>
                      <a:lnTo>
                        <a:pt x="10951" y="43071"/>
                      </a:lnTo>
                      <a:lnTo>
                        <a:pt x="10982" y="43056"/>
                      </a:lnTo>
                      <a:lnTo>
                        <a:pt x="11012" y="43010"/>
                      </a:lnTo>
                      <a:lnTo>
                        <a:pt x="11333" y="42368"/>
                      </a:lnTo>
                      <a:lnTo>
                        <a:pt x="11700" y="41758"/>
                      </a:lnTo>
                      <a:lnTo>
                        <a:pt x="12082" y="41147"/>
                      </a:lnTo>
                      <a:lnTo>
                        <a:pt x="12479" y="40551"/>
                      </a:lnTo>
                      <a:lnTo>
                        <a:pt x="12906" y="39971"/>
                      </a:lnTo>
                      <a:lnTo>
                        <a:pt x="13349" y="39405"/>
                      </a:lnTo>
                      <a:lnTo>
                        <a:pt x="13807" y="38856"/>
                      </a:lnTo>
                      <a:lnTo>
                        <a:pt x="14266" y="38306"/>
                      </a:lnTo>
                      <a:lnTo>
                        <a:pt x="14754" y="37771"/>
                      </a:lnTo>
                      <a:lnTo>
                        <a:pt x="15243" y="37237"/>
                      </a:lnTo>
                      <a:lnTo>
                        <a:pt x="15747" y="36733"/>
                      </a:lnTo>
                      <a:lnTo>
                        <a:pt x="16251" y="36229"/>
                      </a:lnTo>
                      <a:lnTo>
                        <a:pt x="16786" y="35740"/>
                      </a:lnTo>
                      <a:lnTo>
                        <a:pt x="17320" y="35266"/>
                      </a:lnTo>
                      <a:lnTo>
                        <a:pt x="17870" y="34793"/>
                      </a:lnTo>
                      <a:lnTo>
                        <a:pt x="18420" y="34335"/>
                      </a:lnTo>
                      <a:lnTo>
                        <a:pt x="18985" y="33907"/>
                      </a:lnTo>
                      <a:lnTo>
                        <a:pt x="19566" y="33479"/>
                      </a:lnTo>
                      <a:lnTo>
                        <a:pt x="20161" y="33067"/>
                      </a:lnTo>
                      <a:lnTo>
                        <a:pt x="20757" y="32685"/>
                      </a:lnTo>
                      <a:lnTo>
                        <a:pt x="21368" y="32319"/>
                      </a:lnTo>
                      <a:lnTo>
                        <a:pt x="21994" y="31983"/>
                      </a:lnTo>
                      <a:lnTo>
                        <a:pt x="22620" y="31662"/>
                      </a:lnTo>
                      <a:lnTo>
                        <a:pt x="23277" y="31387"/>
                      </a:lnTo>
                      <a:lnTo>
                        <a:pt x="23598" y="31265"/>
                      </a:lnTo>
                      <a:lnTo>
                        <a:pt x="23934" y="31143"/>
                      </a:lnTo>
                      <a:lnTo>
                        <a:pt x="24270" y="31051"/>
                      </a:lnTo>
                      <a:lnTo>
                        <a:pt x="24606" y="30959"/>
                      </a:lnTo>
                      <a:lnTo>
                        <a:pt x="24942" y="30883"/>
                      </a:lnTo>
                      <a:lnTo>
                        <a:pt x="25293" y="30837"/>
                      </a:lnTo>
                      <a:lnTo>
                        <a:pt x="25629" y="30791"/>
                      </a:lnTo>
                      <a:lnTo>
                        <a:pt x="25965" y="30776"/>
                      </a:lnTo>
                      <a:lnTo>
                        <a:pt x="26301" y="30776"/>
                      </a:lnTo>
                      <a:lnTo>
                        <a:pt x="26637" y="30807"/>
                      </a:lnTo>
                      <a:lnTo>
                        <a:pt x="26973" y="30868"/>
                      </a:lnTo>
                      <a:lnTo>
                        <a:pt x="27294" y="30944"/>
                      </a:lnTo>
                      <a:lnTo>
                        <a:pt x="27599" y="31051"/>
                      </a:lnTo>
                      <a:lnTo>
                        <a:pt x="27905" y="31188"/>
                      </a:lnTo>
                      <a:lnTo>
                        <a:pt x="28195" y="31341"/>
                      </a:lnTo>
                      <a:lnTo>
                        <a:pt x="28455" y="31540"/>
                      </a:lnTo>
                      <a:lnTo>
                        <a:pt x="28714" y="31754"/>
                      </a:lnTo>
                      <a:lnTo>
                        <a:pt x="28959" y="31998"/>
                      </a:lnTo>
                      <a:lnTo>
                        <a:pt x="29203" y="32242"/>
                      </a:lnTo>
                      <a:lnTo>
                        <a:pt x="29417" y="32502"/>
                      </a:lnTo>
                      <a:lnTo>
                        <a:pt x="29631" y="32777"/>
                      </a:lnTo>
                      <a:lnTo>
                        <a:pt x="29814" y="33067"/>
                      </a:lnTo>
                      <a:lnTo>
                        <a:pt x="29982" y="33357"/>
                      </a:lnTo>
                      <a:lnTo>
                        <a:pt x="30119" y="33663"/>
                      </a:lnTo>
                      <a:lnTo>
                        <a:pt x="30226" y="33968"/>
                      </a:lnTo>
                      <a:lnTo>
                        <a:pt x="30318" y="34289"/>
                      </a:lnTo>
                      <a:lnTo>
                        <a:pt x="30379" y="34610"/>
                      </a:lnTo>
                      <a:lnTo>
                        <a:pt x="30410" y="34946"/>
                      </a:lnTo>
                      <a:lnTo>
                        <a:pt x="30425" y="35282"/>
                      </a:lnTo>
                      <a:lnTo>
                        <a:pt x="30394" y="35618"/>
                      </a:lnTo>
                      <a:lnTo>
                        <a:pt x="30364" y="35954"/>
                      </a:lnTo>
                      <a:lnTo>
                        <a:pt x="30303" y="36290"/>
                      </a:lnTo>
                      <a:lnTo>
                        <a:pt x="30226" y="36626"/>
                      </a:lnTo>
                      <a:lnTo>
                        <a:pt x="30135" y="36946"/>
                      </a:lnTo>
                      <a:lnTo>
                        <a:pt x="30028" y="37282"/>
                      </a:lnTo>
                      <a:lnTo>
                        <a:pt x="29906" y="37618"/>
                      </a:lnTo>
                      <a:lnTo>
                        <a:pt x="29768" y="37939"/>
                      </a:lnTo>
                      <a:lnTo>
                        <a:pt x="29631" y="38260"/>
                      </a:lnTo>
                      <a:lnTo>
                        <a:pt x="29325" y="38901"/>
                      </a:lnTo>
                      <a:lnTo>
                        <a:pt x="29004" y="39543"/>
                      </a:lnTo>
                      <a:lnTo>
                        <a:pt x="28668" y="40169"/>
                      </a:lnTo>
                      <a:lnTo>
                        <a:pt x="28317" y="40795"/>
                      </a:lnTo>
                      <a:lnTo>
                        <a:pt x="27951" y="41422"/>
                      </a:lnTo>
                      <a:lnTo>
                        <a:pt x="27217" y="42659"/>
                      </a:lnTo>
                      <a:lnTo>
                        <a:pt x="26454" y="43896"/>
                      </a:lnTo>
                      <a:lnTo>
                        <a:pt x="24942" y="46370"/>
                      </a:lnTo>
                      <a:lnTo>
                        <a:pt x="24193" y="47607"/>
                      </a:lnTo>
                      <a:lnTo>
                        <a:pt x="23460" y="48844"/>
                      </a:lnTo>
                      <a:lnTo>
                        <a:pt x="22742" y="50097"/>
                      </a:lnTo>
                      <a:lnTo>
                        <a:pt x="22024" y="51364"/>
                      </a:lnTo>
                      <a:lnTo>
                        <a:pt x="21765" y="51716"/>
                      </a:lnTo>
                      <a:lnTo>
                        <a:pt x="21475" y="52052"/>
                      </a:lnTo>
                      <a:lnTo>
                        <a:pt x="21184" y="52388"/>
                      </a:lnTo>
                      <a:lnTo>
                        <a:pt x="20879" y="52709"/>
                      </a:lnTo>
                      <a:lnTo>
                        <a:pt x="20558" y="53029"/>
                      </a:lnTo>
                      <a:lnTo>
                        <a:pt x="20238" y="53335"/>
                      </a:lnTo>
                      <a:lnTo>
                        <a:pt x="19581" y="53946"/>
                      </a:lnTo>
                      <a:lnTo>
                        <a:pt x="18909" y="54526"/>
                      </a:lnTo>
                      <a:lnTo>
                        <a:pt x="18206" y="55106"/>
                      </a:lnTo>
                      <a:lnTo>
                        <a:pt x="17504" y="55656"/>
                      </a:lnTo>
                      <a:lnTo>
                        <a:pt x="16770" y="56206"/>
                      </a:lnTo>
                      <a:lnTo>
                        <a:pt x="16037" y="56741"/>
                      </a:lnTo>
                      <a:lnTo>
                        <a:pt x="15289" y="57260"/>
                      </a:lnTo>
                      <a:lnTo>
                        <a:pt x="14541" y="57764"/>
                      </a:lnTo>
                      <a:lnTo>
                        <a:pt x="13792" y="58268"/>
                      </a:lnTo>
                      <a:lnTo>
                        <a:pt x="12265" y="59245"/>
                      </a:lnTo>
                      <a:lnTo>
                        <a:pt x="10722" y="60223"/>
                      </a:lnTo>
                      <a:lnTo>
                        <a:pt x="9959" y="60727"/>
                      </a:lnTo>
                      <a:lnTo>
                        <a:pt x="9577" y="60987"/>
                      </a:lnTo>
                      <a:lnTo>
                        <a:pt x="9195" y="61246"/>
                      </a:lnTo>
                      <a:lnTo>
                        <a:pt x="8477" y="61811"/>
                      </a:lnTo>
                      <a:lnTo>
                        <a:pt x="7775" y="62392"/>
                      </a:lnTo>
                      <a:lnTo>
                        <a:pt x="7087" y="63003"/>
                      </a:lnTo>
                      <a:lnTo>
                        <a:pt x="6415" y="63614"/>
                      </a:lnTo>
                      <a:lnTo>
                        <a:pt x="5743" y="64240"/>
                      </a:lnTo>
                      <a:lnTo>
                        <a:pt x="5086" y="64881"/>
                      </a:lnTo>
                      <a:lnTo>
                        <a:pt x="3788" y="66149"/>
                      </a:lnTo>
                      <a:lnTo>
                        <a:pt x="2505" y="67447"/>
                      </a:lnTo>
                      <a:lnTo>
                        <a:pt x="1253" y="68761"/>
                      </a:lnTo>
                      <a:lnTo>
                        <a:pt x="0" y="70090"/>
                      </a:lnTo>
                      <a:lnTo>
                        <a:pt x="1299" y="68822"/>
                      </a:lnTo>
                      <a:lnTo>
                        <a:pt x="2612" y="67554"/>
                      </a:lnTo>
                      <a:lnTo>
                        <a:pt x="3926" y="66302"/>
                      </a:lnTo>
                      <a:lnTo>
                        <a:pt x="5270" y="65065"/>
                      </a:lnTo>
                      <a:lnTo>
                        <a:pt x="5942" y="64454"/>
                      </a:lnTo>
                      <a:lnTo>
                        <a:pt x="6629" y="63858"/>
                      </a:lnTo>
                      <a:lnTo>
                        <a:pt x="7316" y="63262"/>
                      </a:lnTo>
                      <a:lnTo>
                        <a:pt x="8019" y="62682"/>
                      </a:lnTo>
                      <a:lnTo>
                        <a:pt x="8721" y="62117"/>
                      </a:lnTo>
                      <a:lnTo>
                        <a:pt x="9439" y="61582"/>
                      </a:lnTo>
                      <a:lnTo>
                        <a:pt x="9821" y="61323"/>
                      </a:lnTo>
                      <a:lnTo>
                        <a:pt x="10188" y="61078"/>
                      </a:lnTo>
                      <a:lnTo>
                        <a:pt x="10967" y="60605"/>
                      </a:lnTo>
                      <a:lnTo>
                        <a:pt x="12525" y="59658"/>
                      </a:lnTo>
                      <a:lnTo>
                        <a:pt x="14067" y="58696"/>
                      </a:lnTo>
                      <a:lnTo>
                        <a:pt x="14846" y="58207"/>
                      </a:lnTo>
                      <a:lnTo>
                        <a:pt x="15610" y="57703"/>
                      </a:lnTo>
                      <a:lnTo>
                        <a:pt x="16358" y="57199"/>
                      </a:lnTo>
                      <a:lnTo>
                        <a:pt x="17122" y="56680"/>
                      </a:lnTo>
                      <a:lnTo>
                        <a:pt x="17855" y="56145"/>
                      </a:lnTo>
                      <a:lnTo>
                        <a:pt x="18588" y="55595"/>
                      </a:lnTo>
                      <a:lnTo>
                        <a:pt x="19306" y="55015"/>
                      </a:lnTo>
                      <a:lnTo>
                        <a:pt x="20008" y="54434"/>
                      </a:lnTo>
                      <a:lnTo>
                        <a:pt x="20360" y="54129"/>
                      </a:lnTo>
                      <a:lnTo>
                        <a:pt x="20696" y="53808"/>
                      </a:lnTo>
                      <a:lnTo>
                        <a:pt x="21032" y="53487"/>
                      </a:lnTo>
                      <a:lnTo>
                        <a:pt x="21352" y="53167"/>
                      </a:lnTo>
                      <a:lnTo>
                        <a:pt x="21673" y="52815"/>
                      </a:lnTo>
                      <a:lnTo>
                        <a:pt x="21979" y="52479"/>
                      </a:lnTo>
                      <a:lnTo>
                        <a:pt x="22284" y="52113"/>
                      </a:lnTo>
                      <a:lnTo>
                        <a:pt x="22574" y="51746"/>
                      </a:lnTo>
                      <a:lnTo>
                        <a:pt x="22590" y="51731"/>
                      </a:lnTo>
                      <a:lnTo>
                        <a:pt x="22605" y="51716"/>
                      </a:lnTo>
                      <a:lnTo>
                        <a:pt x="23307" y="50463"/>
                      </a:lnTo>
                      <a:lnTo>
                        <a:pt x="24041" y="49211"/>
                      </a:lnTo>
                      <a:lnTo>
                        <a:pt x="24789" y="47974"/>
                      </a:lnTo>
                      <a:lnTo>
                        <a:pt x="25537" y="46737"/>
                      </a:lnTo>
                      <a:lnTo>
                        <a:pt x="27080" y="44278"/>
                      </a:lnTo>
                      <a:lnTo>
                        <a:pt x="27844" y="43040"/>
                      </a:lnTo>
                      <a:lnTo>
                        <a:pt x="28592" y="41803"/>
                      </a:lnTo>
                      <a:lnTo>
                        <a:pt x="29325" y="40536"/>
                      </a:lnTo>
                      <a:lnTo>
                        <a:pt x="29676" y="39894"/>
                      </a:lnTo>
                      <a:lnTo>
                        <a:pt x="30012" y="39237"/>
                      </a:lnTo>
                      <a:lnTo>
                        <a:pt x="30333" y="38565"/>
                      </a:lnTo>
                      <a:lnTo>
                        <a:pt x="30471" y="38229"/>
                      </a:lnTo>
                      <a:lnTo>
                        <a:pt x="30608" y="37878"/>
                      </a:lnTo>
                      <a:lnTo>
                        <a:pt x="30730" y="37527"/>
                      </a:lnTo>
                      <a:lnTo>
                        <a:pt x="30837" y="37176"/>
                      </a:lnTo>
                      <a:lnTo>
                        <a:pt x="30944" y="36809"/>
                      </a:lnTo>
                      <a:lnTo>
                        <a:pt x="31036" y="36427"/>
                      </a:lnTo>
                      <a:lnTo>
                        <a:pt x="31097" y="36061"/>
                      </a:lnTo>
                      <a:lnTo>
                        <a:pt x="31143" y="35679"/>
                      </a:lnTo>
                      <a:lnTo>
                        <a:pt x="31158" y="35282"/>
                      </a:lnTo>
                      <a:lnTo>
                        <a:pt x="31143" y="34900"/>
                      </a:lnTo>
                      <a:lnTo>
                        <a:pt x="31097" y="34503"/>
                      </a:lnTo>
                      <a:lnTo>
                        <a:pt x="31036" y="34121"/>
                      </a:lnTo>
                      <a:lnTo>
                        <a:pt x="30929" y="33739"/>
                      </a:lnTo>
                      <a:lnTo>
                        <a:pt x="30868" y="33556"/>
                      </a:lnTo>
                      <a:lnTo>
                        <a:pt x="30791" y="33372"/>
                      </a:lnTo>
                      <a:lnTo>
                        <a:pt x="30623" y="33021"/>
                      </a:lnTo>
                      <a:lnTo>
                        <a:pt x="30425" y="32685"/>
                      </a:lnTo>
                      <a:lnTo>
                        <a:pt x="30211" y="32364"/>
                      </a:lnTo>
                      <a:lnTo>
                        <a:pt x="29982" y="32059"/>
                      </a:lnTo>
                      <a:lnTo>
                        <a:pt x="29722" y="31769"/>
                      </a:lnTo>
                      <a:lnTo>
                        <a:pt x="29463" y="31494"/>
                      </a:lnTo>
                      <a:lnTo>
                        <a:pt x="29188" y="31234"/>
                      </a:lnTo>
                      <a:lnTo>
                        <a:pt x="28897" y="30975"/>
                      </a:lnTo>
                      <a:lnTo>
                        <a:pt x="28729" y="30868"/>
                      </a:lnTo>
                      <a:lnTo>
                        <a:pt x="28561" y="30745"/>
                      </a:lnTo>
                      <a:lnTo>
                        <a:pt x="28393" y="30654"/>
                      </a:lnTo>
                      <a:lnTo>
                        <a:pt x="28225" y="30562"/>
                      </a:lnTo>
                      <a:lnTo>
                        <a:pt x="28042" y="30471"/>
                      </a:lnTo>
                      <a:lnTo>
                        <a:pt x="27859" y="30394"/>
                      </a:lnTo>
                      <a:lnTo>
                        <a:pt x="27492" y="30272"/>
                      </a:lnTo>
                      <a:lnTo>
                        <a:pt x="27111" y="30180"/>
                      </a:lnTo>
                      <a:lnTo>
                        <a:pt x="26729" y="30119"/>
                      </a:lnTo>
                      <a:lnTo>
                        <a:pt x="26332" y="30089"/>
                      </a:lnTo>
                      <a:lnTo>
                        <a:pt x="25950" y="30089"/>
                      </a:lnTo>
                      <a:lnTo>
                        <a:pt x="25568" y="30104"/>
                      </a:lnTo>
                      <a:lnTo>
                        <a:pt x="25186" y="30150"/>
                      </a:lnTo>
                      <a:lnTo>
                        <a:pt x="24820" y="30211"/>
                      </a:lnTo>
                      <a:lnTo>
                        <a:pt x="24453" y="30303"/>
                      </a:lnTo>
                      <a:lnTo>
                        <a:pt x="24086" y="30394"/>
                      </a:lnTo>
                      <a:lnTo>
                        <a:pt x="23720" y="30501"/>
                      </a:lnTo>
                      <a:lnTo>
                        <a:pt x="23369" y="30623"/>
                      </a:lnTo>
                      <a:lnTo>
                        <a:pt x="23017" y="30761"/>
                      </a:lnTo>
                      <a:lnTo>
                        <a:pt x="22406" y="31036"/>
                      </a:lnTo>
                      <a:lnTo>
                        <a:pt x="23185" y="28943"/>
                      </a:lnTo>
                      <a:lnTo>
                        <a:pt x="23949" y="26835"/>
                      </a:lnTo>
                      <a:lnTo>
                        <a:pt x="25461" y="22635"/>
                      </a:lnTo>
                      <a:lnTo>
                        <a:pt x="27080" y="18206"/>
                      </a:lnTo>
                      <a:lnTo>
                        <a:pt x="27905" y="15991"/>
                      </a:lnTo>
                      <a:lnTo>
                        <a:pt x="28760" y="13792"/>
                      </a:lnTo>
                      <a:lnTo>
                        <a:pt x="29188" y="12692"/>
                      </a:lnTo>
                      <a:lnTo>
                        <a:pt x="29615" y="11593"/>
                      </a:lnTo>
                      <a:lnTo>
                        <a:pt x="30058" y="10508"/>
                      </a:lnTo>
                      <a:lnTo>
                        <a:pt x="30516" y="9424"/>
                      </a:lnTo>
                      <a:lnTo>
                        <a:pt x="30990" y="8340"/>
                      </a:lnTo>
                      <a:lnTo>
                        <a:pt x="31479" y="7270"/>
                      </a:lnTo>
                      <a:lnTo>
                        <a:pt x="31738" y="6736"/>
                      </a:lnTo>
                      <a:lnTo>
                        <a:pt x="31998" y="6217"/>
                      </a:lnTo>
                      <a:lnTo>
                        <a:pt x="32273" y="5697"/>
                      </a:lnTo>
                      <a:lnTo>
                        <a:pt x="32548" y="5193"/>
                      </a:lnTo>
                      <a:lnTo>
                        <a:pt x="32853" y="4689"/>
                      </a:lnTo>
                      <a:lnTo>
                        <a:pt x="33159" y="4216"/>
                      </a:lnTo>
                      <a:lnTo>
                        <a:pt x="33342" y="4002"/>
                      </a:lnTo>
                      <a:lnTo>
                        <a:pt x="33525" y="3773"/>
                      </a:lnTo>
                      <a:lnTo>
                        <a:pt x="33907" y="3345"/>
                      </a:lnTo>
                      <a:lnTo>
                        <a:pt x="34106" y="3116"/>
                      </a:lnTo>
                      <a:lnTo>
                        <a:pt x="34304" y="2917"/>
                      </a:lnTo>
                      <a:lnTo>
                        <a:pt x="34717" y="2505"/>
                      </a:lnTo>
                      <a:lnTo>
                        <a:pt x="35144" y="2123"/>
                      </a:lnTo>
                      <a:lnTo>
                        <a:pt x="35373" y="1925"/>
                      </a:lnTo>
                      <a:lnTo>
                        <a:pt x="35602" y="1757"/>
                      </a:lnTo>
                      <a:lnTo>
                        <a:pt x="36061" y="1405"/>
                      </a:lnTo>
                      <a:lnTo>
                        <a:pt x="36549" y="1085"/>
                      </a:lnTo>
                      <a:lnTo>
                        <a:pt x="36794" y="932"/>
                      </a:lnTo>
                      <a:lnTo>
                        <a:pt x="37053" y="794"/>
                      </a:lnTo>
                      <a:lnTo>
                        <a:pt x="37313" y="657"/>
                      </a:lnTo>
                      <a:lnTo>
                        <a:pt x="37588" y="535"/>
                      </a:lnTo>
                      <a:lnTo>
                        <a:pt x="37848" y="428"/>
                      </a:lnTo>
                      <a:lnTo>
                        <a:pt x="38123" y="336"/>
                      </a:lnTo>
                      <a:lnTo>
                        <a:pt x="38413" y="245"/>
                      </a:lnTo>
                      <a:lnTo>
                        <a:pt x="38688" y="168"/>
                      </a:lnTo>
                      <a:lnTo>
                        <a:pt x="38978" y="107"/>
                      </a:lnTo>
                      <a:lnTo>
                        <a:pt x="39268" y="61"/>
                      </a:lnTo>
                      <a:lnTo>
                        <a:pt x="39558" y="31"/>
                      </a:lnTo>
                      <a:lnTo>
                        <a:pt x="39848" y="31"/>
                      </a:lnTo>
                      <a:lnTo>
                        <a:pt x="39558" y="0"/>
                      </a:lnTo>
                      <a:close/>
                    </a:path>
                  </a:pathLst>
                </a:custGeom>
                <a:solidFill>
                  <a:srgbClr val="E0A7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5" name="Google Shape;1872;p14">
                <a:extLst>
                  <a:ext uri="{FF2B5EF4-FFF2-40B4-BE49-F238E27FC236}">
                    <a16:creationId xmlns:a16="http://schemas.microsoft.com/office/drawing/2014/main" id="{DDD97013-5E6B-ED9F-3E72-0E1F6B8B4FD0}"/>
                  </a:ext>
                </a:extLst>
              </p:cNvPr>
              <p:cNvSpPr/>
              <p:nvPr/>
            </p:nvSpPr>
            <p:spPr>
              <a:xfrm>
                <a:off x="3451603" y="1834007"/>
                <a:ext cx="2235609" cy="2235924"/>
              </a:xfrm>
              <a:custGeom>
                <a:avLst/>
                <a:gdLst/>
                <a:ahLst/>
                <a:cxnLst/>
                <a:rect l="l" t="t" r="r" b="b"/>
                <a:pathLst>
                  <a:path w="120583" h="120600" extrusionOk="0">
                    <a:moveTo>
                      <a:pt x="59505" y="1"/>
                    </a:moveTo>
                    <a:lnTo>
                      <a:pt x="58741" y="16"/>
                    </a:lnTo>
                    <a:lnTo>
                      <a:pt x="57962" y="47"/>
                    </a:lnTo>
                    <a:lnTo>
                      <a:pt x="57183" y="77"/>
                    </a:lnTo>
                    <a:lnTo>
                      <a:pt x="56420" y="123"/>
                    </a:lnTo>
                    <a:lnTo>
                      <a:pt x="55656" y="169"/>
                    </a:lnTo>
                    <a:lnTo>
                      <a:pt x="54892" y="230"/>
                    </a:lnTo>
                    <a:lnTo>
                      <a:pt x="54129" y="306"/>
                    </a:lnTo>
                    <a:lnTo>
                      <a:pt x="53365" y="383"/>
                    </a:lnTo>
                    <a:lnTo>
                      <a:pt x="52617" y="474"/>
                    </a:lnTo>
                    <a:lnTo>
                      <a:pt x="51853" y="581"/>
                    </a:lnTo>
                    <a:lnTo>
                      <a:pt x="51105" y="688"/>
                    </a:lnTo>
                    <a:lnTo>
                      <a:pt x="50356" y="810"/>
                    </a:lnTo>
                    <a:lnTo>
                      <a:pt x="49623" y="933"/>
                    </a:lnTo>
                    <a:lnTo>
                      <a:pt x="48875" y="1070"/>
                    </a:lnTo>
                    <a:lnTo>
                      <a:pt x="48142" y="1223"/>
                    </a:lnTo>
                    <a:lnTo>
                      <a:pt x="47408" y="1376"/>
                    </a:lnTo>
                    <a:lnTo>
                      <a:pt x="46675" y="1544"/>
                    </a:lnTo>
                    <a:lnTo>
                      <a:pt x="45942" y="1712"/>
                    </a:lnTo>
                    <a:lnTo>
                      <a:pt x="45224" y="1895"/>
                    </a:lnTo>
                    <a:lnTo>
                      <a:pt x="44506" y="2078"/>
                    </a:lnTo>
                    <a:lnTo>
                      <a:pt x="43789" y="2277"/>
                    </a:lnTo>
                    <a:lnTo>
                      <a:pt x="43071" y="2490"/>
                    </a:lnTo>
                    <a:lnTo>
                      <a:pt x="42353" y="2704"/>
                    </a:lnTo>
                    <a:lnTo>
                      <a:pt x="41650" y="2933"/>
                    </a:lnTo>
                    <a:lnTo>
                      <a:pt x="40948" y="3162"/>
                    </a:lnTo>
                    <a:lnTo>
                      <a:pt x="39558" y="3651"/>
                    </a:lnTo>
                    <a:lnTo>
                      <a:pt x="38183" y="4186"/>
                    </a:lnTo>
                    <a:lnTo>
                      <a:pt x="36824" y="4736"/>
                    </a:lnTo>
                    <a:lnTo>
                      <a:pt x="35480" y="5316"/>
                    </a:lnTo>
                    <a:lnTo>
                      <a:pt x="34151" y="5942"/>
                    </a:lnTo>
                    <a:lnTo>
                      <a:pt x="32838" y="6599"/>
                    </a:lnTo>
                    <a:lnTo>
                      <a:pt x="31555" y="7271"/>
                    </a:lnTo>
                    <a:lnTo>
                      <a:pt x="30272" y="7989"/>
                    </a:lnTo>
                    <a:lnTo>
                      <a:pt x="29019" y="8722"/>
                    </a:lnTo>
                    <a:lnTo>
                      <a:pt x="27798" y="9501"/>
                    </a:lnTo>
                    <a:lnTo>
                      <a:pt x="26576" y="10295"/>
                    </a:lnTo>
                    <a:lnTo>
                      <a:pt x="25384" y="11120"/>
                    </a:lnTo>
                    <a:lnTo>
                      <a:pt x="24208" y="11975"/>
                    </a:lnTo>
                    <a:lnTo>
                      <a:pt x="23063" y="12861"/>
                    </a:lnTo>
                    <a:lnTo>
                      <a:pt x="21933" y="13762"/>
                    </a:lnTo>
                    <a:lnTo>
                      <a:pt x="20833" y="14694"/>
                    </a:lnTo>
                    <a:lnTo>
                      <a:pt x="19748" y="15656"/>
                    </a:lnTo>
                    <a:lnTo>
                      <a:pt x="18695" y="16649"/>
                    </a:lnTo>
                    <a:lnTo>
                      <a:pt x="17656" y="17657"/>
                    </a:lnTo>
                    <a:lnTo>
                      <a:pt x="16648" y="18695"/>
                    </a:lnTo>
                    <a:lnTo>
                      <a:pt x="15655" y="19749"/>
                    </a:lnTo>
                    <a:lnTo>
                      <a:pt x="14693" y="20834"/>
                    </a:lnTo>
                    <a:lnTo>
                      <a:pt x="13761" y="21933"/>
                    </a:lnTo>
                    <a:lnTo>
                      <a:pt x="12860" y="23064"/>
                    </a:lnTo>
                    <a:lnTo>
                      <a:pt x="11974" y="24224"/>
                    </a:lnTo>
                    <a:lnTo>
                      <a:pt x="11119" y="25385"/>
                    </a:lnTo>
                    <a:lnTo>
                      <a:pt x="10294" y="26577"/>
                    </a:lnTo>
                    <a:lnTo>
                      <a:pt x="9485" y="27798"/>
                    </a:lnTo>
                    <a:lnTo>
                      <a:pt x="8721" y="29036"/>
                    </a:lnTo>
                    <a:lnTo>
                      <a:pt x="7988" y="30288"/>
                    </a:lnTo>
                    <a:lnTo>
                      <a:pt x="7270" y="31556"/>
                    </a:lnTo>
                    <a:lnTo>
                      <a:pt x="6583" y="32839"/>
                    </a:lnTo>
                    <a:lnTo>
                      <a:pt x="5941" y="34152"/>
                    </a:lnTo>
                    <a:lnTo>
                      <a:pt x="5315" y="35481"/>
                    </a:lnTo>
                    <a:lnTo>
                      <a:pt x="4735" y="36825"/>
                    </a:lnTo>
                    <a:lnTo>
                      <a:pt x="4170" y="38184"/>
                    </a:lnTo>
                    <a:lnTo>
                      <a:pt x="3650" y="39559"/>
                    </a:lnTo>
                    <a:lnTo>
                      <a:pt x="3162" y="40949"/>
                    </a:lnTo>
                    <a:lnTo>
                      <a:pt x="2933" y="41651"/>
                    </a:lnTo>
                    <a:lnTo>
                      <a:pt x="2703" y="42369"/>
                    </a:lnTo>
                    <a:lnTo>
                      <a:pt x="2490" y="43072"/>
                    </a:lnTo>
                    <a:lnTo>
                      <a:pt x="2276" y="43790"/>
                    </a:lnTo>
                    <a:lnTo>
                      <a:pt x="2077" y="44507"/>
                    </a:lnTo>
                    <a:lnTo>
                      <a:pt x="1894" y="45225"/>
                    </a:lnTo>
                    <a:lnTo>
                      <a:pt x="1711" y="45943"/>
                    </a:lnTo>
                    <a:lnTo>
                      <a:pt x="1543" y="46676"/>
                    </a:lnTo>
                    <a:lnTo>
                      <a:pt x="1375" y="47409"/>
                    </a:lnTo>
                    <a:lnTo>
                      <a:pt x="1222" y="48142"/>
                    </a:lnTo>
                    <a:lnTo>
                      <a:pt x="1069" y="48876"/>
                    </a:lnTo>
                    <a:lnTo>
                      <a:pt x="932" y="49624"/>
                    </a:lnTo>
                    <a:lnTo>
                      <a:pt x="810" y="50372"/>
                    </a:lnTo>
                    <a:lnTo>
                      <a:pt x="687" y="51105"/>
                    </a:lnTo>
                    <a:lnTo>
                      <a:pt x="581" y="51869"/>
                    </a:lnTo>
                    <a:lnTo>
                      <a:pt x="474" y="52618"/>
                    </a:lnTo>
                    <a:lnTo>
                      <a:pt x="382" y="53366"/>
                    </a:lnTo>
                    <a:lnTo>
                      <a:pt x="306" y="54130"/>
                    </a:lnTo>
                    <a:lnTo>
                      <a:pt x="229" y="54893"/>
                    </a:lnTo>
                    <a:lnTo>
                      <a:pt x="168" y="55657"/>
                    </a:lnTo>
                    <a:lnTo>
                      <a:pt x="122" y="56421"/>
                    </a:lnTo>
                    <a:lnTo>
                      <a:pt x="76" y="57200"/>
                    </a:lnTo>
                    <a:lnTo>
                      <a:pt x="31" y="57963"/>
                    </a:lnTo>
                    <a:lnTo>
                      <a:pt x="15" y="58742"/>
                    </a:lnTo>
                    <a:lnTo>
                      <a:pt x="0" y="59521"/>
                    </a:lnTo>
                    <a:lnTo>
                      <a:pt x="0" y="60300"/>
                    </a:lnTo>
                    <a:lnTo>
                      <a:pt x="0" y="61079"/>
                    </a:lnTo>
                    <a:lnTo>
                      <a:pt x="15" y="61858"/>
                    </a:lnTo>
                    <a:lnTo>
                      <a:pt x="31" y="62622"/>
                    </a:lnTo>
                    <a:lnTo>
                      <a:pt x="76" y="63400"/>
                    </a:lnTo>
                    <a:lnTo>
                      <a:pt x="122" y="64164"/>
                    </a:lnTo>
                    <a:lnTo>
                      <a:pt x="168" y="64928"/>
                    </a:lnTo>
                    <a:lnTo>
                      <a:pt x="229" y="65691"/>
                    </a:lnTo>
                    <a:lnTo>
                      <a:pt x="306" y="66455"/>
                    </a:lnTo>
                    <a:lnTo>
                      <a:pt x="382" y="67219"/>
                    </a:lnTo>
                    <a:lnTo>
                      <a:pt x="474" y="67982"/>
                    </a:lnTo>
                    <a:lnTo>
                      <a:pt x="581" y="68731"/>
                    </a:lnTo>
                    <a:lnTo>
                      <a:pt x="687" y="69479"/>
                    </a:lnTo>
                    <a:lnTo>
                      <a:pt x="810" y="70228"/>
                    </a:lnTo>
                    <a:lnTo>
                      <a:pt x="932" y="70976"/>
                    </a:lnTo>
                    <a:lnTo>
                      <a:pt x="1069" y="71709"/>
                    </a:lnTo>
                    <a:lnTo>
                      <a:pt x="1222" y="72442"/>
                    </a:lnTo>
                    <a:lnTo>
                      <a:pt x="1375" y="73175"/>
                    </a:lnTo>
                    <a:lnTo>
                      <a:pt x="1543" y="73909"/>
                    </a:lnTo>
                    <a:lnTo>
                      <a:pt x="1711" y="74642"/>
                    </a:lnTo>
                    <a:lnTo>
                      <a:pt x="1894" y="75360"/>
                    </a:lnTo>
                    <a:lnTo>
                      <a:pt x="2077" y="76093"/>
                    </a:lnTo>
                    <a:lnTo>
                      <a:pt x="2276" y="76795"/>
                    </a:lnTo>
                    <a:lnTo>
                      <a:pt x="2490" y="77513"/>
                    </a:lnTo>
                    <a:lnTo>
                      <a:pt x="2703" y="78231"/>
                    </a:lnTo>
                    <a:lnTo>
                      <a:pt x="2933" y="78933"/>
                    </a:lnTo>
                    <a:lnTo>
                      <a:pt x="3162" y="79636"/>
                    </a:lnTo>
                    <a:lnTo>
                      <a:pt x="3650" y="81026"/>
                    </a:lnTo>
                    <a:lnTo>
                      <a:pt x="4170" y="82401"/>
                    </a:lnTo>
                    <a:lnTo>
                      <a:pt x="4735" y="83760"/>
                    </a:lnTo>
                    <a:lnTo>
                      <a:pt x="5315" y="85104"/>
                    </a:lnTo>
                    <a:lnTo>
                      <a:pt x="5941" y="86433"/>
                    </a:lnTo>
                    <a:lnTo>
                      <a:pt x="6583" y="87746"/>
                    </a:lnTo>
                    <a:lnTo>
                      <a:pt x="7270" y="89044"/>
                    </a:lnTo>
                    <a:lnTo>
                      <a:pt x="7988" y="90312"/>
                    </a:lnTo>
                    <a:lnTo>
                      <a:pt x="8721" y="91564"/>
                    </a:lnTo>
                    <a:lnTo>
                      <a:pt x="9485" y="92802"/>
                    </a:lnTo>
                    <a:lnTo>
                      <a:pt x="10294" y="94008"/>
                    </a:lnTo>
                    <a:lnTo>
                      <a:pt x="11119" y="95200"/>
                    </a:lnTo>
                    <a:lnTo>
                      <a:pt x="11974" y="96376"/>
                    </a:lnTo>
                    <a:lnTo>
                      <a:pt x="12860" y="97521"/>
                    </a:lnTo>
                    <a:lnTo>
                      <a:pt x="13761" y="98651"/>
                    </a:lnTo>
                    <a:lnTo>
                      <a:pt x="14693" y="99751"/>
                    </a:lnTo>
                    <a:lnTo>
                      <a:pt x="15655" y="100835"/>
                    </a:lnTo>
                    <a:lnTo>
                      <a:pt x="16648" y="101905"/>
                    </a:lnTo>
                    <a:lnTo>
                      <a:pt x="17656" y="102928"/>
                    </a:lnTo>
                    <a:lnTo>
                      <a:pt x="18695" y="103951"/>
                    </a:lnTo>
                    <a:lnTo>
                      <a:pt x="19748" y="104929"/>
                    </a:lnTo>
                    <a:lnTo>
                      <a:pt x="20833" y="105891"/>
                    </a:lnTo>
                    <a:lnTo>
                      <a:pt x="21933" y="106823"/>
                    </a:lnTo>
                    <a:lnTo>
                      <a:pt x="23063" y="107739"/>
                    </a:lnTo>
                    <a:lnTo>
                      <a:pt x="24208" y="108610"/>
                    </a:lnTo>
                    <a:lnTo>
                      <a:pt x="25384" y="109465"/>
                    </a:lnTo>
                    <a:lnTo>
                      <a:pt x="26576" y="110290"/>
                    </a:lnTo>
                    <a:lnTo>
                      <a:pt x="27798" y="111099"/>
                    </a:lnTo>
                    <a:lnTo>
                      <a:pt x="29019" y="111863"/>
                    </a:lnTo>
                    <a:lnTo>
                      <a:pt x="30272" y="112611"/>
                    </a:lnTo>
                    <a:lnTo>
                      <a:pt x="31555" y="113314"/>
                    </a:lnTo>
                    <a:lnTo>
                      <a:pt x="32838" y="114001"/>
                    </a:lnTo>
                    <a:lnTo>
                      <a:pt x="34151" y="114642"/>
                    </a:lnTo>
                    <a:lnTo>
                      <a:pt x="35480" y="115269"/>
                    </a:lnTo>
                    <a:lnTo>
                      <a:pt x="36824" y="115849"/>
                    </a:lnTo>
                    <a:lnTo>
                      <a:pt x="38183" y="116414"/>
                    </a:lnTo>
                    <a:lnTo>
                      <a:pt x="39558" y="116933"/>
                    </a:lnTo>
                    <a:lnTo>
                      <a:pt x="40948" y="117422"/>
                    </a:lnTo>
                    <a:lnTo>
                      <a:pt x="41650" y="117651"/>
                    </a:lnTo>
                    <a:lnTo>
                      <a:pt x="42353" y="117880"/>
                    </a:lnTo>
                    <a:lnTo>
                      <a:pt x="43071" y="118094"/>
                    </a:lnTo>
                    <a:lnTo>
                      <a:pt x="43789" y="118308"/>
                    </a:lnTo>
                    <a:lnTo>
                      <a:pt x="44506" y="118507"/>
                    </a:lnTo>
                    <a:lnTo>
                      <a:pt x="45224" y="118690"/>
                    </a:lnTo>
                    <a:lnTo>
                      <a:pt x="45942" y="118873"/>
                    </a:lnTo>
                    <a:lnTo>
                      <a:pt x="46675" y="119056"/>
                    </a:lnTo>
                    <a:lnTo>
                      <a:pt x="47408" y="119209"/>
                    </a:lnTo>
                    <a:lnTo>
                      <a:pt x="48142" y="119362"/>
                    </a:lnTo>
                    <a:lnTo>
                      <a:pt x="48875" y="119515"/>
                    </a:lnTo>
                    <a:lnTo>
                      <a:pt x="49623" y="119652"/>
                    </a:lnTo>
                    <a:lnTo>
                      <a:pt x="50356" y="119774"/>
                    </a:lnTo>
                    <a:lnTo>
                      <a:pt x="51105" y="119897"/>
                    </a:lnTo>
                    <a:lnTo>
                      <a:pt x="51853" y="120003"/>
                    </a:lnTo>
                    <a:lnTo>
                      <a:pt x="52617" y="120110"/>
                    </a:lnTo>
                    <a:lnTo>
                      <a:pt x="53365" y="120202"/>
                    </a:lnTo>
                    <a:lnTo>
                      <a:pt x="54129" y="120278"/>
                    </a:lnTo>
                    <a:lnTo>
                      <a:pt x="54892" y="120355"/>
                    </a:lnTo>
                    <a:lnTo>
                      <a:pt x="55656" y="120416"/>
                    </a:lnTo>
                    <a:lnTo>
                      <a:pt x="56420" y="120477"/>
                    </a:lnTo>
                    <a:lnTo>
                      <a:pt x="57183" y="120523"/>
                    </a:lnTo>
                    <a:lnTo>
                      <a:pt x="57962" y="120553"/>
                    </a:lnTo>
                    <a:lnTo>
                      <a:pt x="58741" y="120569"/>
                    </a:lnTo>
                    <a:lnTo>
                      <a:pt x="59505" y="120584"/>
                    </a:lnTo>
                    <a:lnTo>
                      <a:pt x="60284" y="120599"/>
                    </a:lnTo>
                    <a:lnTo>
                      <a:pt x="61078" y="120584"/>
                    </a:lnTo>
                    <a:lnTo>
                      <a:pt x="61842" y="120569"/>
                    </a:lnTo>
                    <a:lnTo>
                      <a:pt x="62621" y="120553"/>
                    </a:lnTo>
                    <a:lnTo>
                      <a:pt x="63400" y="120523"/>
                    </a:lnTo>
                    <a:lnTo>
                      <a:pt x="64163" y="120477"/>
                    </a:lnTo>
                    <a:lnTo>
                      <a:pt x="64927" y="120416"/>
                    </a:lnTo>
                    <a:lnTo>
                      <a:pt x="65691" y="120355"/>
                    </a:lnTo>
                    <a:lnTo>
                      <a:pt x="66454" y="120278"/>
                    </a:lnTo>
                    <a:lnTo>
                      <a:pt x="67218" y="120202"/>
                    </a:lnTo>
                    <a:lnTo>
                      <a:pt x="67966" y="120110"/>
                    </a:lnTo>
                    <a:lnTo>
                      <a:pt x="68730" y="120003"/>
                    </a:lnTo>
                    <a:lnTo>
                      <a:pt x="69478" y="119897"/>
                    </a:lnTo>
                    <a:lnTo>
                      <a:pt x="70227" y="119774"/>
                    </a:lnTo>
                    <a:lnTo>
                      <a:pt x="70960" y="119652"/>
                    </a:lnTo>
                    <a:lnTo>
                      <a:pt x="71708" y="119515"/>
                    </a:lnTo>
                    <a:lnTo>
                      <a:pt x="72441" y="119362"/>
                    </a:lnTo>
                    <a:lnTo>
                      <a:pt x="73174" y="119209"/>
                    </a:lnTo>
                    <a:lnTo>
                      <a:pt x="73908" y="119056"/>
                    </a:lnTo>
                    <a:lnTo>
                      <a:pt x="74641" y="118873"/>
                    </a:lnTo>
                    <a:lnTo>
                      <a:pt x="75359" y="118690"/>
                    </a:lnTo>
                    <a:lnTo>
                      <a:pt x="76076" y="118507"/>
                    </a:lnTo>
                    <a:lnTo>
                      <a:pt x="76794" y="118308"/>
                    </a:lnTo>
                    <a:lnTo>
                      <a:pt x="77512" y="118094"/>
                    </a:lnTo>
                    <a:lnTo>
                      <a:pt x="78230" y="117880"/>
                    </a:lnTo>
                    <a:lnTo>
                      <a:pt x="78932" y="117651"/>
                    </a:lnTo>
                    <a:lnTo>
                      <a:pt x="79635" y="117422"/>
                    </a:lnTo>
                    <a:lnTo>
                      <a:pt x="81025" y="116933"/>
                    </a:lnTo>
                    <a:lnTo>
                      <a:pt x="82399" y="116414"/>
                    </a:lnTo>
                    <a:lnTo>
                      <a:pt x="83759" y="115849"/>
                    </a:lnTo>
                    <a:lnTo>
                      <a:pt x="85103" y="115269"/>
                    </a:lnTo>
                    <a:lnTo>
                      <a:pt x="86432" y="114642"/>
                    </a:lnTo>
                    <a:lnTo>
                      <a:pt x="87745" y="114001"/>
                    </a:lnTo>
                    <a:lnTo>
                      <a:pt x="89028" y="113314"/>
                    </a:lnTo>
                    <a:lnTo>
                      <a:pt x="90311" y="112611"/>
                    </a:lnTo>
                    <a:lnTo>
                      <a:pt x="91563" y="111863"/>
                    </a:lnTo>
                    <a:lnTo>
                      <a:pt x="92785" y="111099"/>
                    </a:lnTo>
                    <a:lnTo>
                      <a:pt x="94007" y="110290"/>
                    </a:lnTo>
                    <a:lnTo>
                      <a:pt x="95198" y="109465"/>
                    </a:lnTo>
                    <a:lnTo>
                      <a:pt x="96375" y="108610"/>
                    </a:lnTo>
                    <a:lnTo>
                      <a:pt x="97520" y="107739"/>
                    </a:lnTo>
                    <a:lnTo>
                      <a:pt x="98650" y="106823"/>
                    </a:lnTo>
                    <a:lnTo>
                      <a:pt x="99750" y="105891"/>
                    </a:lnTo>
                    <a:lnTo>
                      <a:pt x="100834" y="104929"/>
                    </a:lnTo>
                    <a:lnTo>
                      <a:pt x="101888" y="103951"/>
                    </a:lnTo>
                    <a:lnTo>
                      <a:pt x="102927" y="102928"/>
                    </a:lnTo>
                    <a:lnTo>
                      <a:pt x="103935" y="101905"/>
                    </a:lnTo>
                    <a:lnTo>
                      <a:pt x="104928" y="100835"/>
                    </a:lnTo>
                    <a:lnTo>
                      <a:pt x="105890" y="99751"/>
                    </a:lnTo>
                    <a:lnTo>
                      <a:pt x="106821" y="98651"/>
                    </a:lnTo>
                    <a:lnTo>
                      <a:pt x="107723" y="97521"/>
                    </a:lnTo>
                    <a:lnTo>
                      <a:pt x="108608" y="96376"/>
                    </a:lnTo>
                    <a:lnTo>
                      <a:pt x="109464" y="95200"/>
                    </a:lnTo>
                    <a:lnTo>
                      <a:pt x="110289" y="94008"/>
                    </a:lnTo>
                    <a:lnTo>
                      <a:pt x="111098" y="92802"/>
                    </a:lnTo>
                    <a:lnTo>
                      <a:pt x="111862" y="91564"/>
                    </a:lnTo>
                    <a:lnTo>
                      <a:pt x="112595" y="90312"/>
                    </a:lnTo>
                    <a:lnTo>
                      <a:pt x="113313" y="89044"/>
                    </a:lnTo>
                    <a:lnTo>
                      <a:pt x="114000" y="87746"/>
                    </a:lnTo>
                    <a:lnTo>
                      <a:pt x="114641" y="86433"/>
                    </a:lnTo>
                    <a:lnTo>
                      <a:pt x="115268" y="85104"/>
                    </a:lnTo>
                    <a:lnTo>
                      <a:pt x="115848" y="83760"/>
                    </a:lnTo>
                    <a:lnTo>
                      <a:pt x="116413" y="82401"/>
                    </a:lnTo>
                    <a:lnTo>
                      <a:pt x="116932" y="81026"/>
                    </a:lnTo>
                    <a:lnTo>
                      <a:pt x="117421" y="79636"/>
                    </a:lnTo>
                    <a:lnTo>
                      <a:pt x="117650" y="78933"/>
                    </a:lnTo>
                    <a:lnTo>
                      <a:pt x="117879" y="78231"/>
                    </a:lnTo>
                    <a:lnTo>
                      <a:pt x="118093" y="77513"/>
                    </a:lnTo>
                    <a:lnTo>
                      <a:pt x="118307" y="76795"/>
                    </a:lnTo>
                    <a:lnTo>
                      <a:pt x="118506" y="76093"/>
                    </a:lnTo>
                    <a:lnTo>
                      <a:pt x="118689" y="75360"/>
                    </a:lnTo>
                    <a:lnTo>
                      <a:pt x="118872" y="74642"/>
                    </a:lnTo>
                    <a:lnTo>
                      <a:pt x="119040" y="73909"/>
                    </a:lnTo>
                    <a:lnTo>
                      <a:pt x="119208" y="73175"/>
                    </a:lnTo>
                    <a:lnTo>
                      <a:pt x="119361" y="72442"/>
                    </a:lnTo>
                    <a:lnTo>
                      <a:pt x="119514" y="71709"/>
                    </a:lnTo>
                    <a:lnTo>
                      <a:pt x="119651" y="70976"/>
                    </a:lnTo>
                    <a:lnTo>
                      <a:pt x="119773" y="70228"/>
                    </a:lnTo>
                    <a:lnTo>
                      <a:pt x="119895" y="69479"/>
                    </a:lnTo>
                    <a:lnTo>
                      <a:pt x="120002" y="68731"/>
                    </a:lnTo>
                    <a:lnTo>
                      <a:pt x="120109" y="67982"/>
                    </a:lnTo>
                    <a:lnTo>
                      <a:pt x="120201" y="67219"/>
                    </a:lnTo>
                    <a:lnTo>
                      <a:pt x="120277" y="66455"/>
                    </a:lnTo>
                    <a:lnTo>
                      <a:pt x="120354" y="65691"/>
                    </a:lnTo>
                    <a:lnTo>
                      <a:pt x="120415" y="64928"/>
                    </a:lnTo>
                    <a:lnTo>
                      <a:pt x="120461" y="64164"/>
                    </a:lnTo>
                    <a:lnTo>
                      <a:pt x="120506" y="63400"/>
                    </a:lnTo>
                    <a:lnTo>
                      <a:pt x="120552" y="62622"/>
                    </a:lnTo>
                    <a:lnTo>
                      <a:pt x="120567" y="61858"/>
                    </a:lnTo>
                    <a:lnTo>
                      <a:pt x="120583" y="61079"/>
                    </a:lnTo>
                    <a:lnTo>
                      <a:pt x="120583" y="60300"/>
                    </a:lnTo>
                    <a:lnTo>
                      <a:pt x="120583" y="59521"/>
                    </a:lnTo>
                    <a:lnTo>
                      <a:pt x="120567" y="58742"/>
                    </a:lnTo>
                    <a:lnTo>
                      <a:pt x="120552" y="57963"/>
                    </a:lnTo>
                    <a:lnTo>
                      <a:pt x="120506" y="57200"/>
                    </a:lnTo>
                    <a:lnTo>
                      <a:pt x="120461" y="56421"/>
                    </a:lnTo>
                    <a:lnTo>
                      <a:pt x="120415" y="55657"/>
                    </a:lnTo>
                    <a:lnTo>
                      <a:pt x="120354" y="54893"/>
                    </a:lnTo>
                    <a:lnTo>
                      <a:pt x="120277" y="54130"/>
                    </a:lnTo>
                    <a:lnTo>
                      <a:pt x="120201" y="53366"/>
                    </a:lnTo>
                    <a:lnTo>
                      <a:pt x="120109" y="52618"/>
                    </a:lnTo>
                    <a:lnTo>
                      <a:pt x="120002" y="51869"/>
                    </a:lnTo>
                    <a:lnTo>
                      <a:pt x="119895" y="51105"/>
                    </a:lnTo>
                    <a:lnTo>
                      <a:pt x="119773" y="50372"/>
                    </a:lnTo>
                    <a:lnTo>
                      <a:pt x="119651" y="49624"/>
                    </a:lnTo>
                    <a:lnTo>
                      <a:pt x="119514" y="48876"/>
                    </a:lnTo>
                    <a:lnTo>
                      <a:pt x="119361" y="48142"/>
                    </a:lnTo>
                    <a:lnTo>
                      <a:pt x="119208" y="47409"/>
                    </a:lnTo>
                    <a:lnTo>
                      <a:pt x="119040" y="46676"/>
                    </a:lnTo>
                    <a:lnTo>
                      <a:pt x="118872" y="45943"/>
                    </a:lnTo>
                    <a:lnTo>
                      <a:pt x="118689" y="45225"/>
                    </a:lnTo>
                    <a:lnTo>
                      <a:pt x="118506" y="44507"/>
                    </a:lnTo>
                    <a:lnTo>
                      <a:pt x="118307" y="43790"/>
                    </a:lnTo>
                    <a:lnTo>
                      <a:pt x="118093" y="43072"/>
                    </a:lnTo>
                    <a:lnTo>
                      <a:pt x="117879" y="42369"/>
                    </a:lnTo>
                    <a:lnTo>
                      <a:pt x="117650" y="41651"/>
                    </a:lnTo>
                    <a:lnTo>
                      <a:pt x="117421" y="40949"/>
                    </a:lnTo>
                    <a:lnTo>
                      <a:pt x="116932" y="39559"/>
                    </a:lnTo>
                    <a:lnTo>
                      <a:pt x="116413" y="38184"/>
                    </a:lnTo>
                    <a:lnTo>
                      <a:pt x="115848" y="36825"/>
                    </a:lnTo>
                    <a:lnTo>
                      <a:pt x="115268" y="35481"/>
                    </a:lnTo>
                    <a:lnTo>
                      <a:pt x="114641" y="34152"/>
                    </a:lnTo>
                    <a:lnTo>
                      <a:pt x="114000" y="32839"/>
                    </a:lnTo>
                    <a:lnTo>
                      <a:pt x="113313" y="31556"/>
                    </a:lnTo>
                    <a:lnTo>
                      <a:pt x="112595" y="30288"/>
                    </a:lnTo>
                    <a:lnTo>
                      <a:pt x="111862" y="29036"/>
                    </a:lnTo>
                    <a:lnTo>
                      <a:pt x="111098" y="27798"/>
                    </a:lnTo>
                    <a:lnTo>
                      <a:pt x="110289" y="26577"/>
                    </a:lnTo>
                    <a:lnTo>
                      <a:pt x="109464" y="25385"/>
                    </a:lnTo>
                    <a:lnTo>
                      <a:pt x="108608" y="24224"/>
                    </a:lnTo>
                    <a:lnTo>
                      <a:pt x="107723" y="23064"/>
                    </a:lnTo>
                    <a:lnTo>
                      <a:pt x="106821" y="21933"/>
                    </a:lnTo>
                    <a:lnTo>
                      <a:pt x="105890" y="20834"/>
                    </a:lnTo>
                    <a:lnTo>
                      <a:pt x="104928" y="19749"/>
                    </a:lnTo>
                    <a:lnTo>
                      <a:pt x="103935" y="18695"/>
                    </a:lnTo>
                    <a:lnTo>
                      <a:pt x="102927" y="17657"/>
                    </a:lnTo>
                    <a:lnTo>
                      <a:pt x="101888" y="16649"/>
                    </a:lnTo>
                    <a:lnTo>
                      <a:pt x="100834" y="15656"/>
                    </a:lnTo>
                    <a:lnTo>
                      <a:pt x="99750" y="14694"/>
                    </a:lnTo>
                    <a:lnTo>
                      <a:pt x="98650" y="13762"/>
                    </a:lnTo>
                    <a:lnTo>
                      <a:pt x="97520" y="12861"/>
                    </a:lnTo>
                    <a:lnTo>
                      <a:pt x="96375" y="11975"/>
                    </a:lnTo>
                    <a:lnTo>
                      <a:pt x="95198" y="11120"/>
                    </a:lnTo>
                    <a:lnTo>
                      <a:pt x="94007" y="10295"/>
                    </a:lnTo>
                    <a:lnTo>
                      <a:pt x="92785" y="9501"/>
                    </a:lnTo>
                    <a:lnTo>
                      <a:pt x="91563" y="8722"/>
                    </a:lnTo>
                    <a:lnTo>
                      <a:pt x="90311" y="7989"/>
                    </a:lnTo>
                    <a:lnTo>
                      <a:pt x="89028" y="7271"/>
                    </a:lnTo>
                    <a:lnTo>
                      <a:pt x="87745" y="6599"/>
                    </a:lnTo>
                    <a:lnTo>
                      <a:pt x="86432" y="5942"/>
                    </a:lnTo>
                    <a:lnTo>
                      <a:pt x="85103" y="5316"/>
                    </a:lnTo>
                    <a:lnTo>
                      <a:pt x="83759" y="4736"/>
                    </a:lnTo>
                    <a:lnTo>
                      <a:pt x="82399" y="4186"/>
                    </a:lnTo>
                    <a:lnTo>
                      <a:pt x="81025" y="3651"/>
                    </a:lnTo>
                    <a:lnTo>
                      <a:pt x="79635" y="3162"/>
                    </a:lnTo>
                    <a:lnTo>
                      <a:pt x="78932" y="2933"/>
                    </a:lnTo>
                    <a:lnTo>
                      <a:pt x="78230" y="2704"/>
                    </a:lnTo>
                    <a:lnTo>
                      <a:pt x="77512" y="2490"/>
                    </a:lnTo>
                    <a:lnTo>
                      <a:pt x="76794" y="2277"/>
                    </a:lnTo>
                    <a:lnTo>
                      <a:pt x="76076" y="2078"/>
                    </a:lnTo>
                    <a:lnTo>
                      <a:pt x="75359" y="1895"/>
                    </a:lnTo>
                    <a:lnTo>
                      <a:pt x="74641" y="1712"/>
                    </a:lnTo>
                    <a:lnTo>
                      <a:pt x="73908" y="1544"/>
                    </a:lnTo>
                    <a:lnTo>
                      <a:pt x="73174" y="1376"/>
                    </a:lnTo>
                    <a:lnTo>
                      <a:pt x="72441" y="1223"/>
                    </a:lnTo>
                    <a:lnTo>
                      <a:pt x="71708" y="1070"/>
                    </a:lnTo>
                    <a:lnTo>
                      <a:pt x="70960" y="933"/>
                    </a:lnTo>
                    <a:lnTo>
                      <a:pt x="70227" y="810"/>
                    </a:lnTo>
                    <a:lnTo>
                      <a:pt x="69478" y="688"/>
                    </a:lnTo>
                    <a:lnTo>
                      <a:pt x="68730" y="581"/>
                    </a:lnTo>
                    <a:lnTo>
                      <a:pt x="67966" y="474"/>
                    </a:lnTo>
                    <a:lnTo>
                      <a:pt x="67218" y="383"/>
                    </a:lnTo>
                    <a:lnTo>
                      <a:pt x="66454" y="306"/>
                    </a:lnTo>
                    <a:lnTo>
                      <a:pt x="65691" y="230"/>
                    </a:lnTo>
                    <a:lnTo>
                      <a:pt x="64927" y="169"/>
                    </a:lnTo>
                    <a:lnTo>
                      <a:pt x="64163" y="123"/>
                    </a:lnTo>
                    <a:lnTo>
                      <a:pt x="63400" y="77"/>
                    </a:lnTo>
                    <a:lnTo>
                      <a:pt x="62621" y="47"/>
                    </a:lnTo>
                    <a:lnTo>
                      <a:pt x="61842" y="16"/>
                    </a:lnTo>
                    <a:lnTo>
                      <a:pt x="61078" y="1"/>
                    </a:lnTo>
                    <a:close/>
                  </a:path>
                </a:pathLst>
              </a:custGeom>
              <a:solidFill>
                <a:srgbClr val="73CE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 name="Google Shape;1873;p14">
                <a:extLst>
                  <a:ext uri="{FF2B5EF4-FFF2-40B4-BE49-F238E27FC236}">
                    <a16:creationId xmlns:a16="http://schemas.microsoft.com/office/drawing/2014/main" id="{05A47148-4AFC-053A-4145-878462A42A00}"/>
                  </a:ext>
                </a:extLst>
              </p:cNvPr>
              <p:cNvSpPr/>
              <p:nvPr/>
            </p:nvSpPr>
            <p:spPr>
              <a:xfrm>
                <a:off x="4204576" y="2078694"/>
                <a:ext cx="446573" cy="339245"/>
              </a:xfrm>
              <a:custGeom>
                <a:avLst/>
                <a:gdLst/>
                <a:ahLst/>
                <a:cxnLst/>
                <a:rect l="l" t="t" r="r" b="b"/>
                <a:pathLst>
                  <a:path w="24087" h="18298" extrusionOk="0">
                    <a:moveTo>
                      <a:pt x="17672" y="0"/>
                    </a:moveTo>
                    <a:lnTo>
                      <a:pt x="17428" y="15"/>
                    </a:lnTo>
                    <a:lnTo>
                      <a:pt x="17153" y="61"/>
                    </a:lnTo>
                    <a:lnTo>
                      <a:pt x="16847" y="138"/>
                    </a:lnTo>
                    <a:lnTo>
                      <a:pt x="16526" y="229"/>
                    </a:lnTo>
                    <a:lnTo>
                      <a:pt x="16190" y="336"/>
                    </a:lnTo>
                    <a:lnTo>
                      <a:pt x="15534" y="580"/>
                    </a:lnTo>
                    <a:lnTo>
                      <a:pt x="14892" y="810"/>
                    </a:lnTo>
                    <a:lnTo>
                      <a:pt x="14342" y="1008"/>
                    </a:lnTo>
                    <a:lnTo>
                      <a:pt x="14129" y="1084"/>
                    </a:lnTo>
                    <a:lnTo>
                      <a:pt x="13945" y="1130"/>
                    </a:lnTo>
                    <a:lnTo>
                      <a:pt x="13808" y="1161"/>
                    </a:lnTo>
                    <a:lnTo>
                      <a:pt x="13762" y="1161"/>
                    </a:lnTo>
                    <a:lnTo>
                      <a:pt x="13731" y="1146"/>
                    </a:lnTo>
                    <a:lnTo>
                      <a:pt x="13625" y="1084"/>
                    </a:lnTo>
                    <a:lnTo>
                      <a:pt x="13472" y="1023"/>
                    </a:lnTo>
                    <a:lnTo>
                      <a:pt x="13090" y="916"/>
                    </a:lnTo>
                    <a:lnTo>
                      <a:pt x="12723" y="840"/>
                    </a:lnTo>
                    <a:lnTo>
                      <a:pt x="12494" y="794"/>
                    </a:lnTo>
                    <a:lnTo>
                      <a:pt x="11532" y="855"/>
                    </a:lnTo>
                    <a:lnTo>
                      <a:pt x="11211" y="871"/>
                    </a:lnTo>
                    <a:lnTo>
                      <a:pt x="10906" y="871"/>
                    </a:lnTo>
                    <a:lnTo>
                      <a:pt x="10677" y="855"/>
                    </a:lnTo>
                    <a:lnTo>
                      <a:pt x="10585" y="840"/>
                    </a:lnTo>
                    <a:lnTo>
                      <a:pt x="10524" y="825"/>
                    </a:lnTo>
                    <a:lnTo>
                      <a:pt x="10234" y="718"/>
                    </a:lnTo>
                    <a:lnTo>
                      <a:pt x="9791" y="580"/>
                    </a:lnTo>
                    <a:lnTo>
                      <a:pt x="9317" y="458"/>
                    </a:lnTo>
                    <a:lnTo>
                      <a:pt x="9104" y="412"/>
                    </a:lnTo>
                    <a:lnTo>
                      <a:pt x="8951" y="397"/>
                    </a:lnTo>
                    <a:lnTo>
                      <a:pt x="8859" y="412"/>
                    </a:lnTo>
                    <a:lnTo>
                      <a:pt x="8737" y="443"/>
                    </a:lnTo>
                    <a:lnTo>
                      <a:pt x="8386" y="535"/>
                    </a:lnTo>
                    <a:lnTo>
                      <a:pt x="7469" y="794"/>
                    </a:lnTo>
                    <a:lnTo>
                      <a:pt x="6614" y="1069"/>
                    </a:lnTo>
                    <a:lnTo>
                      <a:pt x="6309" y="1161"/>
                    </a:lnTo>
                    <a:lnTo>
                      <a:pt x="6156" y="1207"/>
                    </a:lnTo>
                    <a:lnTo>
                      <a:pt x="5805" y="1161"/>
                    </a:lnTo>
                    <a:lnTo>
                      <a:pt x="5133" y="1054"/>
                    </a:lnTo>
                    <a:lnTo>
                      <a:pt x="3850" y="855"/>
                    </a:lnTo>
                    <a:lnTo>
                      <a:pt x="3727" y="855"/>
                    </a:lnTo>
                    <a:lnTo>
                      <a:pt x="3590" y="871"/>
                    </a:lnTo>
                    <a:lnTo>
                      <a:pt x="3437" y="916"/>
                    </a:lnTo>
                    <a:lnTo>
                      <a:pt x="3254" y="978"/>
                    </a:lnTo>
                    <a:lnTo>
                      <a:pt x="2872" y="1146"/>
                    </a:lnTo>
                    <a:lnTo>
                      <a:pt x="2475" y="1344"/>
                    </a:lnTo>
                    <a:lnTo>
                      <a:pt x="2109" y="1543"/>
                    </a:lnTo>
                    <a:lnTo>
                      <a:pt x="1803" y="1711"/>
                    </a:lnTo>
                    <a:lnTo>
                      <a:pt x="1513" y="1894"/>
                    </a:lnTo>
                    <a:lnTo>
                      <a:pt x="1299" y="1955"/>
                    </a:lnTo>
                    <a:lnTo>
                      <a:pt x="1116" y="2047"/>
                    </a:lnTo>
                    <a:lnTo>
                      <a:pt x="963" y="2154"/>
                    </a:lnTo>
                    <a:lnTo>
                      <a:pt x="826" y="2276"/>
                    </a:lnTo>
                    <a:lnTo>
                      <a:pt x="719" y="2398"/>
                    </a:lnTo>
                    <a:lnTo>
                      <a:pt x="627" y="2535"/>
                    </a:lnTo>
                    <a:lnTo>
                      <a:pt x="566" y="2688"/>
                    </a:lnTo>
                    <a:lnTo>
                      <a:pt x="505" y="2826"/>
                    </a:lnTo>
                    <a:lnTo>
                      <a:pt x="459" y="2978"/>
                    </a:lnTo>
                    <a:lnTo>
                      <a:pt x="428" y="3101"/>
                    </a:lnTo>
                    <a:lnTo>
                      <a:pt x="398" y="3345"/>
                    </a:lnTo>
                    <a:lnTo>
                      <a:pt x="398" y="3498"/>
                    </a:lnTo>
                    <a:lnTo>
                      <a:pt x="398" y="3559"/>
                    </a:lnTo>
                    <a:lnTo>
                      <a:pt x="367" y="3559"/>
                    </a:lnTo>
                    <a:lnTo>
                      <a:pt x="337" y="3574"/>
                    </a:lnTo>
                    <a:lnTo>
                      <a:pt x="276" y="3635"/>
                    </a:lnTo>
                    <a:lnTo>
                      <a:pt x="215" y="3742"/>
                    </a:lnTo>
                    <a:lnTo>
                      <a:pt x="169" y="3864"/>
                    </a:lnTo>
                    <a:lnTo>
                      <a:pt x="138" y="4032"/>
                    </a:lnTo>
                    <a:lnTo>
                      <a:pt x="92" y="4216"/>
                    </a:lnTo>
                    <a:lnTo>
                      <a:pt x="47" y="4628"/>
                    </a:lnTo>
                    <a:lnTo>
                      <a:pt x="16" y="5086"/>
                    </a:lnTo>
                    <a:lnTo>
                      <a:pt x="1" y="5529"/>
                    </a:lnTo>
                    <a:lnTo>
                      <a:pt x="1" y="5941"/>
                    </a:lnTo>
                    <a:lnTo>
                      <a:pt x="31" y="6262"/>
                    </a:lnTo>
                    <a:lnTo>
                      <a:pt x="47" y="6384"/>
                    </a:lnTo>
                    <a:lnTo>
                      <a:pt x="92" y="6507"/>
                    </a:lnTo>
                    <a:lnTo>
                      <a:pt x="138" y="6598"/>
                    </a:lnTo>
                    <a:lnTo>
                      <a:pt x="199" y="6675"/>
                    </a:lnTo>
                    <a:lnTo>
                      <a:pt x="276" y="6751"/>
                    </a:lnTo>
                    <a:lnTo>
                      <a:pt x="337" y="6827"/>
                    </a:lnTo>
                    <a:lnTo>
                      <a:pt x="505" y="6934"/>
                    </a:lnTo>
                    <a:lnTo>
                      <a:pt x="642" y="7026"/>
                    </a:lnTo>
                    <a:lnTo>
                      <a:pt x="764" y="7117"/>
                    </a:lnTo>
                    <a:lnTo>
                      <a:pt x="810" y="7163"/>
                    </a:lnTo>
                    <a:lnTo>
                      <a:pt x="841" y="7224"/>
                    </a:lnTo>
                    <a:lnTo>
                      <a:pt x="856" y="7285"/>
                    </a:lnTo>
                    <a:lnTo>
                      <a:pt x="841" y="7347"/>
                    </a:lnTo>
                    <a:lnTo>
                      <a:pt x="841" y="7438"/>
                    </a:lnTo>
                    <a:lnTo>
                      <a:pt x="826" y="7560"/>
                    </a:lnTo>
                    <a:lnTo>
                      <a:pt x="856" y="7896"/>
                    </a:lnTo>
                    <a:lnTo>
                      <a:pt x="887" y="8293"/>
                    </a:lnTo>
                    <a:lnTo>
                      <a:pt x="948" y="8736"/>
                    </a:lnTo>
                    <a:lnTo>
                      <a:pt x="1039" y="9576"/>
                    </a:lnTo>
                    <a:lnTo>
                      <a:pt x="1085" y="9882"/>
                    </a:lnTo>
                    <a:lnTo>
                      <a:pt x="1085" y="10080"/>
                    </a:lnTo>
                    <a:lnTo>
                      <a:pt x="1100" y="10142"/>
                    </a:lnTo>
                    <a:lnTo>
                      <a:pt x="1146" y="10218"/>
                    </a:lnTo>
                    <a:lnTo>
                      <a:pt x="1192" y="10310"/>
                    </a:lnTo>
                    <a:lnTo>
                      <a:pt x="1284" y="10386"/>
                    </a:lnTo>
                    <a:lnTo>
                      <a:pt x="1482" y="10584"/>
                    </a:lnTo>
                    <a:lnTo>
                      <a:pt x="1727" y="10768"/>
                    </a:lnTo>
                    <a:lnTo>
                      <a:pt x="1986" y="10951"/>
                    </a:lnTo>
                    <a:lnTo>
                      <a:pt x="2246" y="11119"/>
                    </a:lnTo>
                    <a:lnTo>
                      <a:pt x="2628" y="11348"/>
                    </a:lnTo>
                    <a:lnTo>
                      <a:pt x="2964" y="11516"/>
                    </a:lnTo>
                    <a:lnTo>
                      <a:pt x="3407" y="11745"/>
                    </a:lnTo>
                    <a:lnTo>
                      <a:pt x="3605" y="11852"/>
                    </a:lnTo>
                    <a:lnTo>
                      <a:pt x="3789" y="11974"/>
                    </a:lnTo>
                    <a:lnTo>
                      <a:pt x="3941" y="12097"/>
                    </a:lnTo>
                    <a:lnTo>
                      <a:pt x="4002" y="12142"/>
                    </a:lnTo>
                    <a:lnTo>
                      <a:pt x="4033" y="12203"/>
                    </a:lnTo>
                    <a:lnTo>
                      <a:pt x="4109" y="12371"/>
                    </a:lnTo>
                    <a:lnTo>
                      <a:pt x="4201" y="12616"/>
                    </a:lnTo>
                    <a:lnTo>
                      <a:pt x="4445" y="13273"/>
                    </a:lnTo>
                    <a:lnTo>
                      <a:pt x="4583" y="13609"/>
                    </a:lnTo>
                    <a:lnTo>
                      <a:pt x="4705" y="13899"/>
                    </a:lnTo>
                    <a:lnTo>
                      <a:pt x="4812" y="14128"/>
                    </a:lnTo>
                    <a:lnTo>
                      <a:pt x="4858" y="14204"/>
                    </a:lnTo>
                    <a:lnTo>
                      <a:pt x="4904" y="14250"/>
                    </a:lnTo>
                    <a:lnTo>
                      <a:pt x="5117" y="14388"/>
                    </a:lnTo>
                    <a:lnTo>
                      <a:pt x="5392" y="14540"/>
                    </a:lnTo>
                    <a:lnTo>
                      <a:pt x="5682" y="14724"/>
                    </a:lnTo>
                    <a:lnTo>
                      <a:pt x="5820" y="14815"/>
                    </a:lnTo>
                    <a:lnTo>
                      <a:pt x="5942" y="14907"/>
                    </a:lnTo>
                    <a:lnTo>
                      <a:pt x="6064" y="15029"/>
                    </a:lnTo>
                    <a:lnTo>
                      <a:pt x="6202" y="15197"/>
                    </a:lnTo>
                    <a:lnTo>
                      <a:pt x="6339" y="15396"/>
                    </a:lnTo>
                    <a:lnTo>
                      <a:pt x="6492" y="15625"/>
                    </a:lnTo>
                    <a:lnTo>
                      <a:pt x="6736" y="16022"/>
                    </a:lnTo>
                    <a:lnTo>
                      <a:pt x="6874" y="16251"/>
                    </a:lnTo>
                    <a:lnTo>
                      <a:pt x="7042" y="16526"/>
                    </a:lnTo>
                    <a:lnTo>
                      <a:pt x="7347" y="16999"/>
                    </a:lnTo>
                    <a:lnTo>
                      <a:pt x="7531" y="17259"/>
                    </a:lnTo>
                    <a:lnTo>
                      <a:pt x="7714" y="17503"/>
                    </a:lnTo>
                    <a:lnTo>
                      <a:pt x="7882" y="17717"/>
                    </a:lnTo>
                    <a:lnTo>
                      <a:pt x="7958" y="17793"/>
                    </a:lnTo>
                    <a:lnTo>
                      <a:pt x="8035" y="17855"/>
                    </a:lnTo>
                    <a:lnTo>
                      <a:pt x="8187" y="17946"/>
                    </a:lnTo>
                    <a:lnTo>
                      <a:pt x="8371" y="18023"/>
                    </a:lnTo>
                    <a:lnTo>
                      <a:pt x="8569" y="18099"/>
                    </a:lnTo>
                    <a:lnTo>
                      <a:pt x="8768" y="18145"/>
                    </a:lnTo>
                    <a:lnTo>
                      <a:pt x="8966" y="18191"/>
                    </a:lnTo>
                    <a:lnTo>
                      <a:pt x="9149" y="18236"/>
                    </a:lnTo>
                    <a:lnTo>
                      <a:pt x="9470" y="18267"/>
                    </a:lnTo>
                    <a:lnTo>
                      <a:pt x="9898" y="18298"/>
                    </a:lnTo>
                    <a:lnTo>
                      <a:pt x="11563" y="18298"/>
                    </a:lnTo>
                    <a:lnTo>
                      <a:pt x="11822" y="18267"/>
                    </a:lnTo>
                    <a:lnTo>
                      <a:pt x="11944" y="18252"/>
                    </a:lnTo>
                    <a:lnTo>
                      <a:pt x="12051" y="18206"/>
                    </a:lnTo>
                    <a:lnTo>
                      <a:pt x="12158" y="18145"/>
                    </a:lnTo>
                    <a:lnTo>
                      <a:pt x="12265" y="18068"/>
                    </a:lnTo>
                    <a:lnTo>
                      <a:pt x="12372" y="17977"/>
                    </a:lnTo>
                    <a:lnTo>
                      <a:pt x="12479" y="17870"/>
                    </a:lnTo>
                    <a:lnTo>
                      <a:pt x="12678" y="17656"/>
                    </a:lnTo>
                    <a:lnTo>
                      <a:pt x="13029" y="17228"/>
                    </a:lnTo>
                    <a:lnTo>
                      <a:pt x="13182" y="17060"/>
                    </a:lnTo>
                    <a:lnTo>
                      <a:pt x="13243" y="17015"/>
                    </a:lnTo>
                    <a:lnTo>
                      <a:pt x="13319" y="16969"/>
                    </a:lnTo>
                    <a:lnTo>
                      <a:pt x="13457" y="16923"/>
                    </a:lnTo>
                    <a:lnTo>
                      <a:pt x="13655" y="16877"/>
                    </a:lnTo>
                    <a:lnTo>
                      <a:pt x="14129" y="16755"/>
                    </a:lnTo>
                    <a:lnTo>
                      <a:pt x="14617" y="16633"/>
                    </a:lnTo>
                    <a:lnTo>
                      <a:pt x="14831" y="16572"/>
                    </a:lnTo>
                    <a:lnTo>
                      <a:pt x="15014" y="16495"/>
                    </a:lnTo>
                    <a:lnTo>
                      <a:pt x="15167" y="16404"/>
                    </a:lnTo>
                    <a:lnTo>
                      <a:pt x="15320" y="16281"/>
                    </a:lnTo>
                    <a:lnTo>
                      <a:pt x="15488" y="16113"/>
                    </a:lnTo>
                    <a:lnTo>
                      <a:pt x="15641" y="15945"/>
                    </a:lnTo>
                    <a:lnTo>
                      <a:pt x="15793" y="15747"/>
                    </a:lnTo>
                    <a:lnTo>
                      <a:pt x="15931" y="15548"/>
                    </a:lnTo>
                    <a:lnTo>
                      <a:pt x="16053" y="15334"/>
                    </a:lnTo>
                    <a:lnTo>
                      <a:pt x="16145" y="15151"/>
                    </a:lnTo>
                    <a:lnTo>
                      <a:pt x="16313" y="14830"/>
                    </a:lnTo>
                    <a:lnTo>
                      <a:pt x="16481" y="14556"/>
                    </a:lnTo>
                    <a:lnTo>
                      <a:pt x="16725" y="14220"/>
                    </a:lnTo>
                    <a:lnTo>
                      <a:pt x="17137" y="13685"/>
                    </a:lnTo>
                    <a:lnTo>
                      <a:pt x="17244" y="13532"/>
                    </a:lnTo>
                    <a:lnTo>
                      <a:pt x="17336" y="13380"/>
                    </a:lnTo>
                    <a:lnTo>
                      <a:pt x="17428" y="13227"/>
                    </a:lnTo>
                    <a:lnTo>
                      <a:pt x="17489" y="13089"/>
                    </a:lnTo>
                    <a:lnTo>
                      <a:pt x="17580" y="12830"/>
                    </a:lnTo>
                    <a:lnTo>
                      <a:pt x="17641" y="12616"/>
                    </a:lnTo>
                    <a:lnTo>
                      <a:pt x="17657" y="12417"/>
                    </a:lnTo>
                    <a:lnTo>
                      <a:pt x="17657" y="12249"/>
                    </a:lnTo>
                    <a:lnTo>
                      <a:pt x="17657" y="12127"/>
                    </a:lnTo>
                    <a:lnTo>
                      <a:pt x="17657" y="12020"/>
                    </a:lnTo>
                    <a:lnTo>
                      <a:pt x="17672" y="11959"/>
                    </a:lnTo>
                    <a:lnTo>
                      <a:pt x="17718" y="11883"/>
                    </a:lnTo>
                    <a:lnTo>
                      <a:pt x="17855" y="11684"/>
                    </a:lnTo>
                    <a:lnTo>
                      <a:pt x="18054" y="11455"/>
                    </a:lnTo>
                    <a:lnTo>
                      <a:pt x="18283" y="11180"/>
                    </a:lnTo>
                    <a:lnTo>
                      <a:pt x="18787" y="10646"/>
                    </a:lnTo>
                    <a:lnTo>
                      <a:pt x="19169" y="10264"/>
                    </a:lnTo>
                    <a:lnTo>
                      <a:pt x="19245" y="10203"/>
                    </a:lnTo>
                    <a:lnTo>
                      <a:pt x="19291" y="10111"/>
                    </a:lnTo>
                    <a:lnTo>
                      <a:pt x="19352" y="10019"/>
                    </a:lnTo>
                    <a:lnTo>
                      <a:pt x="19398" y="9928"/>
                    </a:lnTo>
                    <a:lnTo>
                      <a:pt x="19474" y="9714"/>
                    </a:lnTo>
                    <a:lnTo>
                      <a:pt x="19535" y="9470"/>
                    </a:lnTo>
                    <a:lnTo>
                      <a:pt x="19642" y="8966"/>
                    </a:lnTo>
                    <a:lnTo>
                      <a:pt x="19703" y="8706"/>
                    </a:lnTo>
                    <a:lnTo>
                      <a:pt x="19780" y="8461"/>
                    </a:lnTo>
                    <a:lnTo>
                      <a:pt x="19856" y="8263"/>
                    </a:lnTo>
                    <a:lnTo>
                      <a:pt x="19917" y="8110"/>
                    </a:lnTo>
                    <a:lnTo>
                      <a:pt x="19994" y="8003"/>
                    </a:lnTo>
                    <a:lnTo>
                      <a:pt x="20070" y="7912"/>
                    </a:lnTo>
                    <a:lnTo>
                      <a:pt x="20284" y="7698"/>
                    </a:lnTo>
                    <a:lnTo>
                      <a:pt x="20436" y="7560"/>
                    </a:lnTo>
                    <a:lnTo>
                      <a:pt x="20635" y="7347"/>
                    </a:lnTo>
                    <a:lnTo>
                      <a:pt x="20742" y="7240"/>
                    </a:lnTo>
                    <a:lnTo>
                      <a:pt x="20864" y="7148"/>
                    </a:lnTo>
                    <a:lnTo>
                      <a:pt x="21002" y="7056"/>
                    </a:lnTo>
                    <a:lnTo>
                      <a:pt x="21124" y="6980"/>
                    </a:lnTo>
                    <a:lnTo>
                      <a:pt x="21399" y="6858"/>
                    </a:lnTo>
                    <a:lnTo>
                      <a:pt x="21674" y="6766"/>
                    </a:lnTo>
                    <a:lnTo>
                      <a:pt x="22147" y="6629"/>
                    </a:lnTo>
                    <a:lnTo>
                      <a:pt x="22330" y="6568"/>
                    </a:lnTo>
                    <a:lnTo>
                      <a:pt x="22407" y="6522"/>
                    </a:lnTo>
                    <a:lnTo>
                      <a:pt x="22453" y="6476"/>
                    </a:lnTo>
                    <a:lnTo>
                      <a:pt x="22773" y="6170"/>
                    </a:lnTo>
                    <a:lnTo>
                      <a:pt x="23201" y="5743"/>
                    </a:lnTo>
                    <a:lnTo>
                      <a:pt x="23415" y="5514"/>
                    </a:lnTo>
                    <a:lnTo>
                      <a:pt x="23598" y="5285"/>
                    </a:lnTo>
                    <a:lnTo>
                      <a:pt x="23735" y="5086"/>
                    </a:lnTo>
                    <a:lnTo>
                      <a:pt x="23781" y="4994"/>
                    </a:lnTo>
                    <a:lnTo>
                      <a:pt x="23812" y="4918"/>
                    </a:lnTo>
                    <a:lnTo>
                      <a:pt x="23903" y="4490"/>
                    </a:lnTo>
                    <a:lnTo>
                      <a:pt x="23965" y="4200"/>
                    </a:lnTo>
                    <a:lnTo>
                      <a:pt x="24010" y="3895"/>
                    </a:lnTo>
                    <a:lnTo>
                      <a:pt x="24056" y="3589"/>
                    </a:lnTo>
                    <a:lnTo>
                      <a:pt x="24087" y="3284"/>
                    </a:lnTo>
                    <a:lnTo>
                      <a:pt x="24087" y="3146"/>
                    </a:lnTo>
                    <a:lnTo>
                      <a:pt x="24071" y="3024"/>
                    </a:lnTo>
                    <a:lnTo>
                      <a:pt x="24056" y="2902"/>
                    </a:lnTo>
                    <a:lnTo>
                      <a:pt x="24026" y="2795"/>
                    </a:lnTo>
                    <a:lnTo>
                      <a:pt x="23949" y="2612"/>
                    </a:lnTo>
                    <a:lnTo>
                      <a:pt x="23858" y="2444"/>
                    </a:lnTo>
                    <a:lnTo>
                      <a:pt x="23766" y="2306"/>
                    </a:lnTo>
                    <a:lnTo>
                      <a:pt x="23659" y="2184"/>
                    </a:lnTo>
                    <a:lnTo>
                      <a:pt x="23430" y="1940"/>
                    </a:lnTo>
                    <a:lnTo>
                      <a:pt x="23155" y="1680"/>
                    </a:lnTo>
                    <a:lnTo>
                      <a:pt x="22987" y="1527"/>
                    </a:lnTo>
                    <a:lnTo>
                      <a:pt x="22789" y="1405"/>
                    </a:lnTo>
                    <a:lnTo>
                      <a:pt x="22575" y="1283"/>
                    </a:lnTo>
                    <a:lnTo>
                      <a:pt x="22361" y="1161"/>
                    </a:lnTo>
                    <a:lnTo>
                      <a:pt x="21964" y="962"/>
                    </a:lnTo>
                    <a:lnTo>
                      <a:pt x="21811" y="871"/>
                    </a:lnTo>
                    <a:lnTo>
                      <a:pt x="21689" y="779"/>
                    </a:lnTo>
                    <a:lnTo>
                      <a:pt x="21612" y="733"/>
                    </a:lnTo>
                    <a:lnTo>
                      <a:pt x="21506" y="687"/>
                    </a:lnTo>
                    <a:lnTo>
                      <a:pt x="21139" y="580"/>
                    </a:lnTo>
                    <a:lnTo>
                      <a:pt x="20635" y="474"/>
                    </a:lnTo>
                    <a:lnTo>
                      <a:pt x="20055" y="367"/>
                    </a:lnTo>
                    <a:lnTo>
                      <a:pt x="18848" y="153"/>
                    </a:lnTo>
                    <a:lnTo>
                      <a:pt x="17871" y="0"/>
                    </a:lnTo>
                    <a:close/>
                  </a:path>
                </a:pathLst>
              </a:custGeom>
              <a:solidFill>
                <a:srgbClr val="3BBC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 name="Google Shape;1874;p14">
                <a:extLst>
                  <a:ext uri="{FF2B5EF4-FFF2-40B4-BE49-F238E27FC236}">
                    <a16:creationId xmlns:a16="http://schemas.microsoft.com/office/drawing/2014/main" id="{DAEC8EBB-B4DB-26CA-4CCE-56F14C2A5267}"/>
                  </a:ext>
                </a:extLst>
              </p:cNvPr>
              <p:cNvSpPr/>
              <p:nvPr/>
            </p:nvSpPr>
            <p:spPr>
              <a:xfrm>
                <a:off x="3880625" y="2898788"/>
                <a:ext cx="214081" cy="106494"/>
              </a:xfrm>
              <a:custGeom>
                <a:avLst/>
                <a:gdLst/>
                <a:ahLst/>
                <a:cxnLst/>
                <a:rect l="l" t="t" r="r" b="b"/>
                <a:pathLst>
                  <a:path w="11547" h="5744" extrusionOk="0">
                    <a:moveTo>
                      <a:pt x="2077" y="1"/>
                    </a:moveTo>
                    <a:lnTo>
                      <a:pt x="1940" y="62"/>
                    </a:lnTo>
                    <a:lnTo>
                      <a:pt x="1802" y="138"/>
                    </a:lnTo>
                    <a:lnTo>
                      <a:pt x="1665" y="230"/>
                    </a:lnTo>
                    <a:lnTo>
                      <a:pt x="1543" y="321"/>
                    </a:lnTo>
                    <a:lnTo>
                      <a:pt x="1436" y="444"/>
                    </a:lnTo>
                    <a:lnTo>
                      <a:pt x="1314" y="550"/>
                    </a:lnTo>
                    <a:lnTo>
                      <a:pt x="1115" y="810"/>
                    </a:lnTo>
                    <a:lnTo>
                      <a:pt x="932" y="1054"/>
                    </a:lnTo>
                    <a:lnTo>
                      <a:pt x="794" y="1268"/>
                    </a:lnTo>
                    <a:lnTo>
                      <a:pt x="703" y="1436"/>
                    </a:lnTo>
                    <a:lnTo>
                      <a:pt x="657" y="1528"/>
                    </a:lnTo>
                    <a:lnTo>
                      <a:pt x="611" y="1589"/>
                    </a:lnTo>
                    <a:lnTo>
                      <a:pt x="535" y="1681"/>
                    </a:lnTo>
                    <a:lnTo>
                      <a:pt x="336" y="1879"/>
                    </a:lnTo>
                    <a:lnTo>
                      <a:pt x="214" y="1986"/>
                    </a:lnTo>
                    <a:lnTo>
                      <a:pt x="122" y="2108"/>
                    </a:lnTo>
                    <a:lnTo>
                      <a:pt x="46" y="2215"/>
                    </a:lnTo>
                    <a:lnTo>
                      <a:pt x="0" y="2307"/>
                    </a:lnTo>
                    <a:lnTo>
                      <a:pt x="0" y="2353"/>
                    </a:lnTo>
                    <a:lnTo>
                      <a:pt x="15" y="2414"/>
                    </a:lnTo>
                    <a:lnTo>
                      <a:pt x="46" y="2490"/>
                    </a:lnTo>
                    <a:lnTo>
                      <a:pt x="92" y="2567"/>
                    </a:lnTo>
                    <a:lnTo>
                      <a:pt x="229" y="2719"/>
                    </a:lnTo>
                    <a:lnTo>
                      <a:pt x="382" y="2857"/>
                    </a:lnTo>
                    <a:lnTo>
                      <a:pt x="489" y="2933"/>
                    </a:lnTo>
                    <a:lnTo>
                      <a:pt x="581" y="2994"/>
                    </a:lnTo>
                    <a:lnTo>
                      <a:pt x="687" y="3040"/>
                    </a:lnTo>
                    <a:lnTo>
                      <a:pt x="794" y="3071"/>
                    </a:lnTo>
                    <a:lnTo>
                      <a:pt x="886" y="3086"/>
                    </a:lnTo>
                    <a:lnTo>
                      <a:pt x="993" y="3101"/>
                    </a:lnTo>
                    <a:lnTo>
                      <a:pt x="1100" y="3086"/>
                    </a:lnTo>
                    <a:lnTo>
                      <a:pt x="1191" y="3040"/>
                    </a:lnTo>
                    <a:lnTo>
                      <a:pt x="1314" y="3055"/>
                    </a:lnTo>
                    <a:lnTo>
                      <a:pt x="1512" y="3101"/>
                    </a:lnTo>
                    <a:lnTo>
                      <a:pt x="2077" y="3223"/>
                    </a:lnTo>
                    <a:lnTo>
                      <a:pt x="2749" y="3361"/>
                    </a:lnTo>
                    <a:lnTo>
                      <a:pt x="3070" y="3407"/>
                    </a:lnTo>
                    <a:lnTo>
                      <a:pt x="3360" y="3437"/>
                    </a:lnTo>
                    <a:lnTo>
                      <a:pt x="3498" y="3437"/>
                    </a:lnTo>
                    <a:lnTo>
                      <a:pt x="3681" y="3422"/>
                    </a:lnTo>
                    <a:lnTo>
                      <a:pt x="4078" y="3391"/>
                    </a:lnTo>
                    <a:lnTo>
                      <a:pt x="4995" y="3284"/>
                    </a:lnTo>
                    <a:lnTo>
                      <a:pt x="5468" y="3239"/>
                    </a:lnTo>
                    <a:lnTo>
                      <a:pt x="5911" y="3208"/>
                    </a:lnTo>
                    <a:lnTo>
                      <a:pt x="6293" y="3208"/>
                    </a:lnTo>
                    <a:lnTo>
                      <a:pt x="6461" y="3223"/>
                    </a:lnTo>
                    <a:lnTo>
                      <a:pt x="6598" y="3254"/>
                    </a:lnTo>
                    <a:lnTo>
                      <a:pt x="7515" y="3529"/>
                    </a:lnTo>
                    <a:lnTo>
                      <a:pt x="7927" y="3651"/>
                    </a:lnTo>
                    <a:lnTo>
                      <a:pt x="8278" y="3773"/>
                    </a:lnTo>
                    <a:lnTo>
                      <a:pt x="8431" y="3849"/>
                    </a:lnTo>
                    <a:lnTo>
                      <a:pt x="8553" y="3926"/>
                    </a:lnTo>
                    <a:lnTo>
                      <a:pt x="8675" y="4033"/>
                    </a:lnTo>
                    <a:lnTo>
                      <a:pt x="8767" y="4140"/>
                    </a:lnTo>
                    <a:lnTo>
                      <a:pt x="8935" y="4369"/>
                    </a:lnTo>
                    <a:lnTo>
                      <a:pt x="9103" y="4613"/>
                    </a:lnTo>
                    <a:lnTo>
                      <a:pt x="9347" y="4903"/>
                    </a:lnTo>
                    <a:lnTo>
                      <a:pt x="9500" y="5087"/>
                    </a:lnTo>
                    <a:lnTo>
                      <a:pt x="9683" y="5255"/>
                    </a:lnTo>
                    <a:lnTo>
                      <a:pt x="9867" y="5423"/>
                    </a:lnTo>
                    <a:lnTo>
                      <a:pt x="10050" y="5560"/>
                    </a:lnTo>
                    <a:lnTo>
                      <a:pt x="10233" y="5667"/>
                    </a:lnTo>
                    <a:lnTo>
                      <a:pt x="10325" y="5698"/>
                    </a:lnTo>
                    <a:lnTo>
                      <a:pt x="10417" y="5728"/>
                    </a:lnTo>
                    <a:lnTo>
                      <a:pt x="10508" y="5743"/>
                    </a:lnTo>
                    <a:lnTo>
                      <a:pt x="10600" y="5728"/>
                    </a:lnTo>
                    <a:lnTo>
                      <a:pt x="10676" y="5728"/>
                    </a:lnTo>
                    <a:lnTo>
                      <a:pt x="10768" y="5698"/>
                    </a:lnTo>
                    <a:lnTo>
                      <a:pt x="10921" y="5636"/>
                    </a:lnTo>
                    <a:lnTo>
                      <a:pt x="11058" y="5545"/>
                    </a:lnTo>
                    <a:lnTo>
                      <a:pt x="11195" y="5438"/>
                    </a:lnTo>
                    <a:lnTo>
                      <a:pt x="11318" y="5316"/>
                    </a:lnTo>
                    <a:lnTo>
                      <a:pt x="11409" y="5194"/>
                    </a:lnTo>
                    <a:lnTo>
                      <a:pt x="11501" y="5087"/>
                    </a:lnTo>
                    <a:lnTo>
                      <a:pt x="11531" y="5026"/>
                    </a:lnTo>
                    <a:lnTo>
                      <a:pt x="11547" y="4964"/>
                    </a:lnTo>
                    <a:lnTo>
                      <a:pt x="11547" y="4888"/>
                    </a:lnTo>
                    <a:lnTo>
                      <a:pt x="11547" y="4796"/>
                    </a:lnTo>
                    <a:lnTo>
                      <a:pt x="11501" y="4598"/>
                    </a:lnTo>
                    <a:lnTo>
                      <a:pt x="11425" y="4369"/>
                    </a:lnTo>
                    <a:lnTo>
                      <a:pt x="11333" y="4140"/>
                    </a:lnTo>
                    <a:lnTo>
                      <a:pt x="11241" y="3911"/>
                    </a:lnTo>
                    <a:lnTo>
                      <a:pt x="11058" y="3498"/>
                    </a:lnTo>
                    <a:lnTo>
                      <a:pt x="10982" y="3330"/>
                    </a:lnTo>
                    <a:lnTo>
                      <a:pt x="10890" y="3177"/>
                    </a:lnTo>
                    <a:lnTo>
                      <a:pt x="10783" y="3040"/>
                    </a:lnTo>
                    <a:lnTo>
                      <a:pt x="10676" y="2918"/>
                    </a:lnTo>
                    <a:lnTo>
                      <a:pt x="10554" y="2811"/>
                    </a:lnTo>
                    <a:lnTo>
                      <a:pt x="10447" y="2704"/>
                    </a:lnTo>
                    <a:lnTo>
                      <a:pt x="10218" y="2551"/>
                    </a:lnTo>
                    <a:lnTo>
                      <a:pt x="10081" y="2460"/>
                    </a:lnTo>
                    <a:lnTo>
                      <a:pt x="9851" y="2368"/>
                    </a:lnTo>
                    <a:lnTo>
                      <a:pt x="9286" y="2154"/>
                    </a:lnTo>
                    <a:lnTo>
                      <a:pt x="8981" y="2032"/>
                    </a:lnTo>
                    <a:lnTo>
                      <a:pt x="8706" y="1895"/>
                    </a:lnTo>
                    <a:lnTo>
                      <a:pt x="8477" y="1757"/>
                    </a:lnTo>
                    <a:lnTo>
                      <a:pt x="8385" y="1696"/>
                    </a:lnTo>
                    <a:lnTo>
                      <a:pt x="8309" y="1635"/>
                    </a:lnTo>
                    <a:lnTo>
                      <a:pt x="8171" y="1497"/>
                    </a:lnTo>
                    <a:lnTo>
                      <a:pt x="8003" y="1345"/>
                    </a:lnTo>
                    <a:lnTo>
                      <a:pt x="7576" y="1054"/>
                    </a:lnTo>
                    <a:lnTo>
                      <a:pt x="7117" y="734"/>
                    </a:lnTo>
                    <a:lnTo>
                      <a:pt x="6888" y="581"/>
                    </a:lnTo>
                    <a:lnTo>
                      <a:pt x="6690" y="444"/>
                    </a:lnTo>
                    <a:lnTo>
                      <a:pt x="6568" y="367"/>
                    </a:lnTo>
                    <a:lnTo>
                      <a:pt x="6445" y="321"/>
                    </a:lnTo>
                    <a:lnTo>
                      <a:pt x="6293" y="276"/>
                    </a:lnTo>
                    <a:lnTo>
                      <a:pt x="6125" y="245"/>
                    </a:lnTo>
                    <a:lnTo>
                      <a:pt x="5941" y="214"/>
                    </a:lnTo>
                    <a:lnTo>
                      <a:pt x="5743" y="199"/>
                    </a:lnTo>
                    <a:lnTo>
                      <a:pt x="5346" y="199"/>
                    </a:lnTo>
                    <a:lnTo>
                      <a:pt x="4949" y="214"/>
                    </a:lnTo>
                    <a:lnTo>
                      <a:pt x="4597" y="230"/>
                    </a:lnTo>
                    <a:lnTo>
                      <a:pt x="4093" y="260"/>
                    </a:lnTo>
                    <a:lnTo>
                      <a:pt x="3910" y="245"/>
                    </a:lnTo>
                    <a:lnTo>
                      <a:pt x="3650" y="214"/>
                    </a:lnTo>
                    <a:lnTo>
                      <a:pt x="3040" y="123"/>
                    </a:lnTo>
                    <a:lnTo>
                      <a:pt x="2459" y="31"/>
                    </a:lnTo>
                    <a:lnTo>
                      <a:pt x="2230" y="1"/>
                    </a:lnTo>
                    <a:close/>
                  </a:path>
                </a:pathLst>
              </a:custGeom>
              <a:solidFill>
                <a:srgbClr val="3BBC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 name="Google Shape;1875;p14">
                <a:extLst>
                  <a:ext uri="{FF2B5EF4-FFF2-40B4-BE49-F238E27FC236}">
                    <a16:creationId xmlns:a16="http://schemas.microsoft.com/office/drawing/2014/main" id="{CD8AC935-3027-0BDE-449A-BD0D7851AD1C}"/>
                  </a:ext>
                </a:extLst>
              </p:cNvPr>
              <p:cNvSpPr/>
              <p:nvPr/>
            </p:nvSpPr>
            <p:spPr>
              <a:xfrm>
                <a:off x="3468865" y="2246621"/>
                <a:ext cx="901619" cy="1628517"/>
              </a:xfrm>
              <a:custGeom>
                <a:avLst/>
                <a:gdLst/>
                <a:ahLst/>
                <a:cxnLst/>
                <a:rect l="l" t="t" r="r" b="b"/>
                <a:pathLst>
                  <a:path w="48631" h="87838" extrusionOk="0">
                    <a:moveTo>
                      <a:pt x="12571" y="0"/>
                    </a:moveTo>
                    <a:lnTo>
                      <a:pt x="11990" y="733"/>
                    </a:lnTo>
                    <a:lnTo>
                      <a:pt x="11410" y="1466"/>
                    </a:lnTo>
                    <a:lnTo>
                      <a:pt x="10845" y="2230"/>
                    </a:lnTo>
                    <a:lnTo>
                      <a:pt x="10295" y="2978"/>
                    </a:lnTo>
                    <a:lnTo>
                      <a:pt x="9760" y="3757"/>
                    </a:lnTo>
                    <a:lnTo>
                      <a:pt x="9226" y="4536"/>
                    </a:lnTo>
                    <a:lnTo>
                      <a:pt x="8707" y="5315"/>
                    </a:lnTo>
                    <a:lnTo>
                      <a:pt x="8203" y="6109"/>
                    </a:lnTo>
                    <a:lnTo>
                      <a:pt x="7714" y="6919"/>
                    </a:lnTo>
                    <a:lnTo>
                      <a:pt x="7225" y="7728"/>
                    </a:lnTo>
                    <a:lnTo>
                      <a:pt x="6767" y="8538"/>
                    </a:lnTo>
                    <a:lnTo>
                      <a:pt x="6309" y="9363"/>
                    </a:lnTo>
                    <a:lnTo>
                      <a:pt x="5866" y="10203"/>
                    </a:lnTo>
                    <a:lnTo>
                      <a:pt x="5423" y="11043"/>
                    </a:lnTo>
                    <a:lnTo>
                      <a:pt x="5010" y="11898"/>
                    </a:lnTo>
                    <a:lnTo>
                      <a:pt x="4613" y="12753"/>
                    </a:lnTo>
                    <a:lnTo>
                      <a:pt x="4216" y="13624"/>
                    </a:lnTo>
                    <a:lnTo>
                      <a:pt x="3834" y="14495"/>
                    </a:lnTo>
                    <a:lnTo>
                      <a:pt x="3468" y="15365"/>
                    </a:lnTo>
                    <a:lnTo>
                      <a:pt x="3117" y="16251"/>
                    </a:lnTo>
                    <a:lnTo>
                      <a:pt x="2781" y="17152"/>
                    </a:lnTo>
                    <a:lnTo>
                      <a:pt x="2460" y="18053"/>
                    </a:lnTo>
                    <a:lnTo>
                      <a:pt x="2139" y="18954"/>
                    </a:lnTo>
                    <a:lnTo>
                      <a:pt x="1849" y="19871"/>
                    </a:lnTo>
                    <a:lnTo>
                      <a:pt x="1574" y="20787"/>
                    </a:lnTo>
                    <a:lnTo>
                      <a:pt x="1299" y="21719"/>
                    </a:lnTo>
                    <a:lnTo>
                      <a:pt x="1039" y="22635"/>
                    </a:lnTo>
                    <a:lnTo>
                      <a:pt x="810" y="23582"/>
                    </a:lnTo>
                    <a:lnTo>
                      <a:pt x="581" y="24529"/>
                    </a:lnTo>
                    <a:lnTo>
                      <a:pt x="367" y="25476"/>
                    </a:lnTo>
                    <a:lnTo>
                      <a:pt x="184" y="26423"/>
                    </a:lnTo>
                    <a:lnTo>
                      <a:pt x="1" y="27385"/>
                    </a:lnTo>
                    <a:lnTo>
                      <a:pt x="658" y="28668"/>
                    </a:lnTo>
                    <a:lnTo>
                      <a:pt x="917" y="29203"/>
                    </a:lnTo>
                    <a:lnTo>
                      <a:pt x="1009" y="29417"/>
                    </a:lnTo>
                    <a:lnTo>
                      <a:pt x="1070" y="29600"/>
                    </a:lnTo>
                    <a:lnTo>
                      <a:pt x="1146" y="29753"/>
                    </a:lnTo>
                    <a:lnTo>
                      <a:pt x="1253" y="29951"/>
                    </a:lnTo>
                    <a:lnTo>
                      <a:pt x="1406" y="30150"/>
                    </a:lnTo>
                    <a:lnTo>
                      <a:pt x="1589" y="30364"/>
                    </a:lnTo>
                    <a:lnTo>
                      <a:pt x="1788" y="30593"/>
                    </a:lnTo>
                    <a:lnTo>
                      <a:pt x="2002" y="30837"/>
                    </a:lnTo>
                    <a:lnTo>
                      <a:pt x="2475" y="31310"/>
                    </a:lnTo>
                    <a:lnTo>
                      <a:pt x="2964" y="31784"/>
                    </a:lnTo>
                    <a:lnTo>
                      <a:pt x="3407" y="32212"/>
                    </a:lnTo>
                    <a:lnTo>
                      <a:pt x="3789" y="32578"/>
                    </a:lnTo>
                    <a:lnTo>
                      <a:pt x="4033" y="32823"/>
                    </a:lnTo>
                    <a:lnTo>
                      <a:pt x="4079" y="32884"/>
                    </a:lnTo>
                    <a:lnTo>
                      <a:pt x="4109" y="32945"/>
                    </a:lnTo>
                    <a:lnTo>
                      <a:pt x="4186" y="33128"/>
                    </a:lnTo>
                    <a:lnTo>
                      <a:pt x="4231" y="33342"/>
                    </a:lnTo>
                    <a:lnTo>
                      <a:pt x="4277" y="33586"/>
                    </a:lnTo>
                    <a:lnTo>
                      <a:pt x="4338" y="34182"/>
                    </a:lnTo>
                    <a:lnTo>
                      <a:pt x="4400" y="34854"/>
                    </a:lnTo>
                    <a:lnTo>
                      <a:pt x="4476" y="35556"/>
                    </a:lnTo>
                    <a:lnTo>
                      <a:pt x="4522" y="35908"/>
                    </a:lnTo>
                    <a:lnTo>
                      <a:pt x="4583" y="36259"/>
                    </a:lnTo>
                    <a:lnTo>
                      <a:pt x="4674" y="36580"/>
                    </a:lnTo>
                    <a:lnTo>
                      <a:pt x="4766" y="36901"/>
                    </a:lnTo>
                    <a:lnTo>
                      <a:pt x="4888" y="37191"/>
                    </a:lnTo>
                    <a:lnTo>
                      <a:pt x="4949" y="37313"/>
                    </a:lnTo>
                    <a:lnTo>
                      <a:pt x="5026" y="37435"/>
                    </a:lnTo>
                    <a:lnTo>
                      <a:pt x="5178" y="37664"/>
                    </a:lnTo>
                    <a:lnTo>
                      <a:pt x="5346" y="37878"/>
                    </a:lnTo>
                    <a:lnTo>
                      <a:pt x="5499" y="38061"/>
                    </a:lnTo>
                    <a:lnTo>
                      <a:pt x="5652" y="38214"/>
                    </a:lnTo>
                    <a:lnTo>
                      <a:pt x="5820" y="38367"/>
                    </a:lnTo>
                    <a:lnTo>
                      <a:pt x="5988" y="38489"/>
                    </a:lnTo>
                    <a:lnTo>
                      <a:pt x="6141" y="38581"/>
                    </a:lnTo>
                    <a:lnTo>
                      <a:pt x="6324" y="38672"/>
                    </a:lnTo>
                    <a:lnTo>
                      <a:pt x="6492" y="38749"/>
                    </a:lnTo>
                    <a:lnTo>
                      <a:pt x="6675" y="38794"/>
                    </a:lnTo>
                    <a:lnTo>
                      <a:pt x="6874" y="38840"/>
                    </a:lnTo>
                    <a:lnTo>
                      <a:pt x="7072" y="38871"/>
                    </a:lnTo>
                    <a:lnTo>
                      <a:pt x="7271" y="38886"/>
                    </a:lnTo>
                    <a:lnTo>
                      <a:pt x="7485" y="38886"/>
                    </a:lnTo>
                    <a:lnTo>
                      <a:pt x="7714" y="38871"/>
                    </a:lnTo>
                    <a:lnTo>
                      <a:pt x="7943" y="38840"/>
                    </a:lnTo>
                    <a:lnTo>
                      <a:pt x="8065" y="38840"/>
                    </a:lnTo>
                    <a:lnTo>
                      <a:pt x="8187" y="38855"/>
                    </a:lnTo>
                    <a:lnTo>
                      <a:pt x="8309" y="38871"/>
                    </a:lnTo>
                    <a:lnTo>
                      <a:pt x="8432" y="38901"/>
                    </a:lnTo>
                    <a:lnTo>
                      <a:pt x="8554" y="38947"/>
                    </a:lnTo>
                    <a:lnTo>
                      <a:pt x="8676" y="39008"/>
                    </a:lnTo>
                    <a:lnTo>
                      <a:pt x="8920" y="39146"/>
                    </a:lnTo>
                    <a:lnTo>
                      <a:pt x="9149" y="39314"/>
                    </a:lnTo>
                    <a:lnTo>
                      <a:pt x="9394" y="39512"/>
                    </a:lnTo>
                    <a:lnTo>
                      <a:pt x="9623" y="39726"/>
                    </a:lnTo>
                    <a:lnTo>
                      <a:pt x="9867" y="39955"/>
                    </a:lnTo>
                    <a:lnTo>
                      <a:pt x="10326" y="40398"/>
                    </a:lnTo>
                    <a:lnTo>
                      <a:pt x="10555" y="40612"/>
                    </a:lnTo>
                    <a:lnTo>
                      <a:pt x="10768" y="40810"/>
                    </a:lnTo>
                    <a:lnTo>
                      <a:pt x="10982" y="40978"/>
                    </a:lnTo>
                    <a:lnTo>
                      <a:pt x="11196" y="41116"/>
                    </a:lnTo>
                    <a:lnTo>
                      <a:pt x="11288" y="41162"/>
                    </a:lnTo>
                    <a:lnTo>
                      <a:pt x="11395" y="41208"/>
                    </a:lnTo>
                    <a:lnTo>
                      <a:pt x="11502" y="41238"/>
                    </a:lnTo>
                    <a:lnTo>
                      <a:pt x="11593" y="41253"/>
                    </a:lnTo>
                    <a:lnTo>
                      <a:pt x="12464" y="41360"/>
                    </a:lnTo>
                    <a:lnTo>
                      <a:pt x="12953" y="41437"/>
                    </a:lnTo>
                    <a:lnTo>
                      <a:pt x="13426" y="41528"/>
                    </a:lnTo>
                    <a:lnTo>
                      <a:pt x="13854" y="41635"/>
                    </a:lnTo>
                    <a:lnTo>
                      <a:pt x="14052" y="41696"/>
                    </a:lnTo>
                    <a:lnTo>
                      <a:pt x="14235" y="41757"/>
                    </a:lnTo>
                    <a:lnTo>
                      <a:pt x="14388" y="41834"/>
                    </a:lnTo>
                    <a:lnTo>
                      <a:pt x="14526" y="41910"/>
                    </a:lnTo>
                    <a:lnTo>
                      <a:pt x="14617" y="42002"/>
                    </a:lnTo>
                    <a:lnTo>
                      <a:pt x="14694" y="42093"/>
                    </a:lnTo>
                    <a:lnTo>
                      <a:pt x="14770" y="42216"/>
                    </a:lnTo>
                    <a:lnTo>
                      <a:pt x="14877" y="42368"/>
                    </a:lnTo>
                    <a:lnTo>
                      <a:pt x="15198" y="42750"/>
                    </a:lnTo>
                    <a:lnTo>
                      <a:pt x="15610" y="43208"/>
                    </a:lnTo>
                    <a:lnTo>
                      <a:pt x="16084" y="43697"/>
                    </a:lnTo>
                    <a:lnTo>
                      <a:pt x="16572" y="44171"/>
                    </a:lnTo>
                    <a:lnTo>
                      <a:pt x="16832" y="44384"/>
                    </a:lnTo>
                    <a:lnTo>
                      <a:pt x="17061" y="44583"/>
                    </a:lnTo>
                    <a:lnTo>
                      <a:pt x="17290" y="44751"/>
                    </a:lnTo>
                    <a:lnTo>
                      <a:pt x="17504" y="44888"/>
                    </a:lnTo>
                    <a:lnTo>
                      <a:pt x="17703" y="44980"/>
                    </a:lnTo>
                    <a:lnTo>
                      <a:pt x="17794" y="45011"/>
                    </a:lnTo>
                    <a:lnTo>
                      <a:pt x="17871" y="45041"/>
                    </a:lnTo>
                    <a:lnTo>
                      <a:pt x="18298" y="45102"/>
                    </a:lnTo>
                    <a:lnTo>
                      <a:pt x="18894" y="45179"/>
                    </a:lnTo>
                    <a:lnTo>
                      <a:pt x="20330" y="45362"/>
                    </a:lnTo>
                    <a:lnTo>
                      <a:pt x="22162" y="45560"/>
                    </a:lnTo>
                    <a:lnTo>
                      <a:pt x="22040" y="45774"/>
                    </a:lnTo>
                    <a:lnTo>
                      <a:pt x="21887" y="46110"/>
                    </a:lnTo>
                    <a:lnTo>
                      <a:pt x="21643" y="46614"/>
                    </a:lnTo>
                    <a:lnTo>
                      <a:pt x="21490" y="46996"/>
                    </a:lnTo>
                    <a:lnTo>
                      <a:pt x="21292" y="47500"/>
                    </a:lnTo>
                    <a:lnTo>
                      <a:pt x="20849" y="48676"/>
                    </a:lnTo>
                    <a:lnTo>
                      <a:pt x="20452" y="49852"/>
                    </a:lnTo>
                    <a:lnTo>
                      <a:pt x="20284" y="50356"/>
                    </a:lnTo>
                    <a:lnTo>
                      <a:pt x="20177" y="50738"/>
                    </a:lnTo>
                    <a:lnTo>
                      <a:pt x="20085" y="51105"/>
                    </a:lnTo>
                    <a:lnTo>
                      <a:pt x="19963" y="51532"/>
                    </a:lnTo>
                    <a:lnTo>
                      <a:pt x="19810" y="52021"/>
                    </a:lnTo>
                    <a:lnTo>
                      <a:pt x="19673" y="52525"/>
                    </a:lnTo>
                    <a:lnTo>
                      <a:pt x="19535" y="53029"/>
                    </a:lnTo>
                    <a:lnTo>
                      <a:pt x="19444" y="53503"/>
                    </a:lnTo>
                    <a:lnTo>
                      <a:pt x="19413" y="53716"/>
                    </a:lnTo>
                    <a:lnTo>
                      <a:pt x="19398" y="53915"/>
                    </a:lnTo>
                    <a:lnTo>
                      <a:pt x="19413" y="54098"/>
                    </a:lnTo>
                    <a:lnTo>
                      <a:pt x="19428" y="54251"/>
                    </a:lnTo>
                    <a:lnTo>
                      <a:pt x="19490" y="54419"/>
                    </a:lnTo>
                    <a:lnTo>
                      <a:pt x="19596" y="54633"/>
                    </a:lnTo>
                    <a:lnTo>
                      <a:pt x="19749" y="54892"/>
                    </a:lnTo>
                    <a:lnTo>
                      <a:pt x="19948" y="55183"/>
                    </a:lnTo>
                    <a:lnTo>
                      <a:pt x="20421" y="55839"/>
                    </a:lnTo>
                    <a:lnTo>
                      <a:pt x="20956" y="56542"/>
                    </a:lnTo>
                    <a:lnTo>
                      <a:pt x="21521" y="57214"/>
                    </a:lnTo>
                    <a:lnTo>
                      <a:pt x="22010" y="57810"/>
                    </a:lnTo>
                    <a:lnTo>
                      <a:pt x="22407" y="58237"/>
                    </a:lnTo>
                    <a:lnTo>
                      <a:pt x="22559" y="58375"/>
                    </a:lnTo>
                    <a:lnTo>
                      <a:pt x="22651" y="58436"/>
                    </a:lnTo>
                    <a:lnTo>
                      <a:pt x="22727" y="58512"/>
                    </a:lnTo>
                    <a:lnTo>
                      <a:pt x="22850" y="58634"/>
                    </a:lnTo>
                    <a:lnTo>
                      <a:pt x="23170" y="59016"/>
                    </a:lnTo>
                    <a:lnTo>
                      <a:pt x="23552" y="59536"/>
                    </a:lnTo>
                    <a:lnTo>
                      <a:pt x="23949" y="60131"/>
                    </a:lnTo>
                    <a:lnTo>
                      <a:pt x="24346" y="60727"/>
                    </a:lnTo>
                    <a:lnTo>
                      <a:pt x="24652" y="61261"/>
                    </a:lnTo>
                    <a:lnTo>
                      <a:pt x="24774" y="61506"/>
                    </a:lnTo>
                    <a:lnTo>
                      <a:pt x="24866" y="61689"/>
                    </a:lnTo>
                    <a:lnTo>
                      <a:pt x="24912" y="61842"/>
                    </a:lnTo>
                    <a:lnTo>
                      <a:pt x="24912" y="61903"/>
                    </a:lnTo>
                    <a:lnTo>
                      <a:pt x="24912" y="61933"/>
                    </a:lnTo>
                    <a:lnTo>
                      <a:pt x="24896" y="62025"/>
                    </a:lnTo>
                    <a:lnTo>
                      <a:pt x="24912" y="62163"/>
                    </a:lnTo>
                    <a:lnTo>
                      <a:pt x="24957" y="62529"/>
                    </a:lnTo>
                    <a:lnTo>
                      <a:pt x="25034" y="63003"/>
                    </a:lnTo>
                    <a:lnTo>
                      <a:pt x="25156" y="63507"/>
                    </a:lnTo>
                    <a:lnTo>
                      <a:pt x="25293" y="64026"/>
                    </a:lnTo>
                    <a:lnTo>
                      <a:pt x="25416" y="64484"/>
                    </a:lnTo>
                    <a:lnTo>
                      <a:pt x="25538" y="64851"/>
                    </a:lnTo>
                    <a:lnTo>
                      <a:pt x="25629" y="65080"/>
                    </a:lnTo>
                    <a:lnTo>
                      <a:pt x="25690" y="65171"/>
                    </a:lnTo>
                    <a:lnTo>
                      <a:pt x="25813" y="65294"/>
                    </a:lnTo>
                    <a:lnTo>
                      <a:pt x="26194" y="65630"/>
                    </a:lnTo>
                    <a:lnTo>
                      <a:pt x="27233" y="66500"/>
                    </a:lnTo>
                    <a:lnTo>
                      <a:pt x="27752" y="66974"/>
                    </a:lnTo>
                    <a:lnTo>
                      <a:pt x="27997" y="67188"/>
                    </a:lnTo>
                    <a:lnTo>
                      <a:pt x="28211" y="67401"/>
                    </a:lnTo>
                    <a:lnTo>
                      <a:pt x="28379" y="67585"/>
                    </a:lnTo>
                    <a:lnTo>
                      <a:pt x="28516" y="67753"/>
                    </a:lnTo>
                    <a:lnTo>
                      <a:pt x="28592" y="67890"/>
                    </a:lnTo>
                    <a:lnTo>
                      <a:pt x="28608" y="67936"/>
                    </a:lnTo>
                    <a:lnTo>
                      <a:pt x="28608" y="67982"/>
                    </a:lnTo>
                    <a:lnTo>
                      <a:pt x="28485" y="68608"/>
                    </a:lnTo>
                    <a:lnTo>
                      <a:pt x="28302" y="69585"/>
                    </a:lnTo>
                    <a:lnTo>
                      <a:pt x="28226" y="70105"/>
                    </a:lnTo>
                    <a:lnTo>
                      <a:pt x="28165" y="70593"/>
                    </a:lnTo>
                    <a:lnTo>
                      <a:pt x="28149" y="70807"/>
                    </a:lnTo>
                    <a:lnTo>
                      <a:pt x="28149" y="71006"/>
                    </a:lnTo>
                    <a:lnTo>
                      <a:pt x="28149" y="71159"/>
                    </a:lnTo>
                    <a:lnTo>
                      <a:pt x="28180" y="71281"/>
                    </a:lnTo>
                    <a:lnTo>
                      <a:pt x="28226" y="71418"/>
                    </a:lnTo>
                    <a:lnTo>
                      <a:pt x="28302" y="71601"/>
                    </a:lnTo>
                    <a:lnTo>
                      <a:pt x="28516" y="72075"/>
                    </a:lnTo>
                    <a:lnTo>
                      <a:pt x="29142" y="73312"/>
                    </a:lnTo>
                    <a:lnTo>
                      <a:pt x="29448" y="73954"/>
                    </a:lnTo>
                    <a:lnTo>
                      <a:pt x="29723" y="74534"/>
                    </a:lnTo>
                    <a:lnTo>
                      <a:pt x="29921" y="75007"/>
                    </a:lnTo>
                    <a:lnTo>
                      <a:pt x="29982" y="75175"/>
                    </a:lnTo>
                    <a:lnTo>
                      <a:pt x="30013" y="75298"/>
                    </a:lnTo>
                    <a:lnTo>
                      <a:pt x="30013" y="75420"/>
                    </a:lnTo>
                    <a:lnTo>
                      <a:pt x="29998" y="75573"/>
                    </a:lnTo>
                    <a:lnTo>
                      <a:pt x="29936" y="75985"/>
                    </a:lnTo>
                    <a:lnTo>
                      <a:pt x="29860" y="76458"/>
                    </a:lnTo>
                    <a:lnTo>
                      <a:pt x="29753" y="76993"/>
                    </a:lnTo>
                    <a:lnTo>
                      <a:pt x="29524" y="77955"/>
                    </a:lnTo>
                    <a:lnTo>
                      <a:pt x="29432" y="78322"/>
                    </a:lnTo>
                    <a:lnTo>
                      <a:pt x="29371" y="78520"/>
                    </a:lnTo>
                    <a:lnTo>
                      <a:pt x="29356" y="78612"/>
                    </a:lnTo>
                    <a:lnTo>
                      <a:pt x="29356" y="78734"/>
                    </a:lnTo>
                    <a:lnTo>
                      <a:pt x="29387" y="79101"/>
                    </a:lnTo>
                    <a:lnTo>
                      <a:pt x="29448" y="79589"/>
                    </a:lnTo>
                    <a:lnTo>
                      <a:pt x="29555" y="80139"/>
                    </a:lnTo>
                    <a:lnTo>
                      <a:pt x="29677" y="80720"/>
                    </a:lnTo>
                    <a:lnTo>
                      <a:pt x="29799" y="81270"/>
                    </a:lnTo>
                    <a:lnTo>
                      <a:pt x="29952" y="81758"/>
                    </a:lnTo>
                    <a:lnTo>
                      <a:pt x="30013" y="81972"/>
                    </a:lnTo>
                    <a:lnTo>
                      <a:pt x="30089" y="82140"/>
                    </a:lnTo>
                    <a:lnTo>
                      <a:pt x="30166" y="82308"/>
                    </a:lnTo>
                    <a:lnTo>
                      <a:pt x="30257" y="82476"/>
                    </a:lnTo>
                    <a:lnTo>
                      <a:pt x="30486" y="82827"/>
                    </a:lnTo>
                    <a:lnTo>
                      <a:pt x="30731" y="83179"/>
                    </a:lnTo>
                    <a:lnTo>
                      <a:pt x="31006" y="83515"/>
                    </a:lnTo>
                    <a:lnTo>
                      <a:pt x="31479" y="84095"/>
                    </a:lnTo>
                    <a:lnTo>
                      <a:pt x="31632" y="84294"/>
                    </a:lnTo>
                    <a:lnTo>
                      <a:pt x="31708" y="84416"/>
                    </a:lnTo>
                    <a:lnTo>
                      <a:pt x="31754" y="84538"/>
                    </a:lnTo>
                    <a:lnTo>
                      <a:pt x="31815" y="84767"/>
                    </a:lnTo>
                    <a:lnTo>
                      <a:pt x="31953" y="85363"/>
                    </a:lnTo>
                    <a:lnTo>
                      <a:pt x="32029" y="85684"/>
                    </a:lnTo>
                    <a:lnTo>
                      <a:pt x="32105" y="85974"/>
                    </a:lnTo>
                    <a:lnTo>
                      <a:pt x="32197" y="86218"/>
                    </a:lnTo>
                    <a:lnTo>
                      <a:pt x="32227" y="86294"/>
                    </a:lnTo>
                    <a:lnTo>
                      <a:pt x="32273" y="86356"/>
                    </a:lnTo>
                    <a:lnTo>
                      <a:pt x="32334" y="86417"/>
                    </a:lnTo>
                    <a:lnTo>
                      <a:pt x="32457" y="86508"/>
                    </a:lnTo>
                    <a:lnTo>
                      <a:pt x="32808" y="86753"/>
                    </a:lnTo>
                    <a:lnTo>
                      <a:pt x="33281" y="87043"/>
                    </a:lnTo>
                    <a:lnTo>
                      <a:pt x="33541" y="87196"/>
                    </a:lnTo>
                    <a:lnTo>
                      <a:pt x="33816" y="87348"/>
                    </a:lnTo>
                    <a:lnTo>
                      <a:pt x="34106" y="87486"/>
                    </a:lnTo>
                    <a:lnTo>
                      <a:pt x="34381" y="87608"/>
                    </a:lnTo>
                    <a:lnTo>
                      <a:pt x="34656" y="87715"/>
                    </a:lnTo>
                    <a:lnTo>
                      <a:pt x="34900" y="87791"/>
                    </a:lnTo>
                    <a:lnTo>
                      <a:pt x="35129" y="87822"/>
                    </a:lnTo>
                    <a:lnTo>
                      <a:pt x="35236" y="87837"/>
                    </a:lnTo>
                    <a:lnTo>
                      <a:pt x="35328" y="87837"/>
                    </a:lnTo>
                    <a:lnTo>
                      <a:pt x="35420" y="87822"/>
                    </a:lnTo>
                    <a:lnTo>
                      <a:pt x="35496" y="87791"/>
                    </a:lnTo>
                    <a:lnTo>
                      <a:pt x="35557" y="87761"/>
                    </a:lnTo>
                    <a:lnTo>
                      <a:pt x="35618" y="87715"/>
                    </a:lnTo>
                    <a:lnTo>
                      <a:pt x="35664" y="87654"/>
                    </a:lnTo>
                    <a:lnTo>
                      <a:pt x="35694" y="87562"/>
                    </a:lnTo>
                    <a:lnTo>
                      <a:pt x="35771" y="87364"/>
                    </a:lnTo>
                    <a:lnTo>
                      <a:pt x="35832" y="87119"/>
                    </a:lnTo>
                    <a:lnTo>
                      <a:pt x="35878" y="86844"/>
                    </a:lnTo>
                    <a:lnTo>
                      <a:pt x="35908" y="86524"/>
                    </a:lnTo>
                    <a:lnTo>
                      <a:pt x="35924" y="86188"/>
                    </a:lnTo>
                    <a:lnTo>
                      <a:pt x="35939" y="85470"/>
                    </a:lnTo>
                    <a:lnTo>
                      <a:pt x="35954" y="84126"/>
                    </a:lnTo>
                    <a:lnTo>
                      <a:pt x="35969" y="83606"/>
                    </a:lnTo>
                    <a:lnTo>
                      <a:pt x="35985" y="83423"/>
                    </a:lnTo>
                    <a:lnTo>
                      <a:pt x="36015" y="83301"/>
                    </a:lnTo>
                    <a:lnTo>
                      <a:pt x="36076" y="83102"/>
                    </a:lnTo>
                    <a:lnTo>
                      <a:pt x="36153" y="82919"/>
                    </a:lnTo>
                    <a:lnTo>
                      <a:pt x="36305" y="82568"/>
                    </a:lnTo>
                    <a:lnTo>
                      <a:pt x="36382" y="82384"/>
                    </a:lnTo>
                    <a:lnTo>
                      <a:pt x="36443" y="82201"/>
                    </a:lnTo>
                    <a:lnTo>
                      <a:pt x="36473" y="82018"/>
                    </a:lnTo>
                    <a:lnTo>
                      <a:pt x="36489" y="81819"/>
                    </a:lnTo>
                    <a:lnTo>
                      <a:pt x="36458" y="81315"/>
                    </a:lnTo>
                    <a:lnTo>
                      <a:pt x="36458" y="81010"/>
                    </a:lnTo>
                    <a:lnTo>
                      <a:pt x="36458" y="80674"/>
                    </a:lnTo>
                    <a:lnTo>
                      <a:pt x="36473" y="80323"/>
                    </a:lnTo>
                    <a:lnTo>
                      <a:pt x="36504" y="80155"/>
                    </a:lnTo>
                    <a:lnTo>
                      <a:pt x="36534" y="79987"/>
                    </a:lnTo>
                    <a:lnTo>
                      <a:pt x="36580" y="79834"/>
                    </a:lnTo>
                    <a:lnTo>
                      <a:pt x="36641" y="79681"/>
                    </a:lnTo>
                    <a:lnTo>
                      <a:pt x="36718" y="79528"/>
                    </a:lnTo>
                    <a:lnTo>
                      <a:pt x="36809" y="79406"/>
                    </a:lnTo>
                    <a:lnTo>
                      <a:pt x="36993" y="79131"/>
                    </a:lnTo>
                    <a:lnTo>
                      <a:pt x="37176" y="78856"/>
                    </a:lnTo>
                    <a:lnTo>
                      <a:pt x="37344" y="78551"/>
                    </a:lnTo>
                    <a:lnTo>
                      <a:pt x="37512" y="78261"/>
                    </a:lnTo>
                    <a:lnTo>
                      <a:pt x="37772" y="77680"/>
                    </a:lnTo>
                    <a:lnTo>
                      <a:pt x="37985" y="77192"/>
                    </a:lnTo>
                    <a:lnTo>
                      <a:pt x="38016" y="77085"/>
                    </a:lnTo>
                    <a:lnTo>
                      <a:pt x="38031" y="76947"/>
                    </a:lnTo>
                    <a:lnTo>
                      <a:pt x="38047" y="76794"/>
                    </a:lnTo>
                    <a:lnTo>
                      <a:pt x="38047" y="76626"/>
                    </a:lnTo>
                    <a:lnTo>
                      <a:pt x="38016" y="76275"/>
                    </a:lnTo>
                    <a:lnTo>
                      <a:pt x="37970" y="75924"/>
                    </a:lnTo>
                    <a:lnTo>
                      <a:pt x="37924" y="75573"/>
                    </a:lnTo>
                    <a:lnTo>
                      <a:pt x="37894" y="75267"/>
                    </a:lnTo>
                    <a:lnTo>
                      <a:pt x="37894" y="75130"/>
                    </a:lnTo>
                    <a:lnTo>
                      <a:pt x="37894" y="75007"/>
                    </a:lnTo>
                    <a:lnTo>
                      <a:pt x="37924" y="74916"/>
                    </a:lnTo>
                    <a:lnTo>
                      <a:pt x="37955" y="74855"/>
                    </a:lnTo>
                    <a:lnTo>
                      <a:pt x="38184" y="74595"/>
                    </a:lnTo>
                    <a:lnTo>
                      <a:pt x="38337" y="74442"/>
                    </a:lnTo>
                    <a:lnTo>
                      <a:pt x="38505" y="74274"/>
                    </a:lnTo>
                    <a:lnTo>
                      <a:pt x="38688" y="74122"/>
                    </a:lnTo>
                    <a:lnTo>
                      <a:pt x="38871" y="73984"/>
                    </a:lnTo>
                    <a:lnTo>
                      <a:pt x="39070" y="73862"/>
                    </a:lnTo>
                    <a:lnTo>
                      <a:pt x="39253" y="73770"/>
                    </a:lnTo>
                    <a:lnTo>
                      <a:pt x="39757" y="73587"/>
                    </a:lnTo>
                    <a:lnTo>
                      <a:pt x="40078" y="73465"/>
                    </a:lnTo>
                    <a:lnTo>
                      <a:pt x="40399" y="73327"/>
                    </a:lnTo>
                    <a:lnTo>
                      <a:pt x="40735" y="73175"/>
                    </a:lnTo>
                    <a:lnTo>
                      <a:pt x="41040" y="73022"/>
                    </a:lnTo>
                    <a:lnTo>
                      <a:pt x="41300" y="72854"/>
                    </a:lnTo>
                    <a:lnTo>
                      <a:pt x="41407" y="72762"/>
                    </a:lnTo>
                    <a:lnTo>
                      <a:pt x="41498" y="72671"/>
                    </a:lnTo>
                    <a:lnTo>
                      <a:pt x="41575" y="72579"/>
                    </a:lnTo>
                    <a:lnTo>
                      <a:pt x="41620" y="72472"/>
                    </a:lnTo>
                    <a:lnTo>
                      <a:pt x="41651" y="72350"/>
                    </a:lnTo>
                    <a:lnTo>
                      <a:pt x="41682" y="72212"/>
                    </a:lnTo>
                    <a:lnTo>
                      <a:pt x="41682" y="72075"/>
                    </a:lnTo>
                    <a:lnTo>
                      <a:pt x="41682" y="71922"/>
                    </a:lnTo>
                    <a:lnTo>
                      <a:pt x="41666" y="71601"/>
                    </a:lnTo>
                    <a:lnTo>
                      <a:pt x="41651" y="71250"/>
                    </a:lnTo>
                    <a:lnTo>
                      <a:pt x="41666" y="70899"/>
                    </a:lnTo>
                    <a:lnTo>
                      <a:pt x="41682" y="70716"/>
                    </a:lnTo>
                    <a:lnTo>
                      <a:pt x="41712" y="70532"/>
                    </a:lnTo>
                    <a:lnTo>
                      <a:pt x="41758" y="70334"/>
                    </a:lnTo>
                    <a:lnTo>
                      <a:pt x="41819" y="70151"/>
                    </a:lnTo>
                    <a:lnTo>
                      <a:pt x="41911" y="69967"/>
                    </a:lnTo>
                    <a:lnTo>
                      <a:pt x="42048" y="69769"/>
                    </a:lnTo>
                    <a:lnTo>
                      <a:pt x="42201" y="69570"/>
                    </a:lnTo>
                    <a:lnTo>
                      <a:pt x="42384" y="69372"/>
                    </a:lnTo>
                    <a:lnTo>
                      <a:pt x="42583" y="69173"/>
                    </a:lnTo>
                    <a:lnTo>
                      <a:pt x="42812" y="68959"/>
                    </a:lnTo>
                    <a:lnTo>
                      <a:pt x="43285" y="68547"/>
                    </a:lnTo>
                    <a:lnTo>
                      <a:pt x="43789" y="68165"/>
                    </a:lnTo>
                    <a:lnTo>
                      <a:pt x="44278" y="67798"/>
                    </a:lnTo>
                    <a:lnTo>
                      <a:pt x="45072" y="67233"/>
                    </a:lnTo>
                    <a:lnTo>
                      <a:pt x="45225" y="67111"/>
                    </a:lnTo>
                    <a:lnTo>
                      <a:pt x="45347" y="66989"/>
                    </a:lnTo>
                    <a:lnTo>
                      <a:pt x="45469" y="66851"/>
                    </a:lnTo>
                    <a:lnTo>
                      <a:pt x="45561" y="66714"/>
                    </a:lnTo>
                    <a:lnTo>
                      <a:pt x="45653" y="66561"/>
                    </a:lnTo>
                    <a:lnTo>
                      <a:pt x="45714" y="66409"/>
                    </a:lnTo>
                    <a:lnTo>
                      <a:pt x="45775" y="66256"/>
                    </a:lnTo>
                    <a:lnTo>
                      <a:pt x="45836" y="66118"/>
                    </a:lnTo>
                    <a:lnTo>
                      <a:pt x="45912" y="65828"/>
                    </a:lnTo>
                    <a:lnTo>
                      <a:pt x="45958" y="65553"/>
                    </a:lnTo>
                    <a:lnTo>
                      <a:pt x="46019" y="65324"/>
                    </a:lnTo>
                    <a:lnTo>
                      <a:pt x="46065" y="65141"/>
                    </a:lnTo>
                    <a:lnTo>
                      <a:pt x="46202" y="64744"/>
                    </a:lnTo>
                    <a:lnTo>
                      <a:pt x="46355" y="64163"/>
                    </a:lnTo>
                    <a:lnTo>
                      <a:pt x="46554" y="63476"/>
                    </a:lnTo>
                    <a:lnTo>
                      <a:pt x="46783" y="62789"/>
                    </a:lnTo>
                    <a:lnTo>
                      <a:pt x="46920" y="62331"/>
                    </a:lnTo>
                    <a:lnTo>
                      <a:pt x="47088" y="61735"/>
                    </a:lnTo>
                    <a:lnTo>
                      <a:pt x="47272" y="61017"/>
                    </a:lnTo>
                    <a:lnTo>
                      <a:pt x="47455" y="60238"/>
                    </a:lnTo>
                    <a:lnTo>
                      <a:pt x="47623" y="59490"/>
                    </a:lnTo>
                    <a:lnTo>
                      <a:pt x="47776" y="58787"/>
                    </a:lnTo>
                    <a:lnTo>
                      <a:pt x="47867" y="58207"/>
                    </a:lnTo>
                    <a:lnTo>
                      <a:pt x="47898" y="57978"/>
                    </a:lnTo>
                    <a:lnTo>
                      <a:pt x="47898" y="57810"/>
                    </a:lnTo>
                    <a:lnTo>
                      <a:pt x="47913" y="57504"/>
                    </a:lnTo>
                    <a:lnTo>
                      <a:pt x="47928" y="57199"/>
                    </a:lnTo>
                    <a:lnTo>
                      <a:pt x="47974" y="56893"/>
                    </a:lnTo>
                    <a:lnTo>
                      <a:pt x="48020" y="56603"/>
                    </a:lnTo>
                    <a:lnTo>
                      <a:pt x="48081" y="56328"/>
                    </a:lnTo>
                    <a:lnTo>
                      <a:pt x="48142" y="56084"/>
                    </a:lnTo>
                    <a:lnTo>
                      <a:pt x="48264" y="55656"/>
                    </a:lnTo>
                    <a:lnTo>
                      <a:pt x="48325" y="55458"/>
                    </a:lnTo>
                    <a:lnTo>
                      <a:pt x="48371" y="55228"/>
                    </a:lnTo>
                    <a:lnTo>
                      <a:pt x="48478" y="54709"/>
                    </a:lnTo>
                    <a:lnTo>
                      <a:pt x="48570" y="54175"/>
                    </a:lnTo>
                    <a:lnTo>
                      <a:pt x="48631" y="53686"/>
                    </a:lnTo>
                    <a:lnTo>
                      <a:pt x="48631" y="53640"/>
                    </a:lnTo>
                    <a:lnTo>
                      <a:pt x="48616" y="53579"/>
                    </a:lnTo>
                    <a:lnTo>
                      <a:pt x="48585" y="53518"/>
                    </a:lnTo>
                    <a:lnTo>
                      <a:pt x="48555" y="53457"/>
                    </a:lnTo>
                    <a:lnTo>
                      <a:pt x="48448" y="53350"/>
                    </a:lnTo>
                    <a:lnTo>
                      <a:pt x="48310" y="53212"/>
                    </a:lnTo>
                    <a:lnTo>
                      <a:pt x="48142" y="53090"/>
                    </a:lnTo>
                    <a:lnTo>
                      <a:pt x="47944" y="52968"/>
                    </a:lnTo>
                    <a:lnTo>
                      <a:pt x="47516" y="52708"/>
                    </a:lnTo>
                    <a:lnTo>
                      <a:pt x="46615" y="52204"/>
                    </a:lnTo>
                    <a:lnTo>
                      <a:pt x="46248" y="51975"/>
                    </a:lnTo>
                    <a:lnTo>
                      <a:pt x="46096" y="51868"/>
                    </a:lnTo>
                    <a:lnTo>
                      <a:pt x="45973" y="51777"/>
                    </a:lnTo>
                    <a:lnTo>
                      <a:pt x="45912" y="51731"/>
                    </a:lnTo>
                    <a:lnTo>
                      <a:pt x="45836" y="51685"/>
                    </a:lnTo>
                    <a:lnTo>
                      <a:pt x="45668" y="51609"/>
                    </a:lnTo>
                    <a:lnTo>
                      <a:pt x="45439" y="51548"/>
                    </a:lnTo>
                    <a:lnTo>
                      <a:pt x="45179" y="51487"/>
                    </a:lnTo>
                    <a:lnTo>
                      <a:pt x="44889" y="51441"/>
                    </a:lnTo>
                    <a:lnTo>
                      <a:pt x="44568" y="51410"/>
                    </a:lnTo>
                    <a:lnTo>
                      <a:pt x="43911" y="51334"/>
                    </a:lnTo>
                    <a:lnTo>
                      <a:pt x="43239" y="51273"/>
                    </a:lnTo>
                    <a:lnTo>
                      <a:pt x="42613" y="51196"/>
                    </a:lnTo>
                    <a:lnTo>
                      <a:pt x="42338" y="51166"/>
                    </a:lnTo>
                    <a:lnTo>
                      <a:pt x="42094" y="51120"/>
                    </a:lnTo>
                    <a:lnTo>
                      <a:pt x="41895" y="51059"/>
                    </a:lnTo>
                    <a:lnTo>
                      <a:pt x="41743" y="50998"/>
                    </a:lnTo>
                    <a:lnTo>
                      <a:pt x="41590" y="50921"/>
                    </a:lnTo>
                    <a:lnTo>
                      <a:pt x="41422" y="50799"/>
                    </a:lnTo>
                    <a:lnTo>
                      <a:pt x="41025" y="50478"/>
                    </a:lnTo>
                    <a:lnTo>
                      <a:pt x="40567" y="50097"/>
                    </a:lnTo>
                    <a:lnTo>
                      <a:pt x="40093" y="49654"/>
                    </a:lnTo>
                    <a:lnTo>
                      <a:pt x="39635" y="49196"/>
                    </a:lnTo>
                    <a:lnTo>
                      <a:pt x="39238" y="48753"/>
                    </a:lnTo>
                    <a:lnTo>
                      <a:pt x="39070" y="48539"/>
                    </a:lnTo>
                    <a:lnTo>
                      <a:pt x="38948" y="48355"/>
                    </a:lnTo>
                    <a:lnTo>
                      <a:pt x="38841" y="48187"/>
                    </a:lnTo>
                    <a:lnTo>
                      <a:pt x="38780" y="48050"/>
                    </a:lnTo>
                    <a:lnTo>
                      <a:pt x="38734" y="47928"/>
                    </a:lnTo>
                    <a:lnTo>
                      <a:pt x="38673" y="47821"/>
                    </a:lnTo>
                    <a:lnTo>
                      <a:pt x="38612" y="47729"/>
                    </a:lnTo>
                    <a:lnTo>
                      <a:pt x="38551" y="47638"/>
                    </a:lnTo>
                    <a:lnTo>
                      <a:pt x="38398" y="47500"/>
                    </a:lnTo>
                    <a:lnTo>
                      <a:pt x="38245" y="47378"/>
                    </a:lnTo>
                    <a:lnTo>
                      <a:pt x="37909" y="47164"/>
                    </a:lnTo>
                    <a:lnTo>
                      <a:pt x="37741" y="47042"/>
                    </a:lnTo>
                    <a:lnTo>
                      <a:pt x="37604" y="46905"/>
                    </a:lnTo>
                    <a:lnTo>
                      <a:pt x="37436" y="46737"/>
                    </a:lnTo>
                    <a:lnTo>
                      <a:pt x="37207" y="46553"/>
                    </a:lnTo>
                    <a:lnTo>
                      <a:pt x="36947" y="46355"/>
                    </a:lnTo>
                    <a:lnTo>
                      <a:pt x="36657" y="46141"/>
                    </a:lnTo>
                    <a:lnTo>
                      <a:pt x="36092" y="45759"/>
                    </a:lnTo>
                    <a:lnTo>
                      <a:pt x="35649" y="45469"/>
                    </a:lnTo>
                    <a:lnTo>
                      <a:pt x="35496" y="45362"/>
                    </a:lnTo>
                    <a:lnTo>
                      <a:pt x="35374" y="45224"/>
                    </a:lnTo>
                    <a:lnTo>
                      <a:pt x="35145" y="44965"/>
                    </a:lnTo>
                    <a:lnTo>
                      <a:pt x="35038" y="44827"/>
                    </a:lnTo>
                    <a:lnTo>
                      <a:pt x="34916" y="44720"/>
                    </a:lnTo>
                    <a:lnTo>
                      <a:pt x="34778" y="44629"/>
                    </a:lnTo>
                    <a:lnTo>
                      <a:pt x="34702" y="44598"/>
                    </a:lnTo>
                    <a:lnTo>
                      <a:pt x="34625" y="44568"/>
                    </a:lnTo>
                    <a:lnTo>
                      <a:pt x="34427" y="44507"/>
                    </a:lnTo>
                    <a:lnTo>
                      <a:pt x="34198" y="44400"/>
                    </a:lnTo>
                    <a:lnTo>
                      <a:pt x="33938" y="44278"/>
                    </a:lnTo>
                    <a:lnTo>
                      <a:pt x="33678" y="44140"/>
                    </a:lnTo>
                    <a:lnTo>
                      <a:pt x="32747" y="43621"/>
                    </a:lnTo>
                    <a:lnTo>
                      <a:pt x="32640" y="43575"/>
                    </a:lnTo>
                    <a:lnTo>
                      <a:pt x="32487" y="43544"/>
                    </a:lnTo>
                    <a:lnTo>
                      <a:pt x="32304" y="43529"/>
                    </a:lnTo>
                    <a:lnTo>
                      <a:pt x="32090" y="43499"/>
                    </a:lnTo>
                    <a:lnTo>
                      <a:pt x="31601" y="43483"/>
                    </a:lnTo>
                    <a:lnTo>
                      <a:pt x="31082" y="43483"/>
                    </a:lnTo>
                    <a:lnTo>
                      <a:pt x="30166" y="43514"/>
                    </a:lnTo>
                    <a:lnTo>
                      <a:pt x="29768" y="43529"/>
                    </a:lnTo>
                    <a:lnTo>
                      <a:pt x="29600" y="43407"/>
                    </a:lnTo>
                    <a:lnTo>
                      <a:pt x="29402" y="43285"/>
                    </a:lnTo>
                    <a:lnTo>
                      <a:pt x="29142" y="43132"/>
                    </a:lnTo>
                    <a:lnTo>
                      <a:pt x="28821" y="42949"/>
                    </a:lnTo>
                    <a:lnTo>
                      <a:pt x="28470" y="42781"/>
                    </a:lnTo>
                    <a:lnTo>
                      <a:pt x="28073" y="42613"/>
                    </a:lnTo>
                    <a:lnTo>
                      <a:pt x="27645" y="42460"/>
                    </a:lnTo>
                    <a:lnTo>
                      <a:pt x="27447" y="42399"/>
                    </a:lnTo>
                    <a:lnTo>
                      <a:pt x="27248" y="42368"/>
                    </a:lnTo>
                    <a:lnTo>
                      <a:pt x="27065" y="42338"/>
                    </a:lnTo>
                    <a:lnTo>
                      <a:pt x="26897" y="42323"/>
                    </a:lnTo>
                    <a:lnTo>
                      <a:pt x="26744" y="42323"/>
                    </a:lnTo>
                    <a:lnTo>
                      <a:pt x="26607" y="42338"/>
                    </a:lnTo>
                    <a:lnTo>
                      <a:pt x="26469" y="42353"/>
                    </a:lnTo>
                    <a:lnTo>
                      <a:pt x="26332" y="42384"/>
                    </a:lnTo>
                    <a:lnTo>
                      <a:pt x="26103" y="42445"/>
                    </a:lnTo>
                    <a:lnTo>
                      <a:pt x="25889" y="42536"/>
                    </a:lnTo>
                    <a:lnTo>
                      <a:pt x="25690" y="42613"/>
                    </a:lnTo>
                    <a:lnTo>
                      <a:pt x="25492" y="42689"/>
                    </a:lnTo>
                    <a:lnTo>
                      <a:pt x="25248" y="42781"/>
                    </a:lnTo>
                    <a:lnTo>
                      <a:pt x="24942" y="42933"/>
                    </a:lnTo>
                    <a:lnTo>
                      <a:pt x="24224" y="43315"/>
                    </a:lnTo>
                    <a:lnTo>
                      <a:pt x="23598" y="43667"/>
                    </a:lnTo>
                    <a:lnTo>
                      <a:pt x="23338" y="43819"/>
                    </a:lnTo>
                    <a:lnTo>
                      <a:pt x="23018" y="43835"/>
                    </a:lnTo>
                    <a:lnTo>
                      <a:pt x="22697" y="43835"/>
                    </a:lnTo>
                    <a:lnTo>
                      <a:pt x="22300" y="43789"/>
                    </a:lnTo>
                    <a:lnTo>
                      <a:pt x="22101" y="43758"/>
                    </a:lnTo>
                    <a:lnTo>
                      <a:pt x="21887" y="43712"/>
                    </a:lnTo>
                    <a:lnTo>
                      <a:pt x="21689" y="43651"/>
                    </a:lnTo>
                    <a:lnTo>
                      <a:pt x="21490" y="43590"/>
                    </a:lnTo>
                    <a:lnTo>
                      <a:pt x="21307" y="43499"/>
                    </a:lnTo>
                    <a:lnTo>
                      <a:pt x="21154" y="43376"/>
                    </a:lnTo>
                    <a:lnTo>
                      <a:pt x="21002" y="43239"/>
                    </a:lnTo>
                    <a:lnTo>
                      <a:pt x="20956" y="43163"/>
                    </a:lnTo>
                    <a:lnTo>
                      <a:pt x="20895" y="43086"/>
                    </a:lnTo>
                    <a:lnTo>
                      <a:pt x="20803" y="42933"/>
                    </a:lnTo>
                    <a:lnTo>
                      <a:pt x="20711" y="42796"/>
                    </a:lnTo>
                    <a:lnTo>
                      <a:pt x="20604" y="42689"/>
                    </a:lnTo>
                    <a:lnTo>
                      <a:pt x="20513" y="42597"/>
                    </a:lnTo>
                    <a:lnTo>
                      <a:pt x="20406" y="42521"/>
                    </a:lnTo>
                    <a:lnTo>
                      <a:pt x="20299" y="42460"/>
                    </a:lnTo>
                    <a:lnTo>
                      <a:pt x="20100" y="42368"/>
                    </a:lnTo>
                    <a:lnTo>
                      <a:pt x="19917" y="42292"/>
                    </a:lnTo>
                    <a:lnTo>
                      <a:pt x="19734" y="42200"/>
                    </a:lnTo>
                    <a:lnTo>
                      <a:pt x="19658" y="42155"/>
                    </a:lnTo>
                    <a:lnTo>
                      <a:pt x="19566" y="42093"/>
                    </a:lnTo>
                    <a:lnTo>
                      <a:pt x="19490" y="42017"/>
                    </a:lnTo>
                    <a:lnTo>
                      <a:pt x="19428" y="41941"/>
                    </a:lnTo>
                    <a:lnTo>
                      <a:pt x="19276" y="41742"/>
                    </a:lnTo>
                    <a:lnTo>
                      <a:pt x="19108" y="41544"/>
                    </a:lnTo>
                    <a:lnTo>
                      <a:pt x="18756" y="41162"/>
                    </a:lnTo>
                    <a:lnTo>
                      <a:pt x="18420" y="40810"/>
                    </a:lnTo>
                    <a:lnTo>
                      <a:pt x="18283" y="40642"/>
                    </a:lnTo>
                    <a:lnTo>
                      <a:pt x="18191" y="40505"/>
                    </a:lnTo>
                    <a:lnTo>
                      <a:pt x="18145" y="40429"/>
                    </a:lnTo>
                    <a:lnTo>
                      <a:pt x="18069" y="40337"/>
                    </a:lnTo>
                    <a:lnTo>
                      <a:pt x="17871" y="40108"/>
                    </a:lnTo>
                    <a:lnTo>
                      <a:pt x="17321" y="39543"/>
                    </a:lnTo>
                    <a:lnTo>
                      <a:pt x="16771" y="38993"/>
                    </a:lnTo>
                    <a:lnTo>
                      <a:pt x="16572" y="38764"/>
                    </a:lnTo>
                    <a:lnTo>
                      <a:pt x="16496" y="38672"/>
                    </a:lnTo>
                    <a:lnTo>
                      <a:pt x="16450" y="38596"/>
                    </a:lnTo>
                    <a:lnTo>
                      <a:pt x="16343" y="38428"/>
                    </a:lnTo>
                    <a:lnTo>
                      <a:pt x="16175" y="38214"/>
                    </a:lnTo>
                    <a:lnTo>
                      <a:pt x="15977" y="37970"/>
                    </a:lnTo>
                    <a:lnTo>
                      <a:pt x="15732" y="37710"/>
                    </a:lnTo>
                    <a:lnTo>
                      <a:pt x="15473" y="37450"/>
                    </a:lnTo>
                    <a:lnTo>
                      <a:pt x="15198" y="37206"/>
                    </a:lnTo>
                    <a:lnTo>
                      <a:pt x="15045" y="37099"/>
                    </a:lnTo>
                    <a:lnTo>
                      <a:pt x="14908" y="36992"/>
                    </a:lnTo>
                    <a:lnTo>
                      <a:pt x="14755" y="36916"/>
                    </a:lnTo>
                    <a:lnTo>
                      <a:pt x="14617" y="36839"/>
                    </a:lnTo>
                    <a:lnTo>
                      <a:pt x="14465" y="36778"/>
                    </a:lnTo>
                    <a:lnTo>
                      <a:pt x="14281" y="36733"/>
                    </a:lnTo>
                    <a:lnTo>
                      <a:pt x="13884" y="36626"/>
                    </a:lnTo>
                    <a:lnTo>
                      <a:pt x="13457" y="36519"/>
                    </a:lnTo>
                    <a:lnTo>
                      <a:pt x="13029" y="36427"/>
                    </a:lnTo>
                    <a:lnTo>
                      <a:pt x="12281" y="36259"/>
                    </a:lnTo>
                    <a:lnTo>
                      <a:pt x="12036" y="36198"/>
                    </a:lnTo>
                    <a:lnTo>
                      <a:pt x="11945" y="36152"/>
                    </a:lnTo>
                    <a:lnTo>
                      <a:pt x="11914" y="36122"/>
                    </a:lnTo>
                    <a:lnTo>
                      <a:pt x="11715" y="35831"/>
                    </a:lnTo>
                    <a:lnTo>
                      <a:pt x="11425" y="35312"/>
                    </a:lnTo>
                    <a:lnTo>
                      <a:pt x="11272" y="35022"/>
                    </a:lnTo>
                    <a:lnTo>
                      <a:pt x="11135" y="34747"/>
                    </a:lnTo>
                    <a:lnTo>
                      <a:pt x="11043" y="34518"/>
                    </a:lnTo>
                    <a:lnTo>
                      <a:pt x="11013" y="34411"/>
                    </a:lnTo>
                    <a:lnTo>
                      <a:pt x="10998" y="34335"/>
                    </a:lnTo>
                    <a:lnTo>
                      <a:pt x="10998" y="34258"/>
                    </a:lnTo>
                    <a:lnTo>
                      <a:pt x="10998" y="34167"/>
                    </a:lnTo>
                    <a:lnTo>
                      <a:pt x="11059" y="33922"/>
                    </a:lnTo>
                    <a:lnTo>
                      <a:pt x="11135" y="33647"/>
                    </a:lnTo>
                    <a:lnTo>
                      <a:pt x="11211" y="33342"/>
                    </a:lnTo>
                    <a:lnTo>
                      <a:pt x="11395" y="32838"/>
                    </a:lnTo>
                    <a:lnTo>
                      <a:pt x="11471" y="32624"/>
                    </a:lnTo>
                    <a:lnTo>
                      <a:pt x="12097" y="31982"/>
                    </a:lnTo>
                    <a:lnTo>
                      <a:pt x="12617" y="31463"/>
                    </a:lnTo>
                    <a:lnTo>
                      <a:pt x="13029" y="31081"/>
                    </a:lnTo>
                    <a:lnTo>
                      <a:pt x="13121" y="31005"/>
                    </a:lnTo>
                    <a:lnTo>
                      <a:pt x="13227" y="30944"/>
                    </a:lnTo>
                    <a:lnTo>
                      <a:pt x="13380" y="30898"/>
                    </a:lnTo>
                    <a:lnTo>
                      <a:pt x="13548" y="30837"/>
                    </a:lnTo>
                    <a:lnTo>
                      <a:pt x="13915" y="30730"/>
                    </a:lnTo>
                    <a:lnTo>
                      <a:pt x="14342" y="30638"/>
                    </a:lnTo>
                    <a:lnTo>
                      <a:pt x="15167" y="30470"/>
                    </a:lnTo>
                    <a:lnTo>
                      <a:pt x="15503" y="30394"/>
                    </a:lnTo>
                    <a:lnTo>
                      <a:pt x="15763" y="30318"/>
                    </a:lnTo>
                    <a:lnTo>
                      <a:pt x="15885" y="30287"/>
                    </a:lnTo>
                    <a:lnTo>
                      <a:pt x="16007" y="30257"/>
                    </a:lnTo>
                    <a:lnTo>
                      <a:pt x="16297" y="30226"/>
                    </a:lnTo>
                    <a:lnTo>
                      <a:pt x="16618" y="30226"/>
                    </a:lnTo>
                    <a:lnTo>
                      <a:pt x="16954" y="30241"/>
                    </a:lnTo>
                    <a:lnTo>
                      <a:pt x="17275" y="30257"/>
                    </a:lnTo>
                    <a:lnTo>
                      <a:pt x="17596" y="30287"/>
                    </a:lnTo>
                    <a:lnTo>
                      <a:pt x="18069" y="30364"/>
                    </a:lnTo>
                    <a:lnTo>
                      <a:pt x="18161" y="30379"/>
                    </a:lnTo>
                    <a:lnTo>
                      <a:pt x="18252" y="30425"/>
                    </a:lnTo>
                    <a:lnTo>
                      <a:pt x="18359" y="30486"/>
                    </a:lnTo>
                    <a:lnTo>
                      <a:pt x="18451" y="30562"/>
                    </a:lnTo>
                    <a:lnTo>
                      <a:pt x="18649" y="30745"/>
                    </a:lnTo>
                    <a:lnTo>
                      <a:pt x="18863" y="30959"/>
                    </a:lnTo>
                    <a:lnTo>
                      <a:pt x="19306" y="31417"/>
                    </a:lnTo>
                    <a:lnTo>
                      <a:pt x="19520" y="31616"/>
                    </a:lnTo>
                    <a:lnTo>
                      <a:pt x="19627" y="31708"/>
                    </a:lnTo>
                    <a:lnTo>
                      <a:pt x="19749" y="31799"/>
                    </a:lnTo>
                    <a:lnTo>
                      <a:pt x="19978" y="31967"/>
                    </a:lnTo>
                    <a:lnTo>
                      <a:pt x="20238" y="32181"/>
                    </a:lnTo>
                    <a:lnTo>
                      <a:pt x="20788" y="32639"/>
                    </a:lnTo>
                    <a:lnTo>
                      <a:pt x="21047" y="32853"/>
                    </a:lnTo>
                    <a:lnTo>
                      <a:pt x="21307" y="33036"/>
                    </a:lnTo>
                    <a:lnTo>
                      <a:pt x="21414" y="33113"/>
                    </a:lnTo>
                    <a:lnTo>
                      <a:pt x="21536" y="33174"/>
                    </a:lnTo>
                    <a:lnTo>
                      <a:pt x="21628" y="33204"/>
                    </a:lnTo>
                    <a:lnTo>
                      <a:pt x="21719" y="33220"/>
                    </a:lnTo>
                    <a:lnTo>
                      <a:pt x="21949" y="33220"/>
                    </a:lnTo>
                    <a:lnTo>
                      <a:pt x="22239" y="33159"/>
                    </a:lnTo>
                    <a:lnTo>
                      <a:pt x="22559" y="33052"/>
                    </a:lnTo>
                    <a:lnTo>
                      <a:pt x="22911" y="32929"/>
                    </a:lnTo>
                    <a:lnTo>
                      <a:pt x="23247" y="32777"/>
                    </a:lnTo>
                    <a:lnTo>
                      <a:pt x="23384" y="32700"/>
                    </a:lnTo>
                    <a:lnTo>
                      <a:pt x="23522" y="32609"/>
                    </a:lnTo>
                    <a:lnTo>
                      <a:pt x="23644" y="32517"/>
                    </a:lnTo>
                    <a:lnTo>
                      <a:pt x="23735" y="32441"/>
                    </a:lnTo>
                    <a:lnTo>
                      <a:pt x="23797" y="32349"/>
                    </a:lnTo>
                    <a:lnTo>
                      <a:pt x="23842" y="32273"/>
                    </a:lnTo>
                    <a:lnTo>
                      <a:pt x="23873" y="32089"/>
                    </a:lnTo>
                    <a:lnTo>
                      <a:pt x="23873" y="31860"/>
                    </a:lnTo>
                    <a:lnTo>
                      <a:pt x="23873" y="31326"/>
                    </a:lnTo>
                    <a:lnTo>
                      <a:pt x="23888" y="31020"/>
                    </a:lnTo>
                    <a:lnTo>
                      <a:pt x="23919" y="30715"/>
                    </a:lnTo>
                    <a:lnTo>
                      <a:pt x="23949" y="30562"/>
                    </a:lnTo>
                    <a:lnTo>
                      <a:pt x="23995" y="30394"/>
                    </a:lnTo>
                    <a:lnTo>
                      <a:pt x="24056" y="30241"/>
                    </a:lnTo>
                    <a:lnTo>
                      <a:pt x="24117" y="30089"/>
                    </a:lnTo>
                    <a:lnTo>
                      <a:pt x="24438" y="29447"/>
                    </a:lnTo>
                    <a:lnTo>
                      <a:pt x="24621" y="29126"/>
                    </a:lnTo>
                    <a:lnTo>
                      <a:pt x="24805" y="28806"/>
                    </a:lnTo>
                    <a:lnTo>
                      <a:pt x="24988" y="28515"/>
                    </a:lnTo>
                    <a:lnTo>
                      <a:pt x="25202" y="28241"/>
                    </a:lnTo>
                    <a:lnTo>
                      <a:pt x="25416" y="27996"/>
                    </a:lnTo>
                    <a:lnTo>
                      <a:pt x="25629" y="27782"/>
                    </a:lnTo>
                    <a:lnTo>
                      <a:pt x="25736" y="27675"/>
                    </a:lnTo>
                    <a:lnTo>
                      <a:pt x="25828" y="27569"/>
                    </a:lnTo>
                    <a:lnTo>
                      <a:pt x="25904" y="27446"/>
                    </a:lnTo>
                    <a:lnTo>
                      <a:pt x="25965" y="27309"/>
                    </a:lnTo>
                    <a:lnTo>
                      <a:pt x="26026" y="27187"/>
                    </a:lnTo>
                    <a:lnTo>
                      <a:pt x="26072" y="27049"/>
                    </a:lnTo>
                    <a:lnTo>
                      <a:pt x="26149" y="26759"/>
                    </a:lnTo>
                    <a:lnTo>
                      <a:pt x="26179" y="26469"/>
                    </a:lnTo>
                    <a:lnTo>
                      <a:pt x="26210" y="26194"/>
                    </a:lnTo>
                    <a:lnTo>
                      <a:pt x="26256" y="25705"/>
                    </a:lnTo>
                    <a:lnTo>
                      <a:pt x="26286" y="25491"/>
                    </a:lnTo>
                    <a:lnTo>
                      <a:pt x="26317" y="25384"/>
                    </a:lnTo>
                    <a:lnTo>
                      <a:pt x="26347" y="25278"/>
                    </a:lnTo>
                    <a:lnTo>
                      <a:pt x="26408" y="25171"/>
                    </a:lnTo>
                    <a:lnTo>
                      <a:pt x="26469" y="25064"/>
                    </a:lnTo>
                    <a:lnTo>
                      <a:pt x="26561" y="24941"/>
                    </a:lnTo>
                    <a:lnTo>
                      <a:pt x="26653" y="24835"/>
                    </a:lnTo>
                    <a:lnTo>
                      <a:pt x="26790" y="24712"/>
                    </a:lnTo>
                    <a:lnTo>
                      <a:pt x="26943" y="24605"/>
                    </a:lnTo>
                    <a:lnTo>
                      <a:pt x="27141" y="24483"/>
                    </a:lnTo>
                    <a:lnTo>
                      <a:pt x="27355" y="24361"/>
                    </a:lnTo>
                    <a:lnTo>
                      <a:pt x="27615" y="24224"/>
                    </a:lnTo>
                    <a:lnTo>
                      <a:pt x="27905" y="24101"/>
                    </a:lnTo>
                    <a:lnTo>
                      <a:pt x="28241" y="23979"/>
                    </a:lnTo>
                    <a:lnTo>
                      <a:pt x="28608" y="23842"/>
                    </a:lnTo>
                    <a:lnTo>
                      <a:pt x="29005" y="23689"/>
                    </a:lnTo>
                    <a:lnTo>
                      <a:pt x="29402" y="23536"/>
                    </a:lnTo>
                    <a:lnTo>
                      <a:pt x="29799" y="23353"/>
                    </a:lnTo>
                    <a:lnTo>
                      <a:pt x="30181" y="23170"/>
                    </a:lnTo>
                    <a:lnTo>
                      <a:pt x="30547" y="22971"/>
                    </a:lnTo>
                    <a:lnTo>
                      <a:pt x="30899" y="22773"/>
                    </a:lnTo>
                    <a:lnTo>
                      <a:pt x="31555" y="22376"/>
                    </a:lnTo>
                    <a:lnTo>
                      <a:pt x="32136" y="22009"/>
                    </a:lnTo>
                    <a:lnTo>
                      <a:pt x="32609" y="21688"/>
                    </a:lnTo>
                    <a:lnTo>
                      <a:pt x="32961" y="21474"/>
                    </a:lnTo>
                    <a:lnTo>
                      <a:pt x="33083" y="21398"/>
                    </a:lnTo>
                    <a:lnTo>
                      <a:pt x="33159" y="21368"/>
                    </a:lnTo>
                    <a:lnTo>
                      <a:pt x="33403" y="21291"/>
                    </a:lnTo>
                    <a:lnTo>
                      <a:pt x="33617" y="21245"/>
                    </a:lnTo>
                    <a:lnTo>
                      <a:pt x="33801" y="21184"/>
                    </a:lnTo>
                    <a:lnTo>
                      <a:pt x="33953" y="21123"/>
                    </a:lnTo>
                    <a:lnTo>
                      <a:pt x="34213" y="20970"/>
                    </a:lnTo>
                    <a:lnTo>
                      <a:pt x="34396" y="20848"/>
                    </a:lnTo>
                    <a:lnTo>
                      <a:pt x="34610" y="20711"/>
                    </a:lnTo>
                    <a:lnTo>
                      <a:pt x="34824" y="20543"/>
                    </a:lnTo>
                    <a:lnTo>
                      <a:pt x="35007" y="20375"/>
                    </a:lnTo>
                    <a:lnTo>
                      <a:pt x="35175" y="20191"/>
                    </a:lnTo>
                    <a:lnTo>
                      <a:pt x="35236" y="20100"/>
                    </a:lnTo>
                    <a:lnTo>
                      <a:pt x="35282" y="20008"/>
                    </a:lnTo>
                    <a:lnTo>
                      <a:pt x="35313" y="19917"/>
                    </a:lnTo>
                    <a:lnTo>
                      <a:pt x="35343" y="19825"/>
                    </a:lnTo>
                    <a:lnTo>
                      <a:pt x="35374" y="19611"/>
                    </a:lnTo>
                    <a:lnTo>
                      <a:pt x="35358" y="19413"/>
                    </a:lnTo>
                    <a:lnTo>
                      <a:pt x="35328" y="19199"/>
                    </a:lnTo>
                    <a:lnTo>
                      <a:pt x="35282" y="19000"/>
                    </a:lnTo>
                    <a:lnTo>
                      <a:pt x="35206" y="18817"/>
                    </a:lnTo>
                    <a:lnTo>
                      <a:pt x="35129" y="18664"/>
                    </a:lnTo>
                    <a:lnTo>
                      <a:pt x="35038" y="18527"/>
                    </a:lnTo>
                    <a:lnTo>
                      <a:pt x="34992" y="18466"/>
                    </a:lnTo>
                    <a:lnTo>
                      <a:pt x="34946" y="18389"/>
                    </a:lnTo>
                    <a:lnTo>
                      <a:pt x="34854" y="18206"/>
                    </a:lnTo>
                    <a:lnTo>
                      <a:pt x="34793" y="17992"/>
                    </a:lnTo>
                    <a:lnTo>
                      <a:pt x="34732" y="17763"/>
                    </a:lnTo>
                    <a:lnTo>
                      <a:pt x="34656" y="17351"/>
                    </a:lnTo>
                    <a:lnTo>
                      <a:pt x="34625" y="17091"/>
                    </a:lnTo>
                    <a:lnTo>
                      <a:pt x="34625" y="17060"/>
                    </a:lnTo>
                    <a:lnTo>
                      <a:pt x="34671" y="17015"/>
                    </a:lnTo>
                    <a:lnTo>
                      <a:pt x="34732" y="16969"/>
                    </a:lnTo>
                    <a:lnTo>
                      <a:pt x="34809" y="16923"/>
                    </a:lnTo>
                    <a:lnTo>
                      <a:pt x="35022" y="16831"/>
                    </a:lnTo>
                    <a:lnTo>
                      <a:pt x="35267" y="16724"/>
                    </a:lnTo>
                    <a:lnTo>
                      <a:pt x="35786" y="16541"/>
                    </a:lnTo>
                    <a:lnTo>
                      <a:pt x="36153" y="16404"/>
                    </a:lnTo>
                    <a:lnTo>
                      <a:pt x="36244" y="16373"/>
                    </a:lnTo>
                    <a:lnTo>
                      <a:pt x="36366" y="16358"/>
                    </a:lnTo>
                    <a:lnTo>
                      <a:pt x="36733" y="16297"/>
                    </a:lnTo>
                    <a:lnTo>
                      <a:pt x="37741" y="16190"/>
                    </a:lnTo>
                    <a:lnTo>
                      <a:pt x="38260" y="16129"/>
                    </a:lnTo>
                    <a:lnTo>
                      <a:pt x="38734" y="16052"/>
                    </a:lnTo>
                    <a:lnTo>
                      <a:pt x="38917" y="16022"/>
                    </a:lnTo>
                    <a:lnTo>
                      <a:pt x="39085" y="15976"/>
                    </a:lnTo>
                    <a:lnTo>
                      <a:pt x="39192" y="15946"/>
                    </a:lnTo>
                    <a:lnTo>
                      <a:pt x="39253" y="15900"/>
                    </a:lnTo>
                    <a:lnTo>
                      <a:pt x="39391" y="15793"/>
                    </a:lnTo>
                    <a:lnTo>
                      <a:pt x="39604" y="15625"/>
                    </a:lnTo>
                    <a:lnTo>
                      <a:pt x="39895" y="15426"/>
                    </a:lnTo>
                    <a:lnTo>
                      <a:pt x="40200" y="15182"/>
                    </a:lnTo>
                    <a:lnTo>
                      <a:pt x="40353" y="15060"/>
                    </a:lnTo>
                    <a:lnTo>
                      <a:pt x="40490" y="14922"/>
                    </a:lnTo>
                    <a:lnTo>
                      <a:pt x="40628" y="14769"/>
                    </a:lnTo>
                    <a:lnTo>
                      <a:pt x="40750" y="14617"/>
                    </a:lnTo>
                    <a:lnTo>
                      <a:pt x="40857" y="14464"/>
                    </a:lnTo>
                    <a:lnTo>
                      <a:pt x="40948" y="14311"/>
                    </a:lnTo>
                    <a:lnTo>
                      <a:pt x="41010" y="14159"/>
                    </a:lnTo>
                    <a:lnTo>
                      <a:pt x="41040" y="13991"/>
                    </a:lnTo>
                    <a:lnTo>
                      <a:pt x="41040" y="13823"/>
                    </a:lnTo>
                    <a:lnTo>
                      <a:pt x="41010" y="13655"/>
                    </a:lnTo>
                    <a:lnTo>
                      <a:pt x="40948" y="13486"/>
                    </a:lnTo>
                    <a:lnTo>
                      <a:pt x="40872" y="13318"/>
                    </a:lnTo>
                    <a:lnTo>
                      <a:pt x="40780" y="13150"/>
                    </a:lnTo>
                    <a:lnTo>
                      <a:pt x="40689" y="12998"/>
                    </a:lnTo>
                    <a:lnTo>
                      <a:pt x="40567" y="12830"/>
                    </a:lnTo>
                    <a:lnTo>
                      <a:pt x="40444" y="12692"/>
                    </a:lnTo>
                    <a:lnTo>
                      <a:pt x="40215" y="12417"/>
                    </a:lnTo>
                    <a:lnTo>
                      <a:pt x="40002" y="12188"/>
                    </a:lnTo>
                    <a:lnTo>
                      <a:pt x="39834" y="12020"/>
                    </a:lnTo>
                    <a:lnTo>
                      <a:pt x="39788" y="11959"/>
                    </a:lnTo>
                    <a:lnTo>
                      <a:pt x="39757" y="11929"/>
                    </a:lnTo>
                    <a:lnTo>
                      <a:pt x="39696" y="11806"/>
                    </a:lnTo>
                    <a:lnTo>
                      <a:pt x="39543" y="11623"/>
                    </a:lnTo>
                    <a:lnTo>
                      <a:pt x="39345" y="11394"/>
                    </a:lnTo>
                    <a:lnTo>
                      <a:pt x="39116" y="11134"/>
                    </a:lnTo>
                    <a:lnTo>
                      <a:pt x="38887" y="10875"/>
                    </a:lnTo>
                    <a:lnTo>
                      <a:pt x="38657" y="10661"/>
                    </a:lnTo>
                    <a:lnTo>
                      <a:pt x="38474" y="10508"/>
                    </a:lnTo>
                    <a:lnTo>
                      <a:pt x="38413" y="10462"/>
                    </a:lnTo>
                    <a:lnTo>
                      <a:pt x="38352" y="10432"/>
                    </a:lnTo>
                    <a:lnTo>
                      <a:pt x="38245" y="10401"/>
                    </a:lnTo>
                    <a:lnTo>
                      <a:pt x="38062" y="10294"/>
                    </a:lnTo>
                    <a:lnTo>
                      <a:pt x="37848" y="10172"/>
                    </a:lnTo>
                    <a:lnTo>
                      <a:pt x="37619" y="10004"/>
                    </a:lnTo>
                    <a:lnTo>
                      <a:pt x="37405" y="9821"/>
                    </a:lnTo>
                    <a:lnTo>
                      <a:pt x="37191" y="9638"/>
                    </a:lnTo>
                    <a:lnTo>
                      <a:pt x="37039" y="9470"/>
                    </a:lnTo>
                    <a:lnTo>
                      <a:pt x="36977" y="9393"/>
                    </a:lnTo>
                    <a:lnTo>
                      <a:pt x="36932" y="9332"/>
                    </a:lnTo>
                    <a:lnTo>
                      <a:pt x="36871" y="9179"/>
                    </a:lnTo>
                    <a:lnTo>
                      <a:pt x="36764" y="9011"/>
                    </a:lnTo>
                    <a:lnTo>
                      <a:pt x="36550" y="8630"/>
                    </a:lnTo>
                    <a:lnTo>
                      <a:pt x="36458" y="8431"/>
                    </a:lnTo>
                    <a:lnTo>
                      <a:pt x="36397" y="8232"/>
                    </a:lnTo>
                    <a:lnTo>
                      <a:pt x="36366" y="8141"/>
                    </a:lnTo>
                    <a:lnTo>
                      <a:pt x="36366" y="8049"/>
                    </a:lnTo>
                    <a:lnTo>
                      <a:pt x="36366" y="7973"/>
                    </a:lnTo>
                    <a:lnTo>
                      <a:pt x="36397" y="7896"/>
                    </a:lnTo>
                    <a:lnTo>
                      <a:pt x="36473" y="7728"/>
                    </a:lnTo>
                    <a:lnTo>
                      <a:pt x="36596" y="7576"/>
                    </a:lnTo>
                    <a:lnTo>
                      <a:pt x="36886" y="7209"/>
                    </a:lnTo>
                    <a:lnTo>
                      <a:pt x="37023" y="7041"/>
                    </a:lnTo>
                    <a:lnTo>
                      <a:pt x="37130" y="6858"/>
                    </a:lnTo>
                    <a:lnTo>
                      <a:pt x="37176" y="6782"/>
                    </a:lnTo>
                    <a:lnTo>
                      <a:pt x="37207" y="6690"/>
                    </a:lnTo>
                    <a:lnTo>
                      <a:pt x="37237" y="6614"/>
                    </a:lnTo>
                    <a:lnTo>
                      <a:pt x="37237" y="6537"/>
                    </a:lnTo>
                    <a:lnTo>
                      <a:pt x="37237" y="6384"/>
                    </a:lnTo>
                    <a:lnTo>
                      <a:pt x="37222" y="6216"/>
                    </a:lnTo>
                    <a:lnTo>
                      <a:pt x="37176" y="6033"/>
                    </a:lnTo>
                    <a:lnTo>
                      <a:pt x="37130" y="5850"/>
                    </a:lnTo>
                    <a:lnTo>
                      <a:pt x="37069" y="5667"/>
                    </a:lnTo>
                    <a:lnTo>
                      <a:pt x="36993" y="5468"/>
                    </a:lnTo>
                    <a:lnTo>
                      <a:pt x="36901" y="5285"/>
                    </a:lnTo>
                    <a:lnTo>
                      <a:pt x="36809" y="5101"/>
                    </a:lnTo>
                    <a:lnTo>
                      <a:pt x="36748" y="4995"/>
                    </a:lnTo>
                    <a:lnTo>
                      <a:pt x="36672" y="4903"/>
                    </a:lnTo>
                    <a:lnTo>
                      <a:pt x="36489" y="4689"/>
                    </a:lnTo>
                    <a:lnTo>
                      <a:pt x="36260" y="4475"/>
                    </a:lnTo>
                    <a:lnTo>
                      <a:pt x="36030" y="4246"/>
                    </a:lnTo>
                    <a:lnTo>
                      <a:pt x="35557" y="3864"/>
                    </a:lnTo>
                    <a:lnTo>
                      <a:pt x="35221" y="3589"/>
                    </a:lnTo>
                    <a:lnTo>
                      <a:pt x="34885" y="3314"/>
                    </a:lnTo>
                    <a:lnTo>
                      <a:pt x="34427" y="2917"/>
                    </a:lnTo>
                    <a:lnTo>
                      <a:pt x="33984" y="2505"/>
                    </a:lnTo>
                    <a:lnTo>
                      <a:pt x="33801" y="2322"/>
                    </a:lnTo>
                    <a:lnTo>
                      <a:pt x="33663" y="2169"/>
                    </a:lnTo>
                    <a:lnTo>
                      <a:pt x="33602" y="2093"/>
                    </a:lnTo>
                    <a:lnTo>
                      <a:pt x="33510" y="2016"/>
                    </a:lnTo>
                    <a:lnTo>
                      <a:pt x="33281" y="1848"/>
                    </a:lnTo>
                    <a:lnTo>
                      <a:pt x="32991" y="1665"/>
                    </a:lnTo>
                    <a:lnTo>
                      <a:pt x="32655" y="1497"/>
                    </a:lnTo>
                    <a:lnTo>
                      <a:pt x="32319" y="1329"/>
                    </a:lnTo>
                    <a:lnTo>
                      <a:pt x="31998" y="1176"/>
                    </a:lnTo>
                    <a:lnTo>
                      <a:pt x="31708" y="1054"/>
                    </a:lnTo>
                    <a:lnTo>
                      <a:pt x="31479" y="978"/>
                    </a:lnTo>
                    <a:lnTo>
                      <a:pt x="31372" y="947"/>
                    </a:lnTo>
                    <a:lnTo>
                      <a:pt x="31235" y="962"/>
                    </a:lnTo>
                    <a:lnTo>
                      <a:pt x="31082" y="978"/>
                    </a:lnTo>
                    <a:lnTo>
                      <a:pt x="30914" y="1023"/>
                    </a:lnTo>
                    <a:lnTo>
                      <a:pt x="30532" y="1146"/>
                    </a:lnTo>
                    <a:lnTo>
                      <a:pt x="30135" y="1283"/>
                    </a:lnTo>
                    <a:lnTo>
                      <a:pt x="29402" y="1589"/>
                    </a:lnTo>
                    <a:lnTo>
                      <a:pt x="29142" y="1680"/>
                    </a:lnTo>
                    <a:lnTo>
                      <a:pt x="29035" y="1711"/>
                    </a:lnTo>
                    <a:lnTo>
                      <a:pt x="28974" y="1726"/>
                    </a:lnTo>
                    <a:lnTo>
                      <a:pt x="28913" y="1741"/>
                    </a:lnTo>
                    <a:lnTo>
                      <a:pt x="28821" y="1772"/>
                    </a:lnTo>
                    <a:lnTo>
                      <a:pt x="28608" y="1894"/>
                    </a:lnTo>
                    <a:lnTo>
                      <a:pt x="28348" y="2062"/>
                    </a:lnTo>
                    <a:lnTo>
                      <a:pt x="28058" y="2276"/>
                    </a:lnTo>
                    <a:lnTo>
                      <a:pt x="27783" y="2505"/>
                    </a:lnTo>
                    <a:lnTo>
                      <a:pt x="27523" y="2719"/>
                    </a:lnTo>
                    <a:lnTo>
                      <a:pt x="27309" y="2902"/>
                    </a:lnTo>
                    <a:lnTo>
                      <a:pt x="27187" y="3040"/>
                    </a:lnTo>
                    <a:lnTo>
                      <a:pt x="27126" y="3085"/>
                    </a:lnTo>
                    <a:lnTo>
                      <a:pt x="27050" y="3146"/>
                    </a:lnTo>
                    <a:lnTo>
                      <a:pt x="26851" y="3253"/>
                    </a:lnTo>
                    <a:lnTo>
                      <a:pt x="26607" y="3345"/>
                    </a:lnTo>
                    <a:lnTo>
                      <a:pt x="26317" y="3437"/>
                    </a:lnTo>
                    <a:lnTo>
                      <a:pt x="26026" y="3513"/>
                    </a:lnTo>
                    <a:lnTo>
                      <a:pt x="25752" y="3589"/>
                    </a:lnTo>
                    <a:lnTo>
                      <a:pt x="25507" y="3620"/>
                    </a:lnTo>
                    <a:lnTo>
                      <a:pt x="25309" y="3635"/>
                    </a:lnTo>
                    <a:lnTo>
                      <a:pt x="25217" y="3650"/>
                    </a:lnTo>
                    <a:lnTo>
                      <a:pt x="25095" y="3666"/>
                    </a:lnTo>
                    <a:lnTo>
                      <a:pt x="24759" y="3742"/>
                    </a:lnTo>
                    <a:lnTo>
                      <a:pt x="23888" y="3971"/>
                    </a:lnTo>
                    <a:lnTo>
                      <a:pt x="22941" y="4216"/>
                    </a:lnTo>
                    <a:lnTo>
                      <a:pt x="22483" y="4323"/>
                    </a:lnTo>
                    <a:lnTo>
                      <a:pt x="22086" y="4399"/>
                    </a:lnTo>
                    <a:lnTo>
                      <a:pt x="21918" y="4414"/>
                    </a:lnTo>
                    <a:lnTo>
                      <a:pt x="21735" y="4460"/>
                    </a:lnTo>
                    <a:lnTo>
                      <a:pt x="21383" y="4552"/>
                    </a:lnTo>
                    <a:lnTo>
                      <a:pt x="21032" y="4659"/>
                    </a:lnTo>
                    <a:lnTo>
                      <a:pt x="20681" y="4781"/>
                    </a:lnTo>
                    <a:lnTo>
                      <a:pt x="20345" y="4888"/>
                    </a:lnTo>
                    <a:lnTo>
                      <a:pt x="20024" y="4995"/>
                    </a:lnTo>
                    <a:lnTo>
                      <a:pt x="19719" y="5056"/>
                    </a:lnTo>
                    <a:lnTo>
                      <a:pt x="19566" y="5086"/>
                    </a:lnTo>
                    <a:lnTo>
                      <a:pt x="19428" y="5101"/>
                    </a:lnTo>
                    <a:lnTo>
                      <a:pt x="19276" y="5086"/>
                    </a:lnTo>
                    <a:lnTo>
                      <a:pt x="19108" y="5071"/>
                    </a:lnTo>
                    <a:lnTo>
                      <a:pt x="18924" y="5025"/>
                    </a:lnTo>
                    <a:lnTo>
                      <a:pt x="18726" y="4964"/>
                    </a:lnTo>
                    <a:lnTo>
                      <a:pt x="18527" y="4888"/>
                    </a:lnTo>
                    <a:lnTo>
                      <a:pt x="18313" y="4811"/>
                    </a:lnTo>
                    <a:lnTo>
                      <a:pt x="17901" y="4628"/>
                    </a:lnTo>
                    <a:lnTo>
                      <a:pt x="17535" y="4414"/>
                    </a:lnTo>
                    <a:lnTo>
                      <a:pt x="17199" y="4200"/>
                    </a:lnTo>
                    <a:lnTo>
                      <a:pt x="17076" y="4093"/>
                    </a:lnTo>
                    <a:lnTo>
                      <a:pt x="16969" y="4002"/>
                    </a:lnTo>
                    <a:lnTo>
                      <a:pt x="16893" y="3910"/>
                    </a:lnTo>
                    <a:lnTo>
                      <a:pt x="16847" y="3834"/>
                    </a:lnTo>
                    <a:lnTo>
                      <a:pt x="16435" y="2841"/>
                    </a:lnTo>
                    <a:lnTo>
                      <a:pt x="16206" y="2291"/>
                    </a:lnTo>
                    <a:lnTo>
                      <a:pt x="16007" y="1879"/>
                    </a:lnTo>
                    <a:lnTo>
                      <a:pt x="15916" y="1741"/>
                    </a:lnTo>
                    <a:lnTo>
                      <a:pt x="15793" y="1573"/>
                    </a:lnTo>
                    <a:lnTo>
                      <a:pt x="15625" y="1375"/>
                    </a:lnTo>
                    <a:lnTo>
                      <a:pt x="15442" y="1176"/>
                    </a:lnTo>
                    <a:lnTo>
                      <a:pt x="15228" y="978"/>
                    </a:lnTo>
                    <a:lnTo>
                      <a:pt x="14999" y="779"/>
                    </a:lnTo>
                    <a:lnTo>
                      <a:pt x="14755" y="596"/>
                    </a:lnTo>
                    <a:lnTo>
                      <a:pt x="14495" y="413"/>
                    </a:lnTo>
                    <a:lnTo>
                      <a:pt x="14327" y="336"/>
                    </a:lnTo>
                    <a:lnTo>
                      <a:pt x="14129" y="260"/>
                    </a:lnTo>
                    <a:lnTo>
                      <a:pt x="13899" y="199"/>
                    </a:lnTo>
                    <a:lnTo>
                      <a:pt x="13655" y="138"/>
                    </a:lnTo>
                    <a:lnTo>
                      <a:pt x="13121" y="61"/>
                    </a:lnTo>
                    <a:lnTo>
                      <a:pt x="12571" y="0"/>
                    </a:lnTo>
                    <a:close/>
                  </a:path>
                </a:pathLst>
              </a:custGeom>
              <a:solidFill>
                <a:srgbClr val="3BBC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 name="Google Shape;1876;p14">
                <a:extLst>
                  <a:ext uri="{FF2B5EF4-FFF2-40B4-BE49-F238E27FC236}">
                    <a16:creationId xmlns:a16="http://schemas.microsoft.com/office/drawing/2014/main" id="{FCDBB04F-D168-C49D-2A5C-D70FDCB18488}"/>
                  </a:ext>
                </a:extLst>
              </p:cNvPr>
              <p:cNvSpPr/>
              <p:nvPr/>
            </p:nvSpPr>
            <p:spPr>
              <a:xfrm>
                <a:off x="4599909" y="2235571"/>
                <a:ext cx="1084831" cy="1375649"/>
              </a:xfrm>
              <a:custGeom>
                <a:avLst/>
                <a:gdLst/>
                <a:ahLst/>
                <a:cxnLst/>
                <a:rect l="l" t="t" r="r" b="b"/>
                <a:pathLst>
                  <a:path w="58513" h="74199" extrusionOk="0">
                    <a:moveTo>
                      <a:pt x="43575" y="0"/>
                    </a:moveTo>
                    <a:lnTo>
                      <a:pt x="43346" y="16"/>
                    </a:lnTo>
                    <a:lnTo>
                      <a:pt x="43132" y="62"/>
                    </a:lnTo>
                    <a:lnTo>
                      <a:pt x="42903" y="107"/>
                    </a:lnTo>
                    <a:lnTo>
                      <a:pt x="42643" y="184"/>
                    </a:lnTo>
                    <a:lnTo>
                      <a:pt x="42338" y="291"/>
                    </a:lnTo>
                    <a:lnTo>
                      <a:pt x="41712" y="535"/>
                    </a:lnTo>
                    <a:lnTo>
                      <a:pt x="41437" y="642"/>
                    </a:lnTo>
                    <a:lnTo>
                      <a:pt x="41192" y="764"/>
                    </a:lnTo>
                    <a:lnTo>
                      <a:pt x="40994" y="871"/>
                    </a:lnTo>
                    <a:lnTo>
                      <a:pt x="40826" y="993"/>
                    </a:lnTo>
                    <a:lnTo>
                      <a:pt x="40688" y="1115"/>
                    </a:lnTo>
                    <a:lnTo>
                      <a:pt x="40627" y="1177"/>
                    </a:lnTo>
                    <a:lnTo>
                      <a:pt x="40597" y="1253"/>
                    </a:lnTo>
                    <a:lnTo>
                      <a:pt x="40551" y="1314"/>
                    </a:lnTo>
                    <a:lnTo>
                      <a:pt x="40490" y="1375"/>
                    </a:lnTo>
                    <a:lnTo>
                      <a:pt x="40413" y="1436"/>
                    </a:lnTo>
                    <a:lnTo>
                      <a:pt x="40337" y="1482"/>
                    </a:lnTo>
                    <a:lnTo>
                      <a:pt x="40154" y="1589"/>
                    </a:lnTo>
                    <a:lnTo>
                      <a:pt x="39925" y="1681"/>
                    </a:lnTo>
                    <a:lnTo>
                      <a:pt x="39680" y="1757"/>
                    </a:lnTo>
                    <a:lnTo>
                      <a:pt x="39405" y="1833"/>
                    </a:lnTo>
                    <a:lnTo>
                      <a:pt x="38840" y="1971"/>
                    </a:lnTo>
                    <a:lnTo>
                      <a:pt x="38565" y="2032"/>
                    </a:lnTo>
                    <a:lnTo>
                      <a:pt x="38336" y="2093"/>
                    </a:lnTo>
                    <a:lnTo>
                      <a:pt x="38122" y="2154"/>
                    </a:lnTo>
                    <a:lnTo>
                      <a:pt x="37924" y="2230"/>
                    </a:lnTo>
                    <a:lnTo>
                      <a:pt x="37771" y="2307"/>
                    </a:lnTo>
                    <a:lnTo>
                      <a:pt x="37634" y="2383"/>
                    </a:lnTo>
                    <a:lnTo>
                      <a:pt x="37511" y="2475"/>
                    </a:lnTo>
                    <a:lnTo>
                      <a:pt x="37405" y="2566"/>
                    </a:lnTo>
                    <a:lnTo>
                      <a:pt x="37313" y="2643"/>
                    </a:lnTo>
                    <a:lnTo>
                      <a:pt x="37221" y="2719"/>
                    </a:lnTo>
                    <a:lnTo>
                      <a:pt x="36992" y="2872"/>
                    </a:lnTo>
                    <a:lnTo>
                      <a:pt x="36717" y="3070"/>
                    </a:lnTo>
                    <a:lnTo>
                      <a:pt x="36549" y="3193"/>
                    </a:lnTo>
                    <a:lnTo>
                      <a:pt x="36381" y="3361"/>
                    </a:lnTo>
                    <a:lnTo>
                      <a:pt x="36198" y="3529"/>
                    </a:lnTo>
                    <a:lnTo>
                      <a:pt x="36045" y="3697"/>
                    </a:lnTo>
                    <a:lnTo>
                      <a:pt x="35740" y="4033"/>
                    </a:lnTo>
                    <a:lnTo>
                      <a:pt x="35572" y="4185"/>
                    </a:lnTo>
                    <a:lnTo>
                      <a:pt x="35373" y="4353"/>
                    </a:lnTo>
                    <a:lnTo>
                      <a:pt x="35144" y="4506"/>
                    </a:lnTo>
                    <a:lnTo>
                      <a:pt x="34869" y="4674"/>
                    </a:lnTo>
                    <a:lnTo>
                      <a:pt x="34029" y="5087"/>
                    </a:lnTo>
                    <a:lnTo>
                      <a:pt x="32975" y="5575"/>
                    </a:lnTo>
                    <a:lnTo>
                      <a:pt x="32456" y="5804"/>
                    </a:lnTo>
                    <a:lnTo>
                      <a:pt x="31983" y="6003"/>
                    </a:lnTo>
                    <a:lnTo>
                      <a:pt x="31585" y="6156"/>
                    </a:lnTo>
                    <a:lnTo>
                      <a:pt x="31326" y="6232"/>
                    </a:lnTo>
                    <a:lnTo>
                      <a:pt x="31143" y="6263"/>
                    </a:lnTo>
                    <a:lnTo>
                      <a:pt x="30913" y="6293"/>
                    </a:lnTo>
                    <a:lnTo>
                      <a:pt x="30348" y="6324"/>
                    </a:lnTo>
                    <a:lnTo>
                      <a:pt x="29722" y="6324"/>
                    </a:lnTo>
                    <a:lnTo>
                      <a:pt x="29432" y="6308"/>
                    </a:lnTo>
                    <a:lnTo>
                      <a:pt x="29157" y="6293"/>
                    </a:lnTo>
                    <a:lnTo>
                      <a:pt x="28653" y="5667"/>
                    </a:lnTo>
                    <a:lnTo>
                      <a:pt x="28393" y="5361"/>
                    </a:lnTo>
                    <a:lnTo>
                      <a:pt x="28241" y="5148"/>
                    </a:lnTo>
                    <a:lnTo>
                      <a:pt x="28134" y="5025"/>
                    </a:lnTo>
                    <a:lnTo>
                      <a:pt x="27950" y="4873"/>
                    </a:lnTo>
                    <a:lnTo>
                      <a:pt x="27706" y="4689"/>
                    </a:lnTo>
                    <a:lnTo>
                      <a:pt x="27416" y="4491"/>
                    </a:lnTo>
                    <a:lnTo>
                      <a:pt x="27110" y="4292"/>
                    </a:lnTo>
                    <a:lnTo>
                      <a:pt x="26805" y="4124"/>
                    </a:lnTo>
                    <a:lnTo>
                      <a:pt x="26515" y="4002"/>
                    </a:lnTo>
                    <a:lnTo>
                      <a:pt x="26393" y="3956"/>
                    </a:lnTo>
                    <a:lnTo>
                      <a:pt x="26270" y="3941"/>
                    </a:lnTo>
                    <a:lnTo>
                      <a:pt x="26026" y="3895"/>
                    </a:lnTo>
                    <a:lnTo>
                      <a:pt x="25720" y="3880"/>
                    </a:lnTo>
                    <a:lnTo>
                      <a:pt x="25064" y="3849"/>
                    </a:lnTo>
                    <a:lnTo>
                      <a:pt x="24407" y="3849"/>
                    </a:lnTo>
                    <a:lnTo>
                      <a:pt x="23903" y="3819"/>
                    </a:lnTo>
                    <a:lnTo>
                      <a:pt x="23032" y="3758"/>
                    </a:lnTo>
                    <a:lnTo>
                      <a:pt x="22544" y="3712"/>
                    </a:lnTo>
                    <a:lnTo>
                      <a:pt x="22024" y="3651"/>
                    </a:lnTo>
                    <a:lnTo>
                      <a:pt x="21459" y="3605"/>
                    </a:lnTo>
                    <a:lnTo>
                      <a:pt x="20894" y="3559"/>
                    </a:lnTo>
                    <a:lnTo>
                      <a:pt x="20344" y="3544"/>
                    </a:lnTo>
                    <a:lnTo>
                      <a:pt x="19825" y="3559"/>
                    </a:lnTo>
                    <a:lnTo>
                      <a:pt x="19596" y="3590"/>
                    </a:lnTo>
                    <a:lnTo>
                      <a:pt x="19367" y="3636"/>
                    </a:lnTo>
                    <a:lnTo>
                      <a:pt x="19153" y="3697"/>
                    </a:lnTo>
                    <a:lnTo>
                      <a:pt x="18939" y="3773"/>
                    </a:lnTo>
                    <a:lnTo>
                      <a:pt x="18542" y="3956"/>
                    </a:lnTo>
                    <a:lnTo>
                      <a:pt x="18160" y="4140"/>
                    </a:lnTo>
                    <a:lnTo>
                      <a:pt x="18038" y="4170"/>
                    </a:lnTo>
                    <a:lnTo>
                      <a:pt x="17901" y="4216"/>
                    </a:lnTo>
                    <a:lnTo>
                      <a:pt x="17519" y="4277"/>
                    </a:lnTo>
                    <a:lnTo>
                      <a:pt x="17061" y="4353"/>
                    </a:lnTo>
                    <a:lnTo>
                      <a:pt x="16557" y="4414"/>
                    </a:lnTo>
                    <a:lnTo>
                      <a:pt x="15610" y="4506"/>
                    </a:lnTo>
                    <a:lnTo>
                      <a:pt x="14953" y="4552"/>
                    </a:lnTo>
                    <a:lnTo>
                      <a:pt x="14846" y="4567"/>
                    </a:lnTo>
                    <a:lnTo>
                      <a:pt x="14724" y="4598"/>
                    </a:lnTo>
                    <a:lnTo>
                      <a:pt x="14403" y="4689"/>
                    </a:lnTo>
                    <a:lnTo>
                      <a:pt x="14036" y="4812"/>
                    </a:lnTo>
                    <a:lnTo>
                      <a:pt x="13670" y="4964"/>
                    </a:lnTo>
                    <a:lnTo>
                      <a:pt x="13288" y="5117"/>
                    </a:lnTo>
                    <a:lnTo>
                      <a:pt x="12967" y="5270"/>
                    </a:lnTo>
                    <a:lnTo>
                      <a:pt x="12708" y="5407"/>
                    </a:lnTo>
                    <a:lnTo>
                      <a:pt x="12540" y="5499"/>
                    </a:lnTo>
                    <a:lnTo>
                      <a:pt x="12479" y="5560"/>
                    </a:lnTo>
                    <a:lnTo>
                      <a:pt x="12433" y="5667"/>
                    </a:lnTo>
                    <a:lnTo>
                      <a:pt x="12387" y="5789"/>
                    </a:lnTo>
                    <a:lnTo>
                      <a:pt x="12341" y="5957"/>
                    </a:lnTo>
                    <a:lnTo>
                      <a:pt x="12265" y="6324"/>
                    </a:lnTo>
                    <a:lnTo>
                      <a:pt x="12173" y="6736"/>
                    </a:lnTo>
                    <a:lnTo>
                      <a:pt x="12081" y="7148"/>
                    </a:lnTo>
                    <a:lnTo>
                      <a:pt x="12036" y="7332"/>
                    </a:lnTo>
                    <a:lnTo>
                      <a:pt x="11975" y="7515"/>
                    </a:lnTo>
                    <a:lnTo>
                      <a:pt x="11913" y="7668"/>
                    </a:lnTo>
                    <a:lnTo>
                      <a:pt x="11837" y="7790"/>
                    </a:lnTo>
                    <a:lnTo>
                      <a:pt x="11761" y="7897"/>
                    </a:lnTo>
                    <a:lnTo>
                      <a:pt x="11715" y="7927"/>
                    </a:lnTo>
                    <a:lnTo>
                      <a:pt x="11684" y="7958"/>
                    </a:lnTo>
                    <a:lnTo>
                      <a:pt x="11471" y="8050"/>
                    </a:lnTo>
                    <a:lnTo>
                      <a:pt x="11226" y="8187"/>
                    </a:lnTo>
                    <a:lnTo>
                      <a:pt x="10982" y="8340"/>
                    </a:lnTo>
                    <a:lnTo>
                      <a:pt x="10737" y="8523"/>
                    </a:lnTo>
                    <a:lnTo>
                      <a:pt x="10508" y="8706"/>
                    </a:lnTo>
                    <a:lnTo>
                      <a:pt x="10325" y="8890"/>
                    </a:lnTo>
                    <a:lnTo>
                      <a:pt x="10264" y="8981"/>
                    </a:lnTo>
                    <a:lnTo>
                      <a:pt x="10203" y="9058"/>
                    </a:lnTo>
                    <a:lnTo>
                      <a:pt x="10172" y="9134"/>
                    </a:lnTo>
                    <a:lnTo>
                      <a:pt x="10172" y="9210"/>
                    </a:lnTo>
                    <a:lnTo>
                      <a:pt x="10172" y="9363"/>
                    </a:lnTo>
                    <a:lnTo>
                      <a:pt x="10218" y="9562"/>
                    </a:lnTo>
                    <a:lnTo>
                      <a:pt x="10279" y="9791"/>
                    </a:lnTo>
                    <a:lnTo>
                      <a:pt x="10340" y="10035"/>
                    </a:lnTo>
                    <a:lnTo>
                      <a:pt x="10493" y="10478"/>
                    </a:lnTo>
                    <a:lnTo>
                      <a:pt x="10569" y="10646"/>
                    </a:lnTo>
                    <a:lnTo>
                      <a:pt x="10630" y="10753"/>
                    </a:lnTo>
                    <a:lnTo>
                      <a:pt x="10661" y="10799"/>
                    </a:lnTo>
                    <a:lnTo>
                      <a:pt x="10722" y="10829"/>
                    </a:lnTo>
                    <a:lnTo>
                      <a:pt x="10921" y="10890"/>
                    </a:lnTo>
                    <a:lnTo>
                      <a:pt x="11165" y="10967"/>
                    </a:lnTo>
                    <a:lnTo>
                      <a:pt x="11440" y="11013"/>
                    </a:lnTo>
                    <a:lnTo>
                      <a:pt x="11990" y="11104"/>
                    </a:lnTo>
                    <a:lnTo>
                      <a:pt x="12326" y="11150"/>
                    </a:lnTo>
                    <a:lnTo>
                      <a:pt x="12387" y="11150"/>
                    </a:lnTo>
                    <a:lnTo>
                      <a:pt x="12448" y="11135"/>
                    </a:lnTo>
                    <a:lnTo>
                      <a:pt x="12601" y="11074"/>
                    </a:lnTo>
                    <a:lnTo>
                      <a:pt x="12769" y="10982"/>
                    </a:lnTo>
                    <a:lnTo>
                      <a:pt x="12967" y="10860"/>
                    </a:lnTo>
                    <a:lnTo>
                      <a:pt x="13395" y="10600"/>
                    </a:lnTo>
                    <a:lnTo>
                      <a:pt x="13792" y="10341"/>
                    </a:lnTo>
                    <a:lnTo>
                      <a:pt x="14006" y="10188"/>
                    </a:lnTo>
                    <a:lnTo>
                      <a:pt x="14311" y="9959"/>
                    </a:lnTo>
                    <a:lnTo>
                      <a:pt x="15029" y="9394"/>
                    </a:lnTo>
                    <a:lnTo>
                      <a:pt x="16068" y="8569"/>
                    </a:lnTo>
                    <a:lnTo>
                      <a:pt x="16144" y="8492"/>
                    </a:lnTo>
                    <a:lnTo>
                      <a:pt x="16221" y="8401"/>
                    </a:lnTo>
                    <a:lnTo>
                      <a:pt x="16312" y="8294"/>
                    </a:lnTo>
                    <a:lnTo>
                      <a:pt x="16419" y="8172"/>
                    </a:lnTo>
                    <a:lnTo>
                      <a:pt x="16541" y="8080"/>
                    </a:lnTo>
                    <a:lnTo>
                      <a:pt x="16618" y="8034"/>
                    </a:lnTo>
                    <a:lnTo>
                      <a:pt x="16709" y="7988"/>
                    </a:lnTo>
                    <a:lnTo>
                      <a:pt x="16801" y="7958"/>
                    </a:lnTo>
                    <a:lnTo>
                      <a:pt x="16908" y="7927"/>
                    </a:lnTo>
                    <a:lnTo>
                      <a:pt x="17015" y="7912"/>
                    </a:lnTo>
                    <a:lnTo>
                      <a:pt x="17274" y="7912"/>
                    </a:lnTo>
                    <a:lnTo>
                      <a:pt x="17397" y="7943"/>
                    </a:lnTo>
                    <a:lnTo>
                      <a:pt x="17503" y="7973"/>
                    </a:lnTo>
                    <a:lnTo>
                      <a:pt x="17595" y="8004"/>
                    </a:lnTo>
                    <a:lnTo>
                      <a:pt x="17687" y="8050"/>
                    </a:lnTo>
                    <a:lnTo>
                      <a:pt x="17763" y="8111"/>
                    </a:lnTo>
                    <a:lnTo>
                      <a:pt x="17931" y="8233"/>
                    </a:lnTo>
                    <a:lnTo>
                      <a:pt x="18206" y="8492"/>
                    </a:lnTo>
                    <a:lnTo>
                      <a:pt x="18359" y="8599"/>
                    </a:lnTo>
                    <a:lnTo>
                      <a:pt x="18450" y="8645"/>
                    </a:lnTo>
                    <a:lnTo>
                      <a:pt x="18542" y="8691"/>
                    </a:lnTo>
                    <a:lnTo>
                      <a:pt x="19016" y="8874"/>
                    </a:lnTo>
                    <a:lnTo>
                      <a:pt x="19611" y="9149"/>
                    </a:lnTo>
                    <a:lnTo>
                      <a:pt x="20222" y="9394"/>
                    </a:lnTo>
                    <a:lnTo>
                      <a:pt x="20482" y="9485"/>
                    </a:lnTo>
                    <a:lnTo>
                      <a:pt x="20680" y="9546"/>
                    </a:lnTo>
                    <a:lnTo>
                      <a:pt x="20818" y="9562"/>
                    </a:lnTo>
                    <a:lnTo>
                      <a:pt x="20940" y="9882"/>
                    </a:lnTo>
                    <a:lnTo>
                      <a:pt x="21016" y="10081"/>
                    </a:lnTo>
                    <a:lnTo>
                      <a:pt x="21047" y="10142"/>
                    </a:lnTo>
                    <a:lnTo>
                      <a:pt x="21062" y="10218"/>
                    </a:lnTo>
                    <a:lnTo>
                      <a:pt x="21062" y="10447"/>
                    </a:lnTo>
                    <a:lnTo>
                      <a:pt x="21062" y="10738"/>
                    </a:lnTo>
                    <a:lnTo>
                      <a:pt x="21032" y="11058"/>
                    </a:lnTo>
                    <a:lnTo>
                      <a:pt x="20971" y="11379"/>
                    </a:lnTo>
                    <a:lnTo>
                      <a:pt x="20894" y="11685"/>
                    </a:lnTo>
                    <a:lnTo>
                      <a:pt x="20848" y="11822"/>
                    </a:lnTo>
                    <a:lnTo>
                      <a:pt x="20787" y="11960"/>
                    </a:lnTo>
                    <a:lnTo>
                      <a:pt x="20726" y="12066"/>
                    </a:lnTo>
                    <a:lnTo>
                      <a:pt x="20665" y="12143"/>
                    </a:lnTo>
                    <a:lnTo>
                      <a:pt x="20512" y="12296"/>
                    </a:lnTo>
                    <a:lnTo>
                      <a:pt x="20298" y="12433"/>
                    </a:lnTo>
                    <a:lnTo>
                      <a:pt x="20069" y="12570"/>
                    </a:lnTo>
                    <a:lnTo>
                      <a:pt x="19810" y="12708"/>
                    </a:lnTo>
                    <a:lnTo>
                      <a:pt x="19520" y="12830"/>
                    </a:lnTo>
                    <a:lnTo>
                      <a:pt x="19245" y="12952"/>
                    </a:lnTo>
                    <a:lnTo>
                      <a:pt x="18680" y="13166"/>
                    </a:lnTo>
                    <a:lnTo>
                      <a:pt x="18542" y="13197"/>
                    </a:lnTo>
                    <a:lnTo>
                      <a:pt x="18389" y="13197"/>
                    </a:lnTo>
                    <a:lnTo>
                      <a:pt x="18237" y="13181"/>
                    </a:lnTo>
                    <a:lnTo>
                      <a:pt x="18069" y="13136"/>
                    </a:lnTo>
                    <a:lnTo>
                      <a:pt x="17901" y="13074"/>
                    </a:lnTo>
                    <a:lnTo>
                      <a:pt x="17717" y="13013"/>
                    </a:lnTo>
                    <a:lnTo>
                      <a:pt x="17351" y="12845"/>
                    </a:lnTo>
                    <a:lnTo>
                      <a:pt x="16984" y="12662"/>
                    </a:lnTo>
                    <a:lnTo>
                      <a:pt x="16633" y="12509"/>
                    </a:lnTo>
                    <a:lnTo>
                      <a:pt x="16450" y="12448"/>
                    </a:lnTo>
                    <a:lnTo>
                      <a:pt x="16282" y="12402"/>
                    </a:lnTo>
                    <a:lnTo>
                      <a:pt x="16114" y="12372"/>
                    </a:lnTo>
                    <a:lnTo>
                      <a:pt x="15961" y="12372"/>
                    </a:lnTo>
                    <a:lnTo>
                      <a:pt x="15304" y="12433"/>
                    </a:lnTo>
                    <a:lnTo>
                      <a:pt x="14968" y="12479"/>
                    </a:lnTo>
                    <a:lnTo>
                      <a:pt x="14632" y="12540"/>
                    </a:lnTo>
                    <a:lnTo>
                      <a:pt x="14311" y="12616"/>
                    </a:lnTo>
                    <a:lnTo>
                      <a:pt x="14021" y="12708"/>
                    </a:lnTo>
                    <a:lnTo>
                      <a:pt x="13884" y="12769"/>
                    </a:lnTo>
                    <a:lnTo>
                      <a:pt x="13762" y="12830"/>
                    </a:lnTo>
                    <a:lnTo>
                      <a:pt x="13655" y="12906"/>
                    </a:lnTo>
                    <a:lnTo>
                      <a:pt x="13548" y="12983"/>
                    </a:lnTo>
                    <a:lnTo>
                      <a:pt x="13319" y="13181"/>
                    </a:lnTo>
                    <a:lnTo>
                      <a:pt x="13044" y="13456"/>
                    </a:lnTo>
                    <a:lnTo>
                      <a:pt x="12417" y="14128"/>
                    </a:lnTo>
                    <a:lnTo>
                      <a:pt x="12112" y="14464"/>
                    </a:lnTo>
                    <a:lnTo>
                      <a:pt x="11852" y="14770"/>
                    </a:lnTo>
                    <a:lnTo>
                      <a:pt x="11639" y="15029"/>
                    </a:lnTo>
                    <a:lnTo>
                      <a:pt x="11516" y="15213"/>
                    </a:lnTo>
                    <a:lnTo>
                      <a:pt x="11318" y="15533"/>
                    </a:lnTo>
                    <a:lnTo>
                      <a:pt x="11180" y="15732"/>
                    </a:lnTo>
                    <a:lnTo>
                      <a:pt x="11043" y="15931"/>
                    </a:lnTo>
                    <a:lnTo>
                      <a:pt x="10875" y="16099"/>
                    </a:lnTo>
                    <a:lnTo>
                      <a:pt x="10722" y="16251"/>
                    </a:lnTo>
                    <a:lnTo>
                      <a:pt x="10630" y="16312"/>
                    </a:lnTo>
                    <a:lnTo>
                      <a:pt x="10554" y="16358"/>
                    </a:lnTo>
                    <a:lnTo>
                      <a:pt x="10478" y="16389"/>
                    </a:lnTo>
                    <a:lnTo>
                      <a:pt x="10401" y="16404"/>
                    </a:lnTo>
                    <a:lnTo>
                      <a:pt x="9928" y="16465"/>
                    </a:lnTo>
                    <a:lnTo>
                      <a:pt x="9607" y="16511"/>
                    </a:lnTo>
                    <a:lnTo>
                      <a:pt x="9241" y="16587"/>
                    </a:lnTo>
                    <a:lnTo>
                      <a:pt x="8889" y="16679"/>
                    </a:lnTo>
                    <a:lnTo>
                      <a:pt x="8721" y="16740"/>
                    </a:lnTo>
                    <a:lnTo>
                      <a:pt x="8553" y="16816"/>
                    </a:lnTo>
                    <a:lnTo>
                      <a:pt x="8401" y="16878"/>
                    </a:lnTo>
                    <a:lnTo>
                      <a:pt x="8263" y="16969"/>
                    </a:lnTo>
                    <a:lnTo>
                      <a:pt x="8156" y="17061"/>
                    </a:lnTo>
                    <a:lnTo>
                      <a:pt x="8065" y="17152"/>
                    </a:lnTo>
                    <a:lnTo>
                      <a:pt x="7897" y="17366"/>
                    </a:lnTo>
                    <a:lnTo>
                      <a:pt x="7744" y="17595"/>
                    </a:lnTo>
                    <a:lnTo>
                      <a:pt x="7591" y="17824"/>
                    </a:lnTo>
                    <a:lnTo>
                      <a:pt x="7469" y="18054"/>
                    </a:lnTo>
                    <a:lnTo>
                      <a:pt x="7347" y="18298"/>
                    </a:lnTo>
                    <a:lnTo>
                      <a:pt x="7240" y="18558"/>
                    </a:lnTo>
                    <a:lnTo>
                      <a:pt x="7163" y="18833"/>
                    </a:lnTo>
                    <a:lnTo>
                      <a:pt x="7102" y="19107"/>
                    </a:lnTo>
                    <a:lnTo>
                      <a:pt x="7041" y="19413"/>
                    </a:lnTo>
                    <a:lnTo>
                      <a:pt x="6950" y="19779"/>
                    </a:lnTo>
                    <a:lnTo>
                      <a:pt x="6843" y="20146"/>
                    </a:lnTo>
                    <a:lnTo>
                      <a:pt x="6721" y="20528"/>
                    </a:lnTo>
                    <a:lnTo>
                      <a:pt x="6583" y="20879"/>
                    </a:lnTo>
                    <a:lnTo>
                      <a:pt x="6461" y="21169"/>
                    </a:lnTo>
                    <a:lnTo>
                      <a:pt x="6354" y="21398"/>
                    </a:lnTo>
                    <a:lnTo>
                      <a:pt x="6308" y="21475"/>
                    </a:lnTo>
                    <a:lnTo>
                      <a:pt x="6262" y="21536"/>
                    </a:lnTo>
                    <a:lnTo>
                      <a:pt x="6186" y="21628"/>
                    </a:lnTo>
                    <a:lnTo>
                      <a:pt x="6094" y="21780"/>
                    </a:lnTo>
                    <a:lnTo>
                      <a:pt x="5865" y="22162"/>
                    </a:lnTo>
                    <a:lnTo>
                      <a:pt x="5590" y="22651"/>
                    </a:lnTo>
                    <a:lnTo>
                      <a:pt x="5270" y="23185"/>
                    </a:lnTo>
                    <a:lnTo>
                      <a:pt x="5208" y="23338"/>
                    </a:lnTo>
                    <a:lnTo>
                      <a:pt x="5147" y="23491"/>
                    </a:lnTo>
                    <a:lnTo>
                      <a:pt x="5102" y="23659"/>
                    </a:lnTo>
                    <a:lnTo>
                      <a:pt x="5071" y="23827"/>
                    </a:lnTo>
                    <a:lnTo>
                      <a:pt x="5040" y="24010"/>
                    </a:lnTo>
                    <a:lnTo>
                      <a:pt x="5040" y="24193"/>
                    </a:lnTo>
                    <a:lnTo>
                      <a:pt x="5040" y="24575"/>
                    </a:lnTo>
                    <a:lnTo>
                      <a:pt x="5086" y="24927"/>
                    </a:lnTo>
                    <a:lnTo>
                      <a:pt x="5132" y="25232"/>
                    </a:lnTo>
                    <a:lnTo>
                      <a:pt x="5208" y="25492"/>
                    </a:lnTo>
                    <a:lnTo>
                      <a:pt x="5270" y="25675"/>
                    </a:lnTo>
                    <a:lnTo>
                      <a:pt x="5315" y="25721"/>
                    </a:lnTo>
                    <a:lnTo>
                      <a:pt x="5392" y="25782"/>
                    </a:lnTo>
                    <a:lnTo>
                      <a:pt x="5483" y="25828"/>
                    </a:lnTo>
                    <a:lnTo>
                      <a:pt x="5575" y="25858"/>
                    </a:lnTo>
                    <a:lnTo>
                      <a:pt x="5835" y="25919"/>
                    </a:lnTo>
                    <a:lnTo>
                      <a:pt x="6125" y="25965"/>
                    </a:lnTo>
                    <a:lnTo>
                      <a:pt x="6430" y="25996"/>
                    </a:lnTo>
                    <a:lnTo>
                      <a:pt x="6736" y="26026"/>
                    </a:lnTo>
                    <a:lnTo>
                      <a:pt x="7255" y="26057"/>
                    </a:lnTo>
                    <a:lnTo>
                      <a:pt x="7362" y="26057"/>
                    </a:lnTo>
                    <a:lnTo>
                      <a:pt x="7515" y="26026"/>
                    </a:lnTo>
                    <a:lnTo>
                      <a:pt x="7667" y="25980"/>
                    </a:lnTo>
                    <a:lnTo>
                      <a:pt x="7835" y="25919"/>
                    </a:lnTo>
                    <a:lnTo>
                      <a:pt x="8217" y="25751"/>
                    </a:lnTo>
                    <a:lnTo>
                      <a:pt x="8645" y="25537"/>
                    </a:lnTo>
                    <a:lnTo>
                      <a:pt x="9057" y="25308"/>
                    </a:lnTo>
                    <a:lnTo>
                      <a:pt x="9485" y="25064"/>
                    </a:lnTo>
                    <a:lnTo>
                      <a:pt x="10188" y="24636"/>
                    </a:lnTo>
                    <a:lnTo>
                      <a:pt x="10356" y="24545"/>
                    </a:lnTo>
                    <a:lnTo>
                      <a:pt x="10539" y="24468"/>
                    </a:lnTo>
                    <a:lnTo>
                      <a:pt x="10753" y="24407"/>
                    </a:lnTo>
                    <a:lnTo>
                      <a:pt x="10982" y="24346"/>
                    </a:lnTo>
                    <a:lnTo>
                      <a:pt x="11455" y="24255"/>
                    </a:lnTo>
                    <a:lnTo>
                      <a:pt x="11959" y="24178"/>
                    </a:lnTo>
                    <a:lnTo>
                      <a:pt x="12433" y="24132"/>
                    </a:lnTo>
                    <a:lnTo>
                      <a:pt x="12860" y="24102"/>
                    </a:lnTo>
                    <a:lnTo>
                      <a:pt x="13426" y="24071"/>
                    </a:lnTo>
                    <a:lnTo>
                      <a:pt x="14052" y="24056"/>
                    </a:lnTo>
                    <a:lnTo>
                      <a:pt x="14525" y="24025"/>
                    </a:lnTo>
                    <a:lnTo>
                      <a:pt x="15060" y="23964"/>
                    </a:lnTo>
                    <a:lnTo>
                      <a:pt x="15579" y="23903"/>
                    </a:lnTo>
                    <a:lnTo>
                      <a:pt x="16068" y="23812"/>
                    </a:lnTo>
                    <a:lnTo>
                      <a:pt x="16266" y="23751"/>
                    </a:lnTo>
                    <a:lnTo>
                      <a:pt x="16450" y="23689"/>
                    </a:lnTo>
                    <a:lnTo>
                      <a:pt x="16587" y="23628"/>
                    </a:lnTo>
                    <a:lnTo>
                      <a:pt x="16694" y="23567"/>
                    </a:lnTo>
                    <a:lnTo>
                      <a:pt x="16893" y="23369"/>
                    </a:lnTo>
                    <a:lnTo>
                      <a:pt x="17183" y="23094"/>
                    </a:lnTo>
                    <a:lnTo>
                      <a:pt x="17534" y="22788"/>
                    </a:lnTo>
                    <a:lnTo>
                      <a:pt x="17931" y="22452"/>
                    </a:lnTo>
                    <a:lnTo>
                      <a:pt x="18328" y="22147"/>
                    </a:lnTo>
                    <a:lnTo>
                      <a:pt x="18527" y="22009"/>
                    </a:lnTo>
                    <a:lnTo>
                      <a:pt x="18725" y="21887"/>
                    </a:lnTo>
                    <a:lnTo>
                      <a:pt x="18909" y="21796"/>
                    </a:lnTo>
                    <a:lnTo>
                      <a:pt x="19077" y="21719"/>
                    </a:lnTo>
                    <a:lnTo>
                      <a:pt x="19229" y="21673"/>
                    </a:lnTo>
                    <a:lnTo>
                      <a:pt x="19352" y="21658"/>
                    </a:lnTo>
                    <a:lnTo>
                      <a:pt x="19489" y="21658"/>
                    </a:lnTo>
                    <a:lnTo>
                      <a:pt x="19642" y="21689"/>
                    </a:lnTo>
                    <a:lnTo>
                      <a:pt x="19840" y="21750"/>
                    </a:lnTo>
                    <a:lnTo>
                      <a:pt x="20039" y="21811"/>
                    </a:lnTo>
                    <a:lnTo>
                      <a:pt x="20482" y="21994"/>
                    </a:lnTo>
                    <a:lnTo>
                      <a:pt x="20955" y="22208"/>
                    </a:lnTo>
                    <a:lnTo>
                      <a:pt x="21413" y="22422"/>
                    </a:lnTo>
                    <a:lnTo>
                      <a:pt x="21826" y="22636"/>
                    </a:lnTo>
                    <a:lnTo>
                      <a:pt x="22162" y="22834"/>
                    </a:lnTo>
                    <a:lnTo>
                      <a:pt x="22376" y="22956"/>
                    </a:lnTo>
                    <a:lnTo>
                      <a:pt x="22467" y="23017"/>
                    </a:lnTo>
                    <a:lnTo>
                      <a:pt x="22574" y="23063"/>
                    </a:lnTo>
                    <a:lnTo>
                      <a:pt x="22834" y="23124"/>
                    </a:lnTo>
                    <a:lnTo>
                      <a:pt x="23155" y="23185"/>
                    </a:lnTo>
                    <a:lnTo>
                      <a:pt x="23491" y="23231"/>
                    </a:lnTo>
                    <a:lnTo>
                      <a:pt x="23842" y="23262"/>
                    </a:lnTo>
                    <a:lnTo>
                      <a:pt x="24178" y="23277"/>
                    </a:lnTo>
                    <a:lnTo>
                      <a:pt x="24743" y="23277"/>
                    </a:lnTo>
                    <a:lnTo>
                      <a:pt x="24957" y="23292"/>
                    </a:lnTo>
                    <a:lnTo>
                      <a:pt x="25171" y="23353"/>
                    </a:lnTo>
                    <a:lnTo>
                      <a:pt x="25369" y="23430"/>
                    </a:lnTo>
                    <a:lnTo>
                      <a:pt x="25568" y="23537"/>
                    </a:lnTo>
                    <a:lnTo>
                      <a:pt x="25751" y="23659"/>
                    </a:lnTo>
                    <a:lnTo>
                      <a:pt x="25950" y="23812"/>
                    </a:lnTo>
                    <a:lnTo>
                      <a:pt x="26133" y="23995"/>
                    </a:lnTo>
                    <a:lnTo>
                      <a:pt x="26316" y="24193"/>
                    </a:lnTo>
                    <a:lnTo>
                      <a:pt x="26408" y="24300"/>
                    </a:lnTo>
                    <a:lnTo>
                      <a:pt x="26515" y="24392"/>
                    </a:lnTo>
                    <a:lnTo>
                      <a:pt x="26637" y="24484"/>
                    </a:lnTo>
                    <a:lnTo>
                      <a:pt x="26774" y="24575"/>
                    </a:lnTo>
                    <a:lnTo>
                      <a:pt x="27065" y="24743"/>
                    </a:lnTo>
                    <a:lnTo>
                      <a:pt x="27385" y="24896"/>
                    </a:lnTo>
                    <a:lnTo>
                      <a:pt x="27721" y="25033"/>
                    </a:lnTo>
                    <a:lnTo>
                      <a:pt x="28073" y="25171"/>
                    </a:lnTo>
                    <a:lnTo>
                      <a:pt x="28775" y="25385"/>
                    </a:lnTo>
                    <a:lnTo>
                      <a:pt x="29111" y="25507"/>
                    </a:lnTo>
                    <a:lnTo>
                      <a:pt x="29447" y="25644"/>
                    </a:lnTo>
                    <a:lnTo>
                      <a:pt x="29753" y="25812"/>
                    </a:lnTo>
                    <a:lnTo>
                      <a:pt x="30028" y="25980"/>
                    </a:lnTo>
                    <a:lnTo>
                      <a:pt x="30272" y="26164"/>
                    </a:lnTo>
                    <a:lnTo>
                      <a:pt x="30364" y="26255"/>
                    </a:lnTo>
                    <a:lnTo>
                      <a:pt x="30455" y="26362"/>
                    </a:lnTo>
                    <a:lnTo>
                      <a:pt x="30547" y="26454"/>
                    </a:lnTo>
                    <a:lnTo>
                      <a:pt x="30608" y="26546"/>
                    </a:lnTo>
                    <a:lnTo>
                      <a:pt x="30654" y="26652"/>
                    </a:lnTo>
                    <a:lnTo>
                      <a:pt x="30684" y="26744"/>
                    </a:lnTo>
                    <a:lnTo>
                      <a:pt x="30700" y="26836"/>
                    </a:lnTo>
                    <a:lnTo>
                      <a:pt x="30684" y="26927"/>
                    </a:lnTo>
                    <a:lnTo>
                      <a:pt x="30654" y="27004"/>
                    </a:lnTo>
                    <a:lnTo>
                      <a:pt x="30608" y="27080"/>
                    </a:lnTo>
                    <a:lnTo>
                      <a:pt x="30532" y="27156"/>
                    </a:lnTo>
                    <a:lnTo>
                      <a:pt x="30440" y="27218"/>
                    </a:lnTo>
                    <a:lnTo>
                      <a:pt x="30348" y="27279"/>
                    </a:lnTo>
                    <a:lnTo>
                      <a:pt x="30241" y="27324"/>
                    </a:lnTo>
                    <a:lnTo>
                      <a:pt x="29997" y="27416"/>
                    </a:lnTo>
                    <a:lnTo>
                      <a:pt x="29737" y="27477"/>
                    </a:lnTo>
                    <a:lnTo>
                      <a:pt x="29462" y="27523"/>
                    </a:lnTo>
                    <a:lnTo>
                      <a:pt x="29218" y="27538"/>
                    </a:lnTo>
                    <a:lnTo>
                      <a:pt x="28974" y="27523"/>
                    </a:lnTo>
                    <a:lnTo>
                      <a:pt x="28745" y="27477"/>
                    </a:lnTo>
                    <a:lnTo>
                      <a:pt x="28516" y="27416"/>
                    </a:lnTo>
                    <a:lnTo>
                      <a:pt x="28271" y="27340"/>
                    </a:lnTo>
                    <a:lnTo>
                      <a:pt x="28042" y="27263"/>
                    </a:lnTo>
                    <a:lnTo>
                      <a:pt x="27798" y="27187"/>
                    </a:lnTo>
                    <a:lnTo>
                      <a:pt x="27553" y="27126"/>
                    </a:lnTo>
                    <a:lnTo>
                      <a:pt x="27309" y="27095"/>
                    </a:lnTo>
                    <a:lnTo>
                      <a:pt x="27049" y="27095"/>
                    </a:lnTo>
                    <a:lnTo>
                      <a:pt x="26820" y="27141"/>
                    </a:lnTo>
                    <a:lnTo>
                      <a:pt x="26576" y="27187"/>
                    </a:lnTo>
                    <a:lnTo>
                      <a:pt x="26347" y="27263"/>
                    </a:lnTo>
                    <a:lnTo>
                      <a:pt x="25889" y="27416"/>
                    </a:lnTo>
                    <a:lnTo>
                      <a:pt x="25659" y="27477"/>
                    </a:lnTo>
                    <a:lnTo>
                      <a:pt x="25430" y="27538"/>
                    </a:lnTo>
                    <a:lnTo>
                      <a:pt x="24102" y="27828"/>
                    </a:lnTo>
                    <a:lnTo>
                      <a:pt x="23399" y="27951"/>
                    </a:lnTo>
                    <a:lnTo>
                      <a:pt x="23124" y="27996"/>
                    </a:lnTo>
                    <a:lnTo>
                      <a:pt x="22925" y="27996"/>
                    </a:lnTo>
                    <a:lnTo>
                      <a:pt x="22757" y="27981"/>
                    </a:lnTo>
                    <a:lnTo>
                      <a:pt x="22513" y="27920"/>
                    </a:lnTo>
                    <a:lnTo>
                      <a:pt x="21917" y="27767"/>
                    </a:lnTo>
                    <a:lnTo>
                      <a:pt x="21322" y="27569"/>
                    </a:lnTo>
                    <a:lnTo>
                      <a:pt x="20909" y="27416"/>
                    </a:lnTo>
                    <a:lnTo>
                      <a:pt x="20741" y="27324"/>
                    </a:lnTo>
                    <a:lnTo>
                      <a:pt x="20543" y="27187"/>
                    </a:lnTo>
                    <a:lnTo>
                      <a:pt x="20039" y="26805"/>
                    </a:lnTo>
                    <a:lnTo>
                      <a:pt x="19550" y="26423"/>
                    </a:lnTo>
                    <a:lnTo>
                      <a:pt x="19321" y="26255"/>
                    </a:lnTo>
                    <a:lnTo>
                      <a:pt x="19153" y="26148"/>
                    </a:lnTo>
                    <a:lnTo>
                      <a:pt x="18741" y="25889"/>
                    </a:lnTo>
                    <a:lnTo>
                      <a:pt x="18450" y="25721"/>
                    </a:lnTo>
                    <a:lnTo>
                      <a:pt x="18130" y="25553"/>
                    </a:lnTo>
                    <a:lnTo>
                      <a:pt x="17778" y="25400"/>
                    </a:lnTo>
                    <a:lnTo>
                      <a:pt x="17610" y="25339"/>
                    </a:lnTo>
                    <a:lnTo>
                      <a:pt x="17427" y="25278"/>
                    </a:lnTo>
                    <a:lnTo>
                      <a:pt x="17229" y="25217"/>
                    </a:lnTo>
                    <a:lnTo>
                      <a:pt x="17045" y="25186"/>
                    </a:lnTo>
                    <a:lnTo>
                      <a:pt x="16862" y="25156"/>
                    </a:lnTo>
                    <a:lnTo>
                      <a:pt x="16694" y="25156"/>
                    </a:lnTo>
                    <a:lnTo>
                      <a:pt x="16007" y="25140"/>
                    </a:lnTo>
                    <a:lnTo>
                      <a:pt x="15365" y="25140"/>
                    </a:lnTo>
                    <a:lnTo>
                      <a:pt x="15060" y="25171"/>
                    </a:lnTo>
                    <a:lnTo>
                      <a:pt x="14754" y="25232"/>
                    </a:lnTo>
                    <a:lnTo>
                      <a:pt x="14617" y="25278"/>
                    </a:lnTo>
                    <a:lnTo>
                      <a:pt x="14464" y="25324"/>
                    </a:lnTo>
                    <a:lnTo>
                      <a:pt x="14327" y="25400"/>
                    </a:lnTo>
                    <a:lnTo>
                      <a:pt x="14189" y="25476"/>
                    </a:lnTo>
                    <a:lnTo>
                      <a:pt x="13899" y="25629"/>
                    </a:lnTo>
                    <a:lnTo>
                      <a:pt x="13624" y="25782"/>
                    </a:lnTo>
                    <a:lnTo>
                      <a:pt x="13059" y="26042"/>
                    </a:lnTo>
                    <a:lnTo>
                      <a:pt x="12540" y="26255"/>
                    </a:lnTo>
                    <a:lnTo>
                      <a:pt x="12036" y="26423"/>
                    </a:lnTo>
                    <a:lnTo>
                      <a:pt x="11333" y="26637"/>
                    </a:lnTo>
                    <a:lnTo>
                      <a:pt x="10325" y="26912"/>
                    </a:lnTo>
                    <a:lnTo>
                      <a:pt x="8217" y="27492"/>
                    </a:lnTo>
                    <a:lnTo>
                      <a:pt x="7774" y="27630"/>
                    </a:lnTo>
                    <a:lnTo>
                      <a:pt x="7301" y="27767"/>
                    </a:lnTo>
                    <a:lnTo>
                      <a:pt x="6827" y="27920"/>
                    </a:lnTo>
                    <a:lnTo>
                      <a:pt x="6369" y="28103"/>
                    </a:lnTo>
                    <a:lnTo>
                      <a:pt x="6155" y="28210"/>
                    </a:lnTo>
                    <a:lnTo>
                      <a:pt x="5942" y="28317"/>
                    </a:lnTo>
                    <a:lnTo>
                      <a:pt x="5743" y="28424"/>
                    </a:lnTo>
                    <a:lnTo>
                      <a:pt x="5575" y="28546"/>
                    </a:lnTo>
                    <a:lnTo>
                      <a:pt x="5407" y="28669"/>
                    </a:lnTo>
                    <a:lnTo>
                      <a:pt x="5254" y="28806"/>
                    </a:lnTo>
                    <a:lnTo>
                      <a:pt x="5132" y="28943"/>
                    </a:lnTo>
                    <a:lnTo>
                      <a:pt x="5040" y="29081"/>
                    </a:lnTo>
                    <a:lnTo>
                      <a:pt x="4827" y="29417"/>
                    </a:lnTo>
                    <a:lnTo>
                      <a:pt x="4582" y="29814"/>
                    </a:lnTo>
                    <a:lnTo>
                      <a:pt x="4017" y="30624"/>
                    </a:lnTo>
                    <a:lnTo>
                      <a:pt x="3483" y="31357"/>
                    </a:lnTo>
                    <a:lnTo>
                      <a:pt x="3131" y="31815"/>
                    </a:lnTo>
                    <a:lnTo>
                      <a:pt x="2536" y="32472"/>
                    </a:lnTo>
                    <a:lnTo>
                      <a:pt x="2062" y="33021"/>
                    </a:lnTo>
                    <a:lnTo>
                      <a:pt x="1543" y="33648"/>
                    </a:lnTo>
                    <a:lnTo>
                      <a:pt x="1008" y="34289"/>
                    </a:lnTo>
                    <a:lnTo>
                      <a:pt x="779" y="34610"/>
                    </a:lnTo>
                    <a:lnTo>
                      <a:pt x="550" y="34900"/>
                    </a:lnTo>
                    <a:lnTo>
                      <a:pt x="367" y="35190"/>
                    </a:lnTo>
                    <a:lnTo>
                      <a:pt x="199" y="35435"/>
                    </a:lnTo>
                    <a:lnTo>
                      <a:pt x="92" y="35664"/>
                    </a:lnTo>
                    <a:lnTo>
                      <a:pt x="31" y="35847"/>
                    </a:lnTo>
                    <a:lnTo>
                      <a:pt x="0" y="36015"/>
                    </a:lnTo>
                    <a:lnTo>
                      <a:pt x="0" y="36198"/>
                    </a:lnTo>
                    <a:lnTo>
                      <a:pt x="16" y="36397"/>
                    </a:lnTo>
                    <a:lnTo>
                      <a:pt x="46" y="36611"/>
                    </a:lnTo>
                    <a:lnTo>
                      <a:pt x="92" y="36824"/>
                    </a:lnTo>
                    <a:lnTo>
                      <a:pt x="138" y="37054"/>
                    </a:lnTo>
                    <a:lnTo>
                      <a:pt x="275" y="37512"/>
                    </a:lnTo>
                    <a:lnTo>
                      <a:pt x="397" y="37939"/>
                    </a:lnTo>
                    <a:lnTo>
                      <a:pt x="504" y="38337"/>
                    </a:lnTo>
                    <a:lnTo>
                      <a:pt x="535" y="38505"/>
                    </a:lnTo>
                    <a:lnTo>
                      <a:pt x="550" y="38657"/>
                    </a:lnTo>
                    <a:lnTo>
                      <a:pt x="565" y="38779"/>
                    </a:lnTo>
                    <a:lnTo>
                      <a:pt x="535" y="38871"/>
                    </a:lnTo>
                    <a:lnTo>
                      <a:pt x="474" y="39115"/>
                    </a:lnTo>
                    <a:lnTo>
                      <a:pt x="382" y="39513"/>
                    </a:lnTo>
                    <a:lnTo>
                      <a:pt x="290" y="40017"/>
                    </a:lnTo>
                    <a:lnTo>
                      <a:pt x="214" y="40582"/>
                    </a:lnTo>
                    <a:lnTo>
                      <a:pt x="184" y="40872"/>
                    </a:lnTo>
                    <a:lnTo>
                      <a:pt x="168" y="41162"/>
                    </a:lnTo>
                    <a:lnTo>
                      <a:pt x="168" y="41437"/>
                    </a:lnTo>
                    <a:lnTo>
                      <a:pt x="168" y="41712"/>
                    </a:lnTo>
                    <a:lnTo>
                      <a:pt x="184" y="41972"/>
                    </a:lnTo>
                    <a:lnTo>
                      <a:pt x="214" y="42216"/>
                    </a:lnTo>
                    <a:lnTo>
                      <a:pt x="275" y="42430"/>
                    </a:lnTo>
                    <a:lnTo>
                      <a:pt x="336" y="42613"/>
                    </a:lnTo>
                    <a:lnTo>
                      <a:pt x="428" y="42766"/>
                    </a:lnTo>
                    <a:lnTo>
                      <a:pt x="535" y="42934"/>
                    </a:lnTo>
                    <a:lnTo>
                      <a:pt x="657" y="43087"/>
                    </a:lnTo>
                    <a:lnTo>
                      <a:pt x="779" y="43239"/>
                    </a:lnTo>
                    <a:lnTo>
                      <a:pt x="1054" y="43529"/>
                    </a:lnTo>
                    <a:lnTo>
                      <a:pt x="1344" y="43804"/>
                    </a:lnTo>
                    <a:lnTo>
                      <a:pt x="1909" y="44293"/>
                    </a:lnTo>
                    <a:lnTo>
                      <a:pt x="2154" y="44522"/>
                    </a:lnTo>
                    <a:lnTo>
                      <a:pt x="2337" y="44721"/>
                    </a:lnTo>
                    <a:lnTo>
                      <a:pt x="2536" y="45011"/>
                    </a:lnTo>
                    <a:lnTo>
                      <a:pt x="2811" y="45469"/>
                    </a:lnTo>
                    <a:lnTo>
                      <a:pt x="3162" y="46019"/>
                    </a:lnTo>
                    <a:lnTo>
                      <a:pt x="3574" y="46630"/>
                    </a:lnTo>
                    <a:lnTo>
                      <a:pt x="3803" y="46935"/>
                    </a:lnTo>
                    <a:lnTo>
                      <a:pt x="4032" y="47226"/>
                    </a:lnTo>
                    <a:lnTo>
                      <a:pt x="4262" y="47501"/>
                    </a:lnTo>
                    <a:lnTo>
                      <a:pt x="4506" y="47745"/>
                    </a:lnTo>
                    <a:lnTo>
                      <a:pt x="4750" y="47959"/>
                    </a:lnTo>
                    <a:lnTo>
                      <a:pt x="4995" y="48127"/>
                    </a:lnTo>
                    <a:lnTo>
                      <a:pt x="5102" y="48203"/>
                    </a:lnTo>
                    <a:lnTo>
                      <a:pt x="5224" y="48264"/>
                    </a:lnTo>
                    <a:lnTo>
                      <a:pt x="5346" y="48310"/>
                    </a:lnTo>
                    <a:lnTo>
                      <a:pt x="5468" y="48341"/>
                    </a:lnTo>
                    <a:lnTo>
                      <a:pt x="5697" y="48371"/>
                    </a:lnTo>
                    <a:lnTo>
                      <a:pt x="6155" y="48371"/>
                    </a:lnTo>
                    <a:lnTo>
                      <a:pt x="6385" y="48341"/>
                    </a:lnTo>
                    <a:lnTo>
                      <a:pt x="6614" y="48295"/>
                    </a:lnTo>
                    <a:lnTo>
                      <a:pt x="6827" y="48234"/>
                    </a:lnTo>
                    <a:lnTo>
                      <a:pt x="7270" y="48111"/>
                    </a:lnTo>
                    <a:lnTo>
                      <a:pt x="7683" y="47959"/>
                    </a:lnTo>
                    <a:lnTo>
                      <a:pt x="8080" y="47837"/>
                    </a:lnTo>
                    <a:lnTo>
                      <a:pt x="8278" y="47775"/>
                    </a:lnTo>
                    <a:lnTo>
                      <a:pt x="8462" y="47745"/>
                    </a:lnTo>
                    <a:lnTo>
                      <a:pt x="8645" y="47714"/>
                    </a:lnTo>
                    <a:lnTo>
                      <a:pt x="8813" y="47699"/>
                    </a:lnTo>
                    <a:lnTo>
                      <a:pt x="8981" y="47684"/>
                    </a:lnTo>
                    <a:lnTo>
                      <a:pt x="9149" y="47669"/>
                    </a:lnTo>
                    <a:lnTo>
                      <a:pt x="9302" y="47623"/>
                    </a:lnTo>
                    <a:lnTo>
                      <a:pt x="9470" y="47562"/>
                    </a:lnTo>
                    <a:lnTo>
                      <a:pt x="9760" y="47424"/>
                    </a:lnTo>
                    <a:lnTo>
                      <a:pt x="10065" y="47256"/>
                    </a:lnTo>
                    <a:lnTo>
                      <a:pt x="10340" y="47103"/>
                    </a:lnTo>
                    <a:lnTo>
                      <a:pt x="10615" y="46966"/>
                    </a:lnTo>
                    <a:lnTo>
                      <a:pt x="10753" y="46905"/>
                    </a:lnTo>
                    <a:lnTo>
                      <a:pt x="10890" y="46859"/>
                    </a:lnTo>
                    <a:lnTo>
                      <a:pt x="11028" y="46829"/>
                    </a:lnTo>
                    <a:lnTo>
                      <a:pt x="11287" y="46829"/>
                    </a:lnTo>
                    <a:lnTo>
                      <a:pt x="11425" y="46813"/>
                    </a:lnTo>
                    <a:lnTo>
                      <a:pt x="11700" y="46767"/>
                    </a:lnTo>
                    <a:lnTo>
                      <a:pt x="12219" y="46645"/>
                    </a:lnTo>
                    <a:lnTo>
                      <a:pt x="12463" y="46615"/>
                    </a:lnTo>
                    <a:lnTo>
                      <a:pt x="12692" y="46615"/>
                    </a:lnTo>
                    <a:lnTo>
                      <a:pt x="12799" y="46630"/>
                    </a:lnTo>
                    <a:lnTo>
                      <a:pt x="12906" y="46661"/>
                    </a:lnTo>
                    <a:lnTo>
                      <a:pt x="13013" y="46722"/>
                    </a:lnTo>
                    <a:lnTo>
                      <a:pt x="13105" y="46783"/>
                    </a:lnTo>
                    <a:lnTo>
                      <a:pt x="13303" y="46966"/>
                    </a:lnTo>
                    <a:lnTo>
                      <a:pt x="13532" y="47195"/>
                    </a:lnTo>
                    <a:lnTo>
                      <a:pt x="13762" y="47424"/>
                    </a:lnTo>
                    <a:lnTo>
                      <a:pt x="14021" y="47684"/>
                    </a:lnTo>
                    <a:lnTo>
                      <a:pt x="14296" y="47913"/>
                    </a:lnTo>
                    <a:lnTo>
                      <a:pt x="14434" y="48020"/>
                    </a:lnTo>
                    <a:lnTo>
                      <a:pt x="14586" y="48127"/>
                    </a:lnTo>
                    <a:lnTo>
                      <a:pt x="14739" y="48203"/>
                    </a:lnTo>
                    <a:lnTo>
                      <a:pt x="14892" y="48279"/>
                    </a:lnTo>
                    <a:lnTo>
                      <a:pt x="15060" y="48341"/>
                    </a:lnTo>
                    <a:lnTo>
                      <a:pt x="15212" y="48371"/>
                    </a:lnTo>
                    <a:lnTo>
                      <a:pt x="15380" y="48417"/>
                    </a:lnTo>
                    <a:lnTo>
                      <a:pt x="15564" y="48478"/>
                    </a:lnTo>
                    <a:lnTo>
                      <a:pt x="15747" y="48554"/>
                    </a:lnTo>
                    <a:lnTo>
                      <a:pt x="15930" y="48646"/>
                    </a:lnTo>
                    <a:lnTo>
                      <a:pt x="16114" y="48768"/>
                    </a:lnTo>
                    <a:lnTo>
                      <a:pt x="16282" y="48875"/>
                    </a:lnTo>
                    <a:lnTo>
                      <a:pt x="16465" y="49013"/>
                    </a:lnTo>
                    <a:lnTo>
                      <a:pt x="16618" y="49150"/>
                    </a:lnTo>
                    <a:lnTo>
                      <a:pt x="16770" y="49288"/>
                    </a:lnTo>
                    <a:lnTo>
                      <a:pt x="16908" y="49440"/>
                    </a:lnTo>
                    <a:lnTo>
                      <a:pt x="17030" y="49578"/>
                    </a:lnTo>
                    <a:lnTo>
                      <a:pt x="17137" y="49730"/>
                    </a:lnTo>
                    <a:lnTo>
                      <a:pt x="17213" y="49868"/>
                    </a:lnTo>
                    <a:lnTo>
                      <a:pt x="17259" y="50005"/>
                    </a:lnTo>
                    <a:lnTo>
                      <a:pt x="17290" y="50128"/>
                    </a:lnTo>
                    <a:lnTo>
                      <a:pt x="17290" y="50250"/>
                    </a:lnTo>
                    <a:lnTo>
                      <a:pt x="17244" y="50555"/>
                    </a:lnTo>
                    <a:lnTo>
                      <a:pt x="17213" y="50983"/>
                    </a:lnTo>
                    <a:lnTo>
                      <a:pt x="17198" y="51487"/>
                    </a:lnTo>
                    <a:lnTo>
                      <a:pt x="17183" y="52021"/>
                    </a:lnTo>
                    <a:lnTo>
                      <a:pt x="17198" y="52525"/>
                    </a:lnTo>
                    <a:lnTo>
                      <a:pt x="17198" y="52968"/>
                    </a:lnTo>
                    <a:lnTo>
                      <a:pt x="17213" y="53274"/>
                    </a:lnTo>
                    <a:lnTo>
                      <a:pt x="17229" y="53381"/>
                    </a:lnTo>
                    <a:lnTo>
                      <a:pt x="17244" y="53427"/>
                    </a:lnTo>
                    <a:lnTo>
                      <a:pt x="17488" y="53900"/>
                    </a:lnTo>
                    <a:lnTo>
                      <a:pt x="17962" y="54832"/>
                    </a:lnTo>
                    <a:lnTo>
                      <a:pt x="18206" y="55351"/>
                    </a:lnTo>
                    <a:lnTo>
                      <a:pt x="18420" y="55824"/>
                    </a:lnTo>
                    <a:lnTo>
                      <a:pt x="18573" y="56206"/>
                    </a:lnTo>
                    <a:lnTo>
                      <a:pt x="18618" y="56359"/>
                    </a:lnTo>
                    <a:lnTo>
                      <a:pt x="18634" y="56451"/>
                    </a:lnTo>
                    <a:lnTo>
                      <a:pt x="18634" y="56542"/>
                    </a:lnTo>
                    <a:lnTo>
                      <a:pt x="18618" y="56665"/>
                    </a:lnTo>
                    <a:lnTo>
                      <a:pt x="18557" y="56985"/>
                    </a:lnTo>
                    <a:lnTo>
                      <a:pt x="18466" y="57398"/>
                    </a:lnTo>
                    <a:lnTo>
                      <a:pt x="18344" y="57871"/>
                    </a:lnTo>
                    <a:lnTo>
                      <a:pt x="18053" y="58833"/>
                    </a:lnTo>
                    <a:lnTo>
                      <a:pt x="17809" y="59673"/>
                    </a:lnTo>
                    <a:lnTo>
                      <a:pt x="17778" y="59765"/>
                    </a:lnTo>
                    <a:lnTo>
                      <a:pt x="17763" y="59857"/>
                    </a:lnTo>
                    <a:lnTo>
                      <a:pt x="17763" y="60055"/>
                    </a:lnTo>
                    <a:lnTo>
                      <a:pt x="17778" y="60269"/>
                    </a:lnTo>
                    <a:lnTo>
                      <a:pt x="17839" y="60498"/>
                    </a:lnTo>
                    <a:lnTo>
                      <a:pt x="17901" y="60743"/>
                    </a:lnTo>
                    <a:lnTo>
                      <a:pt x="17992" y="60987"/>
                    </a:lnTo>
                    <a:lnTo>
                      <a:pt x="18084" y="61231"/>
                    </a:lnTo>
                    <a:lnTo>
                      <a:pt x="18191" y="61476"/>
                    </a:lnTo>
                    <a:lnTo>
                      <a:pt x="18435" y="61964"/>
                    </a:lnTo>
                    <a:lnTo>
                      <a:pt x="18664" y="62407"/>
                    </a:lnTo>
                    <a:lnTo>
                      <a:pt x="19031" y="63049"/>
                    </a:lnTo>
                    <a:lnTo>
                      <a:pt x="19245" y="63461"/>
                    </a:lnTo>
                    <a:lnTo>
                      <a:pt x="19336" y="63644"/>
                    </a:lnTo>
                    <a:lnTo>
                      <a:pt x="19413" y="63812"/>
                    </a:lnTo>
                    <a:lnTo>
                      <a:pt x="19474" y="63996"/>
                    </a:lnTo>
                    <a:lnTo>
                      <a:pt x="19520" y="64179"/>
                    </a:lnTo>
                    <a:lnTo>
                      <a:pt x="19535" y="64378"/>
                    </a:lnTo>
                    <a:lnTo>
                      <a:pt x="19550" y="64607"/>
                    </a:lnTo>
                    <a:lnTo>
                      <a:pt x="19565" y="64729"/>
                    </a:lnTo>
                    <a:lnTo>
                      <a:pt x="19596" y="64882"/>
                    </a:lnTo>
                    <a:lnTo>
                      <a:pt x="19642" y="65034"/>
                    </a:lnTo>
                    <a:lnTo>
                      <a:pt x="19718" y="65218"/>
                    </a:lnTo>
                    <a:lnTo>
                      <a:pt x="19886" y="65584"/>
                    </a:lnTo>
                    <a:lnTo>
                      <a:pt x="20100" y="65966"/>
                    </a:lnTo>
                    <a:lnTo>
                      <a:pt x="20512" y="66669"/>
                    </a:lnTo>
                    <a:lnTo>
                      <a:pt x="20680" y="66959"/>
                    </a:lnTo>
                    <a:lnTo>
                      <a:pt x="20787" y="67142"/>
                    </a:lnTo>
                    <a:lnTo>
                      <a:pt x="20818" y="67234"/>
                    </a:lnTo>
                    <a:lnTo>
                      <a:pt x="20848" y="67341"/>
                    </a:lnTo>
                    <a:lnTo>
                      <a:pt x="20909" y="67600"/>
                    </a:lnTo>
                    <a:lnTo>
                      <a:pt x="21032" y="68272"/>
                    </a:lnTo>
                    <a:lnTo>
                      <a:pt x="21154" y="69005"/>
                    </a:lnTo>
                    <a:lnTo>
                      <a:pt x="21215" y="69326"/>
                    </a:lnTo>
                    <a:lnTo>
                      <a:pt x="21307" y="69616"/>
                    </a:lnTo>
                    <a:lnTo>
                      <a:pt x="21398" y="69876"/>
                    </a:lnTo>
                    <a:lnTo>
                      <a:pt x="21520" y="70181"/>
                    </a:lnTo>
                    <a:lnTo>
                      <a:pt x="21658" y="70472"/>
                    </a:lnTo>
                    <a:lnTo>
                      <a:pt x="21811" y="70777"/>
                    </a:lnTo>
                    <a:lnTo>
                      <a:pt x="21963" y="71083"/>
                    </a:lnTo>
                    <a:lnTo>
                      <a:pt x="22116" y="71357"/>
                    </a:lnTo>
                    <a:lnTo>
                      <a:pt x="22284" y="71602"/>
                    </a:lnTo>
                    <a:lnTo>
                      <a:pt x="22452" y="71800"/>
                    </a:lnTo>
                    <a:lnTo>
                      <a:pt x="22681" y="72014"/>
                    </a:lnTo>
                    <a:lnTo>
                      <a:pt x="22987" y="72289"/>
                    </a:lnTo>
                    <a:lnTo>
                      <a:pt x="23735" y="72931"/>
                    </a:lnTo>
                    <a:lnTo>
                      <a:pt x="24483" y="73557"/>
                    </a:lnTo>
                    <a:lnTo>
                      <a:pt x="24774" y="73801"/>
                    </a:lnTo>
                    <a:lnTo>
                      <a:pt x="24957" y="73984"/>
                    </a:lnTo>
                    <a:lnTo>
                      <a:pt x="25048" y="74061"/>
                    </a:lnTo>
                    <a:lnTo>
                      <a:pt x="25155" y="74107"/>
                    </a:lnTo>
                    <a:lnTo>
                      <a:pt x="25293" y="74137"/>
                    </a:lnTo>
                    <a:lnTo>
                      <a:pt x="25461" y="74168"/>
                    </a:lnTo>
                    <a:lnTo>
                      <a:pt x="25644" y="74183"/>
                    </a:lnTo>
                    <a:lnTo>
                      <a:pt x="25843" y="74198"/>
                    </a:lnTo>
                    <a:lnTo>
                      <a:pt x="26270" y="74183"/>
                    </a:lnTo>
                    <a:lnTo>
                      <a:pt x="26698" y="74137"/>
                    </a:lnTo>
                    <a:lnTo>
                      <a:pt x="27095" y="74076"/>
                    </a:lnTo>
                    <a:lnTo>
                      <a:pt x="27431" y="74000"/>
                    </a:lnTo>
                    <a:lnTo>
                      <a:pt x="27569" y="73969"/>
                    </a:lnTo>
                    <a:lnTo>
                      <a:pt x="27691" y="73923"/>
                    </a:lnTo>
                    <a:lnTo>
                      <a:pt x="27798" y="73862"/>
                    </a:lnTo>
                    <a:lnTo>
                      <a:pt x="27950" y="73771"/>
                    </a:lnTo>
                    <a:lnTo>
                      <a:pt x="28332" y="73511"/>
                    </a:lnTo>
                    <a:lnTo>
                      <a:pt x="28775" y="73175"/>
                    </a:lnTo>
                    <a:lnTo>
                      <a:pt x="29264" y="72793"/>
                    </a:lnTo>
                    <a:lnTo>
                      <a:pt x="30119" y="72106"/>
                    </a:lnTo>
                    <a:lnTo>
                      <a:pt x="30409" y="71861"/>
                    </a:lnTo>
                    <a:lnTo>
                      <a:pt x="30547" y="71724"/>
                    </a:lnTo>
                    <a:lnTo>
                      <a:pt x="30577" y="71663"/>
                    </a:lnTo>
                    <a:lnTo>
                      <a:pt x="30608" y="71541"/>
                    </a:lnTo>
                    <a:lnTo>
                      <a:pt x="30715" y="71128"/>
                    </a:lnTo>
                    <a:lnTo>
                      <a:pt x="31005" y="69937"/>
                    </a:lnTo>
                    <a:lnTo>
                      <a:pt x="31280" y="68685"/>
                    </a:lnTo>
                    <a:lnTo>
                      <a:pt x="31448" y="67906"/>
                    </a:lnTo>
                    <a:lnTo>
                      <a:pt x="31479" y="67784"/>
                    </a:lnTo>
                    <a:lnTo>
                      <a:pt x="31570" y="67600"/>
                    </a:lnTo>
                    <a:lnTo>
                      <a:pt x="31860" y="67111"/>
                    </a:lnTo>
                    <a:lnTo>
                      <a:pt x="32242" y="66485"/>
                    </a:lnTo>
                    <a:lnTo>
                      <a:pt x="32685" y="65798"/>
                    </a:lnTo>
                    <a:lnTo>
                      <a:pt x="33113" y="65111"/>
                    </a:lnTo>
                    <a:lnTo>
                      <a:pt x="33464" y="64500"/>
                    </a:lnTo>
                    <a:lnTo>
                      <a:pt x="33602" y="64240"/>
                    </a:lnTo>
                    <a:lnTo>
                      <a:pt x="33693" y="64011"/>
                    </a:lnTo>
                    <a:lnTo>
                      <a:pt x="33754" y="63843"/>
                    </a:lnTo>
                    <a:lnTo>
                      <a:pt x="33754" y="63782"/>
                    </a:lnTo>
                    <a:lnTo>
                      <a:pt x="33739" y="63736"/>
                    </a:lnTo>
                    <a:lnTo>
                      <a:pt x="33724" y="63629"/>
                    </a:lnTo>
                    <a:lnTo>
                      <a:pt x="33708" y="63476"/>
                    </a:lnTo>
                    <a:lnTo>
                      <a:pt x="33693" y="63003"/>
                    </a:lnTo>
                    <a:lnTo>
                      <a:pt x="33724" y="62423"/>
                    </a:lnTo>
                    <a:lnTo>
                      <a:pt x="33754" y="61781"/>
                    </a:lnTo>
                    <a:lnTo>
                      <a:pt x="33831" y="60590"/>
                    </a:lnTo>
                    <a:lnTo>
                      <a:pt x="33876" y="59948"/>
                    </a:lnTo>
                    <a:lnTo>
                      <a:pt x="33876" y="59887"/>
                    </a:lnTo>
                    <a:lnTo>
                      <a:pt x="33907" y="59811"/>
                    </a:lnTo>
                    <a:lnTo>
                      <a:pt x="33999" y="59566"/>
                    </a:lnTo>
                    <a:lnTo>
                      <a:pt x="34304" y="58956"/>
                    </a:lnTo>
                    <a:lnTo>
                      <a:pt x="34625" y="58360"/>
                    </a:lnTo>
                    <a:lnTo>
                      <a:pt x="34732" y="58131"/>
                    </a:lnTo>
                    <a:lnTo>
                      <a:pt x="34778" y="58009"/>
                    </a:lnTo>
                    <a:lnTo>
                      <a:pt x="34808" y="57627"/>
                    </a:lnTo>
                    <a:lnTo>
                      <a:pt x="34839" y="56955"/>
                    </a:lnTo>
                    <a:lnTo>
                      <a:pt x="34869" y="55809"/>
                    </a:lnTo>
                    <a:lnTo>
                      <a:pt x="34884" y="55718"/>
                    </a:lnTo>
                    <a:lnTo>
                      <a:pt x="34946" y="55534"/>
                    </a:lnTo>
                    <a:lnTo>
                      <a:pt x="35175" y="54969"/>
                    </a:lnTo>
                    <a:lnTo>
                      <a:pt x="35511" y="54236"/>
                    </a:lnTo>
                    <a:lnTo>
                      <a:pt x="35908" y="53411"/>
                    </a:lnTo>
                    <a:lnTo>
                      <a:pt x="36335" y="52571"/>
                    </a:lnTo>
                    <a:lnTo>
                      <a:pt x="36748" y="51808"/>
                    </a:lnTo>
                    <a:lnTo>
                      <a:pt x="36931" y="51487"/>
                    </a:lnTo>
                    <a:lnTo>
                      <a:pt x="37099" y="51212"/>
                    </a:lnTo>
                    <a:lnTo>
                      <a:pt x="37252" y="51013"/>
                    </a:lnTo>
                    <a:lnTo>
                      <a:pt x="37374" y="50876"/>
                    </a:lnTo>
                    <a:lnTo>
                      <a:pt x="37695" y="50632"/>
                    </a:lnTo>
                    <a:lnTo>
                      <a:pt x="38199" y="50250"/>
                    </a:lnTo>
                    <a:lnTo>
                      <a:pt x="39512" y="49318"/>
                    </a:lnTo>
                    <a:lnTo>
                      <a:pt x="40810" y="48386"/>
                    </a:lnTo>
                    <a:lnTo>
                      <a:pt x="41284" y="48035"/>
                    </a:lnTo>
                    <a:lnTo>
                      <a:pt x="41574" y="47791"/>
                    </a:lnTo>
                    <a:lnTo>
                      <a:pt x="41651" y="47684"/>
                    </a:lnTo>
                    <a:lnTo>
                      <a:pt x="41742" y="47516"/>
                    </a:lnTo>
                    <a:lnTo>
                      <a:pt x="41834" y="47302"/>
                    </a:lnTo>
                    <a:lnTo>
                      <a:pt x="41925" y="47042"/>
                    </a:lnTo>
                    <a:lnTo>
                      <a:pt x="42093" y="46416"/>
                    </a:lnTo>
                    <a:lnTo>
                      <a:pt x="42277" y="45744"/>
                    </a:lnTo>
                    <a:lnTo>
                      <a:pt x="42429" y="45072"/>
                    </a:lnTo>
                    <a:lnTo>
                      <a:pt x="42552" y="44492"/>
                    </a:lnTo>
                    <a:lnTo>
                      <a:pt x="42628" y="44049"/>
                    </a:lnTo>
                    <a:lnTo>
                      <a:pt x="42659" y="43850"/>
                    </a:lnTo>
                    <a:lnTo>
                      <a:pt x="42643" y="43804"/>
                    </a:lnTo>
                    <a:lnTo>
                      <a:pt x="42628" y="43728"/>
                    </a:lnTo>
                    <a:lnTo>
                      <a:pt x="42536" y="43575"/>
                    </a:lnTo>
                    <a:lnTo>
                      <a:pt x="42414" y="43377"/>
                    </a:lnTo>
                    <a:lnTo>
                      <a:pt x="42277" y="43163"/>
                    </a:lnTo>
                    <a:lnTo>
                      <a:pt x="42124" y="42949"/>
                    </a:lnTo>
                    <a:lnTo>
                      <a:pt x="41971" y="42766"/>
                    </a:lnTo>
                    <a:lnTo>
                      <a:pt x="41834" y="42613"/>
                    </a:lnTo>
                    <a:lnTo>
                      <a:pt x="41742" y="42537"/>
                    </a:lnTo>
                    <a:lnTo>
                      <a:pt x="41589" y="42476"/>
                    </a:lnTo>
                    <a:lnTo>
                      <a:pt x="41315" y="42384"/>
                    </a:lnTo>
                    <a:lnTo>
                      <a:pt x="40536" y="42155"/>
                    </a:lnTo>
                    <a:lnTo>
                      <a:pt x="40108" y="42017"/>
                    </a:lnTo>
                    <a:lnTo>
                      <a:pt x="39726" y="41895"/>
                    </a:lnTo>
                    <a:lnTo>
                      <a:pt x="39405" y="41773"/>
                    </a:lnTo>
                    <a:lnTo>
                      <a:pt x="39283" y="41712"/>
                    </a:lnTo>
                    <a:lnTo>
                      <a:pt x="39192" y="41651"/>
                    </a:lnTo>
                    <a:lnTo>
                      <a:pt x="39115" y="41605"/>
                    </a:lnTo>
                    <a:lnTo>
                      <a:pt x="38993" y="41544"/>
                    </a:lnTo>
                    <a:lnTo>
                      <a:pt x="38688" y="41437"/>
                    </a:lnTo>
                    <a:lnTo>
                      <a:pt x="38321" y="41330"/>
                    </a:lnTo>
                    <a:lnTo>
                      <a:pt x="37909" y="41238"/>
                    </a:lnTo>
                    <a:lnTo>
                      <a:pt x="37160" y="41055"/>
                    </a:lnTo>
                    <a:lnTo>
                      <a:pt x="36885" y="40979"/>
                    </a:lnTo>
                    <a:lnTo>
                      <a:pt x="36794" y="40948"/>
                    </a:lnTo>
                    <a:lnTo>
                      <a:pt x="36748" y="40918"/>
                    </a:lnTo>
                    <a:lnTo>
                      <a:pt x="36610" y="40811"/>
                    </a:lnTo>
                    <a:lnTo>
                      <a:pt x="36366" y="40582"/>
                    </a:lnTo>
                    <a:lnTo>
                      <a:pt x="35679" y="39925"/>
                    </a:lnTo>
                    <a:lnTo>
                      <a:pt x="35022" y="39253"/>
                    </a:lnTo>
                    <a:lnTo>
                      <a:pt x="34793" y="39009"/>
                    </a:lnTo>
                    <a:lnTo>
                      <a:pt x="34671" y="38886"/>
                    </a:lnTo>
                    <a:lnTo>
                      <a:pt x="34594" y="38749"/>
                    </a:lnTo>
                    <a:lnTo>
                      <a:pt x="34457" y="38474"/>
                    </a:lnTo>
                    <a:lnTo>
                      <a:pt x="34106" y="37726"/>
                    </a:lnTo>
                    <a:lnTo>
                      <a:pt x="33922" y="37329"/>
                    </a:lnTo>
                    <a:lnTo>
                      <a:pt x="33770" y="36947"/>
                    </a:lnTo>
                    <a:lnTo>
                      <a:pt x="33663" y="36656"/>
                    </a:lnTo>
                    <a:lnTo>
                      <a:pt x="33647" y="36550"/>
                    </a:lnTo>
                    <a:lnTo>
                      <a:pt x="33632" y="36488"/>
                    </a:lnTo>
                    <a:lnTo>
                      <a:pt x="33617" y="36000"/>
                    </a:lnTo>
                    <a:lnTo>
                      <a:pt x="33602" y="35633"/>
                    </a:lnTo>
                    <a:lnTo>
                      <a:pt x="33586" y="35221"/>
                    </a:lnTo>
                    <a:lnTo>
                      <a:pt x="33602" y="34824"/>
                    </a:lnTo>
                    <a:lnTo>
                      <a:pt x="33632" y="34488"/>
                    </a:lnTo>
                    <a:lnTo>
                      <a:pt x="33663" y="34350"/>
                    </a:lnTo>
                    <a:lnTo>
                      <a:pt x="33693" y="34243"/>
                    </a:lnTo>
                    <a:lnTo>
                      <a:pt x="33739" y="34167"/>
                    </a:lnTo>
                    <a:lnTo>
                      <a:pt x="33754" y="34152"/>
                    </a:lnTo>
                    <a:lnTo>
                      <a:pt x="33785" y="34136"/>
                    </a:lnTo>
                    <a:lnTo>
                      <a:pt x="33922" y="34106"/>
                    </a:lnTo>
                    <a:lnTo>
                      <a:pt x="34075" y="34060"/>
                    </a:lnTo>
                    <a:lnTo>
                      <a:pt x="34380" y="33938"/>
                    </a:lnTo>
                    <a:lnTo>
                      <a:pt x="34518" y="33892"/>
                    </a:lnTo>
                    <a:lnTo>
                      <a:pt x="34640" y="33877"/>
                    </a:lnTo>
                    <a:lnTo>
                      <a:pt x="34686" y="33877"/>
                    </a:lnTo>
                    <a:lnTo>
                      <a:pt x="34732" y="33892"/>
                    </a:lnTo>
                    <a:lnTo>
                      <a:pt x="34747" y="33907"/>
                    </a:lnTo>
                    <a:lnTo>
                      <a:pt x="34778" y="33938"/>
                    </a:lnTo>
                    <a:lnTo>
                      <a:pt x="34808" y="34075"/>
                    </a:lnTo>
                    <a:lnTo>
                      <a:pt x="34884" y="34274"/>
                    </a:lnTo>
                    <a:lnTo>
                      <a:pt x="35007" y="34533"/>
                    </a:lnTo>
                    <a:lnTo>
                      <a:pt x="35144" y="34839"/>
                    </a:lnTo>
                    <a:lnTo>
                      <a:pt x="35312" y="35129"/>
                    </a:lnTo>
                    <a:lnTo>
                      <a:pt x="35495" y="35419"/>
                    </a:lnTo>
                    <a:lnTo>
                      <a:pt x="35587" y="35542"/>
                    </a:lnTo>
                    <a:lnTo>
                      <a:pt x="35694" y="35664"/>
                    </a:lnTo>
                    <a:lnTo>
                      <a:pt x="35801" y="35771"/>
                    </a:lnTo>
                    <a:lnTo>
                      <a:pt x="35893" y="35847"/>
                    </a:lnTo>
                    <a:lnTo>
                      <a:pt x="36519" y="36275"/>
                    </a:lnTo>
                    <a:lnTo>
                      <a:pt x="36931" y="36565"/>
                    </a:lnTo>
                    <a:lnTo>
                      <a:pt x="37359" y="36870"/>
                    </a:lnTo>
                    <a:lnTo>
                      <a:pt x="37756" y="37176"/>
                    </a:lnTo>
                    <a:lnTo>
                      <a:pt x="37924" y="37329"/>
                    </a:lnTo>
                    <a:lnTo>
                      <a:pt x="38092" y="37466"/>
                    </a:lnTo>
                    <a:lnTo>
                      <a:pt x="38214" y="37603"/>
                    </a:lnTo>
                    <a:lnTo>
                      <a:pt x="38321" y="37726"/>
                    </a:lnTo>
                    <a:lnTo>
                      <a:pt x="38382" y="37833"/>
                    </a:lnTo>
                    <a:lnTo>
                      <a:pt x="38397" y="37878"/>
                    </a:lnTo>
                    <a:lnTo>
                      <a:pt x="38397" y="37924"/>
                    </a:lnTo>
                    <a:lnTo>
                      <a:pt x="38428" y="38001"/>
                    </a:lnTo>
                    <a:lnTo>
                      <a:pt x="38474" y="38107"/>
                    </a:lnTo>
                    <a:lnTo>
                      <a:pt x="38565" y="38214"/>
                    </a:lnTo>
                    <a:lnTo>
                      <a:pt x="38672" y="38337"/>
                    </a:lnTo>
                    <a:lnTo>
                      <a:pt x="38794" y="38459"/>
                    </a:lnTo>
                    <a:lnTo>
                      <a:pt x="38947" y="38581"/>
                    </a:lnTo>
                    <a:lnTo>
                      <a:pt x="39283" y="38825"/>
                    </a:lnTo>
                    <a:lnTo>
                      <a:pt x="39650" y="39070"/>
                    </a:lnTo>
                    <a:lnTo>
                      <a:pt x="40001" y="39268"/>
                    </a:lnTo>
                    <a:lnTo>
                      <a:pt x="40322" y="39406"/>
                    </a:lnTo>
                    <a:lnTo>
                      <a:pt x="40459" y="39451"/>
                    </a:lnTo>
                    <a:lnTo>
                      <a:pt x="40581" y="39482"/>
                    </a:lnTo>
                    <a:lnTo>
                      <a:pt x="40719" y="39497"/>
                    </a:lnTo>
                    <a:lnTo>
                      <a:pt x="40933" y="39482"/>
                    </a:lnTo>
                    <a:lnTo>
                      <a:pt x="41513" y="39421"/>
                    </a:lnTo>
                    <a:lnTo>
                      <a:pt x="42231" y="39329"/>
                    </a:lnTo>
                    <a:lnTo>
                      <a:pt x="43040" y="39192"/>
                    </a:lnTo>
                    <a:lnTo>
                      <a:pt x="43850" y="39039"/>
                    </a:lnTo>
                    <a:lnTo>
                      <a:pt x="44568" y="38886"/>
                    </a:lnTo>
                    <a:lnTo>
                      <a:pt x="45133" y="38749"/>
                    </a:lnTo>
                    <a:lnTo>
                      <a:pt x="45347" y="38688"/>
                    </a:lnTo>
                    <a:lnTo>
                      <a:pt x="45484" y="38627"/>
                    </a:lnTo>
                    <a:lnTo>
                      <a:pt x="45713" y="38474"/>
                    </a:lnTo>
                    <a:lnTo>
                      <a:pt x="45988" y="38275"/>
                    </a:lnTo>
                    <a:lnTo>
                      <a:pt x="46294" y="38016"/>
                    </a:lnTo>
                    <a:lnTo>
                      <a:pt x="46584" y="37756"/>
                    </a:lnTo>
                    <a:lnTo>
                      <a:pt x="46874" y="37481"/>
                    </a:lnTo>
                    <a:lnTo>
                      <a:pt x="47103" y="37252"/>
                    </a:lnTo>
                    <a:lnTo>
                      <a:pt x="47286" y="37054"/>
                    </a:lnTo>
                    <a:lnTo>
                      <a:pt x="47332" y="36977"/>
                    </a:lnTo>
                    <a:lnTo>
                      <a:pt x="47363" y="36931"/>
                    </a:lnTo>
                    <a:lnTo>
                      <a:pt x="47378" y="36870"/>
                    </a:lnTo>
                    <a:lnTo>
                      <a:pt x="47378" y="36794"/>
                    </a:lnTo>
                    <a:lnTo>
                      <a:pt x="47347" y="36565"/>
                    </a:lnTo>
                    <a:lnTo>
                      <a:pt x="47286" y="36275"/>
                    </a:lnTo>
                    <a:lnTo>
                      <a:pt x="47210" y="35969"/>
                    </a:lnTo>
                    <a:lnTo>
                      <a:pt x="47118" y="35664"/>
                    </a:lnTo>
                    <a:lnTo>
                      <a:pt x="47011" y="35389"/>
                    </a:lnTo>
                    <a:lnTo>
                      <a:pt x="46950" y="35267"/>
                    </a:lnTo>
                    <a:lnTo>
                      <a:pt x="46905" y="35175"/>
                    </a:lnTo>
                    <a:lnTo>
                      <a:pt x="46843" y="35099"/>
                    </a:lnTo>
                    <a:lnTo>
                      <a:pt x="46798" y="35053"/>
                    </a:lnTo>
                    <a:lnTo>
                      <a:pt x="46645" y="34976"/>
                    </a:lnTo>
                    <a:lnTo>
                      <a:pt x="46401" y="34885"/>
                    </a:lnTo>
                    <a:lnTo>
                      <a:pt x="45774" y="34671"/>
                    </a:lnTo>
                    <a:lnTo>
                      <a:pt x="45133" y="34457"/>
                    </a:lnTo>
                    <a:lnTo>
                      <a:pt x="44873" y="34365"/>
                    </a:lnTo>
                    <a:lnTo>
                      <a:pt x="44690" y="34304"/>
                    </a:lnTo>
                    <a:lnTo>
                      <a:pt x="44614" y="34259"/>
                    </a:lnTo>
                    <a:lnTo>
                      <a:pt x="44537" y="34213"/>
                    </a:lnTo>
                    <a:lnTo>
                      <a:pt x="44369" y="34075"/>
                    </a:lnTo>
                    <a:lnTo>
                      <a:pt x="43987" y="33693"/>
                    </a:lnTo>
                    <a:lnTo>
                      <a:pt x="43789" y="33510"/>
                    </a:lnTo>
                    <a:lnTo>
                      <a:pt x="43590" y="33327"/>
                    </a:lnTo>
                    <a:lnTo>
                      <a:pt x="43392" y="33174"/>
                    </a:lnTo>
                    <a:lnTo>
                      <a:pt x="43315" y="33113"/>
                    </a:lnTo>
                    <a:lnTo>
                      <a:pt x="43224" y="33067"/>
                    </a:lnTo>
                    <a:lnTo>
                      <a:pt x="43056" y="32960"/>
                    </a:lnTo>
                    <a:lnTo>
                      <a:pt x="42857" y="32838"/>
                    </a:lnTo>
                    <a:lnTo>
                      <a:pt x="42674" y="32685"/>
                    </a:lnTo>
                    <a:lnTo>
                      <a:pt x="42491" y="32502"/>
                    </a:lnTo>
                    <a:lnTo>
                      <a:pt x="42323" y="32319"/>
                    </a:lnTo>
                    <a:lnTo>
                      <a:pt x="42185" y="32151"/>
                    </a:lnTo>
                    <a:lnTo>
                      <a:pt x="42078" y="31983"/>
                    </a:lnTo>
                    <a:lnTo>
                      <a:pt x="42048" y="31906"/>
                    </a:lnTo>
                    <a:lnTo>
                      <a:pt x="42017" y="31830"/>
                    </a:lnTo>
                    <a:lnTo>
                      <a:pt x="42002" y="31647"/>
                    </a:lnTo>
                    <a:lnTo>
                      <a:pt x="42002" y="31402"/>
                    </a:lnTo>
                    <a:lnTo>
                      <a:pt x="42017" y="31112"/>
                    </a:lnTo>
                    <a:lnTo>
                      <a:pt x="42063" y="30807"/>
                    </a:lnTo>
                    <a:lnTo>
                      <a:pt x="42109" y="30517"/>
                    </a:lnTo>
                    <a:lnTo>
                      <a:pt x="42155" y="30272"/>
                    </a:lnTo>
                    <a:lnTo>
                      <a:pt x="42200" y="30181"/>
                    </a:lnTo>
                    <a:lnTo>
                      <a:pt x="42231" y="30104"/>
                    </a:lnTo>
                    <a:lnTo>
                      <a:pt x="42261" y="30058"/>
                    </a:lnTo>
                    <a:lnTo>
                      <a:pt x="42307" y="30043"/>
                    </a:lnTo>
                    <a:lnTo>
                      <a:pt x="42552" y="30058"/>
                    </a:lnTo>
                    <a:lnTo>
                      <a:pt x="42933" y="30104"/>
                    </a:lnTo>
                    <a:lnTo>
                      <a:pt x="43132" y="30135"/>
                    </a:lnTo>
                    <a:lnTo>
                      <a:pt x="43331" y="30181"/>
                    </a:lnTo>
                    <a:lnTo>
                      <a:pt x="43514" y="30226"/>
                    </a:lnTo>
                    <a:lnTo>
                      <a:pt x="43651" y="30287"/>
                    </a:lnTo>
                    <a:lnTo>
                      <a:pt x="43789" y="30364"/>
                    </a:lnTo>
                    <a:lnTo>
                      <a:pt x="43942" y="30471"/>
                    </a:lnTo>
                    <a:lnTo>
                      <a:pt x="44293" y="30730"/>
                    </a:lnTo>
                    <a:lnTo>
                      <a:pt x="44644" y="30975"/>
                    </a:lnTo>
                    <a:lnTo>
                      <a:pt x="44797" y="31082"/>
                    </a:lnTo>
                    <a:lnTo>
                      <a:pt x="44919" y="31143"/>
                    </a:lnTo>
                    <a:lnTo>
                      <a:pt x="44980" y="31173"/>
                    </a:lnTo>
                    <a:lnTo>
                      <a:pt x="45056" y="31219"/>
                    </a:lnTo>
                    <a:lnTo>
                      <a:pt x="45224" y="31372"/>
                    </a:lnTo>
                    <a:lnTo>
                      <a:pt x="45652" y="31754"/>
                    </a:lnTo>
                    <a:lnTo>
                      <a:pt x="45897" y="31968"/>
                    </a:lnTo>
                    <a:lnTo>
                      <a:pt x="46126" y="32166"/>
                    </a:lnTo>
                    <a:lnTo>
                      <a:pt x="46355" y="32319"/>
                    </a:lnTo>
                    <a:lnTo>
                      <a:pt x="46462" y="32380"/>
                    </a:lnTo>
                    <a:lnTo>
                      <a:pt x="46553" y="32426"/>
                    </a:lnTo>
                    <a:lnTo>
                      <a:pt x="46675" y="32472"/>
                    </a:lnTo>
                    <a:lnTo>
                      <a:pt x="46859" y="32502"/>
                    </a:lnTo>
                    <a:lnTo>
                      <a:pt x="47332" y="32548"/>
                    </a:lnTo>
                    <a:lnTo>
                      <a:pt x="47913" y="32594"/>
                    </a:lnTo>
                    <a:lnTo>
                      <a:pt x="48554" y="32640"/>
                    </a:lnTo>
                    <a:lnTo>
                      <a:pt x="49745" y="32716"/>
                    </a:lnTo>
                    <a:lnTo>
                      <a:pt x="50173" y="32747"/>
                    </a:lnTo>
                    <a:lnTo>
                      <a:pt x="50326" y="32762"/>
                    </a:lnTo>
                    <a:lnTo>
                      <a:pt x="50417" y="32792"/>
                    </a:lnTo>
                    <a:lnTo>
                      <a:pt x="51578" y="33251"/>
                    </a:lnTo>
                    <a:lnTo>
                      <a:pt x="52250" y="33510"/>
                    </a:lnTo>
                    <a:lnTo>
                      <a:pt x="52495" y="33587"/>
                    </a:lnTo>
                    <a:lnTo>
                      <a:pt x="52647" y="33617"/>
                    </a:lnTo>
                    <a:lnTo>
                      <a:pt x="52693" y="33632"/>
                    </a:lnTo>
                    <a:lnTo>
                      <a:pt x="52769" y="33663"/>
                    </a:lnTo>
                    <a:lnTo>
                      <a:pt x="52983" y="33785"/>
                    </a:lnTo>
                    <a:lnTo>
                      <a:pt x="53594" y="34136"/>
                    </a:lnTo>
                    <a:lnTo>
                      <a:pt x="53946" y="34335"/>
                    </a:lnTo>
                    <a:lnTo>
                      <a:pt x="54266" y="34518"/>
                    </a:lnTo>
                    <a:lnTo>
                      <a:pt x="54556" y="34656"/>
                    </a:lnTo>
                    <a:lnTo>
                      <a:pt x="54679" y="34701"/>
                    </a:lnTo>
                    <a:lnTo>
                      <a:pt x="54786" y="34732"/>
                    </a:lnTo>
                    <a:lnTo>
                      <a:pt x="55015" y="34793"/>
                    </a:lnTo>
                    <a:lnTo>
                      <a:pt x="55335" y="34885"/>
                    </a:lnTo>
                    <a:lnTo>
                      <a:pt x="55717" y="34976"/>
                    </a:lnTo>
                    <a:lnTo>
                      <a:pt x="56114" y="35083"/>
                    </a:lnTo>
                    <a:lnTo>
                      <a:pt x="56527" y="35160"/>
                    </a:lnTo>
                    <a:lnTo>
                      <a:pt x="56725" y="35190"/>
                    </a:lnTo>
                    <a:lnTo>
                      <a:pt x="56909" y="35206"/>
                    </a:lnTo>
                    <a:lnTo>
                      <a:pt x="57229" y="35206"/>
                    </a:lnTo>
                    <a:lnTo>
                      <a:pt x="57382" y="35175"/>
                    </a:lnTo>
                    <a:lnTo>
                      <a:pt x="57489" y="35129"/>
                    </a:lnTo>
                    <a:lnTo>
                      <a:pt x="57947" y="34900"/>
                    </a:lnTo>
                    <a:lnTo>
                      <a:pt x="58512" y="34595"/>
                    </a:lnTo>
                    <a:lnTo>
                      <a:pt x="58421" y="33388"/>
                    </a:lnTo>
                    <a:lnTo>
                      <a:pt x="58314" y="32166"/>
                    </a:lnTo>
                    <a:lnTo>
                      <a:pt x="58176" y="30975"/>
                    </a:lnTo>
                    <a:lnTo>
                      <a:pt x="58008" y="29768"/>
                    </a:lnTo>
                    <a:lnTo>
                      <a:pt x="57825" y="28592"/>
                    </a:lnTo>
                    <a:lnTo>
                      <a:pt x="57611" y="27401"/>
                    </a:lnTo>
                    <a:lnTo>
                      <a:pt x="57382" y="26225"/>
                    </a:lnTo>
                    <a:lnTo>
                      <a:pt x="57122" y="25064"/>
                    </a:lnTo>
                    <a:lnTo>
                      <a:pt x="56847" y="23919"/>
                    </a:lnTo>
                    <a:lnTo>
                      <a:pt x="56542" y="22758"/>
                    </a:lnTo>
                    <a:lnTo>
                      <a:pt x="56221" y="21628"/>
                    </a:lnTo>
                    <a:lnTo>
                      <a:pt x="55870" y="20497"/>
                    </a:lnTo>
                    <a:lnTo>
                      <a:pt x="55519" y="19382"/>
                    </a:lnTo>
                    <a:lnTo>
                      <a:pt x="55122" y="18267"/>
                    </a:lnTo>
                    <a:lnTo>
                      <a:pt x="54724" y="17168"/>
                    </a:lnTo>
                    <a:lnTo>
                      <a:pt x="54297" y="16083"/>
                    </a:lnTo>
                    <a:lnTo>
                      <a:pt x="53839" y="14999"/>
                    </a:lnTo>
                    <a:lnTo>
                      <a:pt x="53380" y="13930"/>
                    </a:lnTo>
                    <a:lnTo>
                      <a:pt x="52892" y="12876"/>
                    </a:lnTo>
                    <a:lnTo>
                      <a:pt x="52388" y="11822"/>
                    </a:lnTo>
                    <a:lnTo>
                      <a:pt x="51853" y="10799"/>
                    </a:lnTo>
                    <a:lnTo>
                      <a:pt x="51303" y="9775"/>
                    </a:lnTo>
                    <a:lnTo>
                      <a:pt x="50738" y="8752"/>
                    </a:lnTo>
                    <a:lnTo>
                      <a:pt x="50158" y="7759"/>
                    </a:lnTo>
                    <a:lnTo>
                      <a:pt x="49562" y="6767"/>
                    </a:lnTo>
                    <a:lnTo>
                      <a:pt x="48936" y="5804"/>
                    </a:lnTo>
                    <a:lnTo>
                      <a:pt x="48294" y="4842"/>
                    </a:lnTo>
                    <a:lnTo>
                      <a:pt x="47638" y="3880"/>
                    </a:lnTo>
                    <a:lnTo>
                      <a:pt x="46966" y="2948"/>
                    </a:lnTo>
                    <a:lnTo>
                      <a:pt x="46278" y="2032"/>
                    </a:lnTo>
                    <a:lnTo>
                      <a:pt x="45560" y="1115"/>
                    </a:lnTo>
                    <a:lnTo>
                      <a:pt x="44843" y="230"/>
                    </a:lnTo>
                    <a:lnTo>
                      <a:pt x="44446" y="16"/>
                    </a:lnTo>
                    <a:lnTo>
                      <a:pt x="43804" y="0"/>
                    </a:lnTo>
                    <a:close/>
                  </a:path>
                </a:pathLst>
              </a:custGeom>
              <a:solidFill>
                <a:srgbClr val="3BBC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 name="Google Shape;1877;p14">
                <a:extLst>
                  <a:ext uri="{FF2B5EF4-FFF2-40B4-BE49-F238E27FC236}">
                    <a16:creationId xmlns:a16="http://schemas.microsoft.com/office/drawing/2014/main" id="{5BAECC27-0E16-D82F-8D87-A936C0FE9447}"/>
                  </a:ext>
                </a:extLst>
              </p:cNvPr>
              <p:cNvSpPr/>
              <p:nvPr/>
            </p:nvSpPr>
            <p:spPr>
              <a:xfrm>
                <a:off x="5307011" y="3277695"/>
                <a:ext cx="67411" cy="123476"/>
              </a:xfrm>
              <a:custGeom>
                <a:avLst/>
                <a:gdLst/>
                <a:ahLst/>
                <a:cxnLst/>
                <a:rect l="l" t="t" r="r" b="b"/>
                <a:pathLst>
                  <a:path w="3636" h="6660" extrusionOk="0">
                    <a:moveTo>
                      <a:pt x="2399" y="0"/>
                    </a:moveTo>
                    <a:lnTo>
                      <a:pt x="2185" y="107"/>
                    </a:lnTo>
                    <a:lnTo>
                      <a:pt x="1864" y="275"/>
                    </a:lnTo>
                    <a:lnTo>
                      <a:pt x="1543" y="443"/>
                    </a:lnTo>
                    <a:lnTo>
                      <a:pt x="1436" y="520"/>
                    </a:lnTo>
                    <a:lnTo>
                      <a:pt x="1391" y="565"/>
                    </a:lnTo>
                    <a:lnTo>
                      <a:pt x="1345" y="749"/>
                    </a:lnTo>
                    <a:lnTo>
                      <a:pt x="1238" y="1085"/>
                    </a:lnTo>
                    <a:lnTo>
                      <a:pt x="1177" y="1253"/>
                    </a:lnTo>
                    <a:lnTo>
                      <a:pt x="1116" y="1405"/>
                    </a:lnTo>
                    <a:lnTo>
                      <a:pt x="1055" y="1528"/>
                    </a:lnTo>
                    <a:lnTo>
                      <a:pt x="1024" y="1573"/>
                    </a:lnTo>
                    <a:lnTo>
                      <a:pt x="993" y="1604"/>
                    </a:lnTo>
                    <a:lnTo>
                      <a:pt x="963" y="1619"/>
                    </a:lnTo>
                    <a:lnTo>
                      <a:pt x="932" y="1665"/>
                    </a:lnTo>
                    <a:lnTo>
                      <a:pt x="887" y="1787"/>
                    </a:lnTo>
                    <a:lnTo>
                      <a:pt x="764" y="2139"/>
                    </a:lnTo>
                    <a:lnTo>
                      <a:pt x="703" y="2322"/>
                    </a:lnTo>
                    <a:lnTo>
                      <a:pt x="627" y="2490"/>
                    </a:lnTo>
                    <a:lnTo>
                      <a:pt x="535" y="2627"/>
                    </a:lnTo>
                    <a:lnTo>
                      <a:pt x="489" y="2673"/>
                    </a:lnTo>
                    <a:lnTo>
                      <a:pt x="444" y="2704"/>
                    </a:lnTo>
                    <a:lnTo>
                      <a:pt x="398" y="2734"/>
                    </a:lnTo>
                    <a:lnTo>
                      <a:pt x="352" y="2795"/>
                    </a:lnTo>
                    <a:lnTo>
                      <a:pt x="260" y="2948"/>
                    </a:lnTo>
                    <a:lnTo>
                      <a:pt x="184" y="3147"/>
                    </a:lnTo>
                    <a:lnTo>
                      <a:pt x="108" y="3376"/>
                    </a:lnTo>
                    <a:lnTo>
                      <a:pt x="46" y="3590"/>
                    </a:lnTo>
                    <a:lnTo>
                      <a:pt x="16" y="3788"/>
                    </a:lnTo>
                    <a:lnTo>
                      <a:pt x="1" y="3941"/>
                    </a:lnTo>
                    <a:lnTo>
                      <a:pt x="1" y="3987"/>
                    </a:lnTo>
                    <a:lnTo>
                      <a:pt x="16" y="4002"/>
                    </a:lnTo>
                    <a:lnTo>
                      <a:pt x="123" y="4155"/>
                    </a:lnTo>
                    <a:lnTo>
                      <a:pt x="199" y="4292"/>
                    </a:lnTo>
                    <a:lnTo>
                      <a:pt x="291" y="4445"/>
                    </a:lnTo>
                    <a:lnTo>
                      <a:pt x="367" y="4613"/>
                    </a:lnTo>
                    <a:lnTo>
                      <a:pt x="413" y="4781"/>
                    </a:lnTo>
                    <a:lnTo>
                      <a:pt x="444" y="4949"/>
                    </a:lnTo>
                    <a:lnTo>
                      <a:pt x="444" y="5025"/>
                    </a:lnTo>
                    <a:lnTo>
                      <a:pt x="444" y="5102"/>
                    </a:lnTo>
                    <a:lnTo>
                      <a:pt x="367" y="5361"/>
                    </a:lnTo>
                    <a:lnTo>
                      <a:pt x="321" y="5483"/>
                    </a:lnTo>
                    <a:lnTo>
                      <a:pt x="306" y="5606"/>
                    </a:lnTo>
                    <a:lnTo>
                      <a:pt x="291" y="5713"/>
                    </a:lnTo>
                    <a:lnTo>
                      <a:pt x="306" y="5819"/>
                    </a:lnTo>
                    <a:lnTo>
                      <a:pt x="321" y="5865"/>
                    </a:lnTo>
                    <a:lnTo>
                      <a:pt x="352" y="5911"/>
                    </a:lnTo>
                    <a:lnTo>
                      <a:pt x="383" y="5957"/>
                    </a:lnTo>
                    <a:lnTo>
                      <a:pt x="444" y="6003"/>
                    </a:lnTo>
                    <a:lnTo>
                      <a:pt x="703" y="6201"/>
                    </a:lnTo>
                    <a:lnTo>
                      <a:pt x="871" y="6308"/>
                    </a:lnTo>
                    <a:lnTo>
                      <a:pt x="1039" y="6415"/>
                    </a:lnTo>
                    <a:lnTo>
                      <a:pt x="1223" y="6522"/>
                    </a:lnTo>
                    <a:lnTo>
                      <a:pt x="1406" y="6598"/>
                    </a:lnTo>
                    <a:lnTo>
                      <a:pt x="1589" y="6644"/>
                    </a:lnTo>
                    <a:lnTo>
                      <a:pt x="1681" y="6659"/>
                    </a:lnTo>
                    <a:lnTo>
                      <a:pt x="1757" y="6659"/>
                    </a:lnTo>
                    <a:lnTo>
                      <a:pt x="1849" y="6644"/>
                    </a:lnTo>
                    <a:lnTo>
                      <a:pt x="1925" y="6614"/>
                    </a:lnTo>
                    <a:lnTo>
                      <a:pt x="2017" y="6568"/>
                    </a:lnTo>
                    <a:lnTo>
                      <a:pt x="2093" y="6522"/>
                    </a:lnTo>
                    <a:lnTo>
                      <a:pt x="2246" y="6385"/>
                    </a:lnTo>
                    <a:lnTo>
                      <a:pt x="2383" y="6217"/>
                    </a:lnTo>
                    <a:lnTo>
                      <a:pt x="2521" y="6033"/>
                    </a:lnTo>
                    <a:lnTo>
                      <a:pt x="2628" y="5850"/>
                    </a:lnTo>
                    <a:lnTo>
                      <a:pt x="2796" y="5545"/>
                    </a:lnTo>
                    <a:lnTo>
                      <a:pt x="2826" y="5483"/>
                    </a:lnTo>
                    <a:lnTo>
                      <a:pt x="2842" y="5407"/>
                    </a:lnTo>
                    <a:lnTo>
                      <a:pt x="2857" y="5209"/>
                    </a:lnTo>
                    <a:lnTo>
                      <a:pt x="2857" y="4995"/>
                    </a:lnTo>
                    <a:lnTo>
                      <a:pt x="2842" y="4766"/>
                    </a:lnTo>
                    <a:lnTo>
                      <a:pt x="2796" y="4368"/>
                    </a:lnTo>
                    <a:lnTo>
                      <a:pt x="2765" y="4109"/>
                    </a:lnTo>
                    <a:lnTo>
                      <a:pt x="2780" y="4017"/>
                    </a:lnTo>
                    <a:lnTo>
                      <a:pt x="2826" y="3864"/>
                    </a:lnTo>
                    <a:lnTo>
                      <a:pt x="2948" y="3467"/>
                    </a:lnTo>
                    <a:lnTo>
                      <a:pt x="3101" y="3024"/>
                    </a:lnTo>
                    <a:lnTo>
                      <a:pt x="3193" y="2704"/>
                    </a:lnTo>
                    <a:lnTo>
                      <a:pt x="3239" y="2597"/>
                    </a:lnTo>
                    <a:lnTo>
                      <a:pt x="3284" y="2459"/>
                    </a:lnTo>
                    <a:lnTo>
                      <a:pt x="3422" y="2184"/>
                    </a:lnTo>
                    <a:lnTo>
                      <a:pt x="3544" y="1909"/>
                    </a:lnTo>
                    <a:lnTo>
                      <a:pt x="3575" y="1787"/>
                    </a:lnTo>
                    <a:lnTo>
                      <a:pt x="3590" y="1680"/>
                    </a:lnTo>
                    <a:lnTo>
                      <a:pt x="3605" y="1421"/>
                    </a:lnTo>
                    <a:lnTo>
                      <a:pt x="3636" y="1115"/>
                    </a:lnTo>
                    <a:lnTo>
                      <a:pt x="3636" y="963"/>
                    </a:lnTo>
                    <a:lnTo>
                      <a:pt x="3636" y="825"/>
                    </a:lnTo>
                    <a:lnTo>
                      <a:pt x="3620" y="703"/>
                    </a:lnTo>
                    <a:lnTo>
                      <a:pt x="3590" y="611"/>
                    </a:lnTo>
                    <a:lnTo>
                      <a:pt x="3559" y="581"/>
                    </a:lnTo>
                    <a:lnTo>
                      <a:pt x="3514" y="535"/>
                    </a:lnTo>
                    <a:lnTo>
                      <a:pt x="3376" y="428"/>
                    </a:lnTo>
                    <a:lnTo>
                      <a:pt x="3208" y="321"/>
                    </a:lnTo>
                    <a:lnTo>
                      <a:pt x="3010" y="214"/>
                    </a:lnTo>
                    <a:lnTo>
                      <a:pt x="2811" y="123"/>
                    </a:lnTo>
                    <a:lnTo>
                      <a:pt x="2628" y="46"/>
                    </a:lnTo>
                    <a:lnTo>
                      <a:pt x="2490" y="16"/>
                    </a:lnTo>
                    <a:lnTo>
                      <a:pt x="2429" y="0"/>
                    </a:lnTo>
                    <a:close/>
                  </a:path>
                </a:pathLst>
              </a:custGeom>
              <a:solidFill>
                <a:srgbClr val="3BBC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 name="Google Shape;1878;p14">
                <a:extLst>
                  <a:ext uri="{FF2B5EF4-FFF2-40B4-BE49-F238E27FC236}">
                    <a16:creationId xmlns:a16="http://schemas.microsoft.com/office/drawing/2014/main" id="{F2EF3075-E00F-2690-64B3-3E79DB4DF96D}"/>
                  </a:ext>
                </a:extLst>
              </p:cNvPr>
              <p:cNvSpPr/>
              <p:nvPr/>
            </p:nvSpPr>
            <p:spPr>
              <a:xfrm>
                <a:off x="4580088" y="2306361"/>
                <a:ext cx="95444" cy="97724"/>
              </a:xfrm>
              <a:custGeom>
                <a:avLst/>
                <a:gdLst/>
                <a:ahLst/>
                <a:cxnLst/>
                <a:rect l="l" t="t" r="r" b="b"/>
                <a:pathLst>
                  <a:path w="5148" h="5271" extrusionOk="0">
                    <a:moveTo>
                      <a:pt x="2047" y="1"/>
                    </a:moveTo>
                    <a:lnTo>
                      <a:pt x="1955" y="16"/>
                    </a:lnTo>
                    <a:lnTo>
                      <a:pt x="1864" y="62"/>
                    </a:lnTo>
                    <a:lnTo>
                      <a:pt x="1741" y="138"/>
                    </a:lnTo>
                    <a:lnTo>
                      <a:pt x="1619" y="230"/>
                    </a:lnTo>
                    <a:lnTo>
                      <a:pt x="1359" y="444"/>
                    </a:lnTo>
                    <a:lnTo>
                      <a:pt x="1085" y="688"/>
                    </a:lnTo>
                    <a:lnTo>
                      <a:pt x="840" y="948"/>
                    </a:lnTo>
                    <a:lnTo>
                      <a:pt x="626" y="1177"/>
                    </a:lnTo>
                    <a:lnTo>
                      <a:pt x="382" y="1437"/>
                    </a:lnTo>
                    <a:lnTo>
                      <a:pt x="275" y="1543"/>
                    </a:lnTo>
                    <a:lnTo>
                      <a:pt x="199" y="1666"/>
                    </a:lnTo>
                    <a:lnTo>
                      <a:pt x="122" y="1803"/>
                    </a:lnTo>
                    <a:lnTo>
                      <a:pt x="77" y="1956"/>
                    </a:lnTo>
                    <a:lnTo>
                      <a:pt x="31" y="2109"/>
                    </a:lnTo>
                    <a:lnTo>
                      <a:pt x="15" y="2261"/>
                    </a:lnTo>
                    <a:lnTo>
                      <a:pt x="0" y="2414"/>
                    </a:lnTo>
                    <a:lnTo>
                      <a:pt x="0" y="2582"/>
                    </a:lnTo>
                    <a:lnTo>
                      <a:pt x="15" y="2735"/>
                    </a:lnTo>
                    <a:lnTo>
                      <a:pt x="31" y="2887"/>
                    </a:lnTo>
                    <a:lnTo>
                      <a:pt x="61" y="3025"/>
                    </a:lnTo>
                    <a:lnTo>
                      <a:pt x="107" y="3162"/>
                    </a:lnTo>
                    <a:lnTo>
                      <a:pt x="168" y="3269"/>
                    </a:lnTo>
                    <a:lnTo>
                      <a:pt x="229" y="3376"/>
                    </a:lnTo>
                    <a:lnTo>
                      <a:pt x="290" y="3468"/>
                    </a:lnTo>
                    <a:lnTo>
                      <a:pt x="382" y="3529"/>
                    </a:lnTo>
                    <a:lnTo>
                      <a:pt x="550" y="3621"/>
                    </a:lnTo>
                    <a:lnTo>
                      <a:pt x="733" y="3682"/>
                    </a:lnTo>
                    <a:lnTo>
                      <a:pt x="901" y="3728"/>
                    </a:lnTo>
                    <a:lnTo>
                      <a:pt x="1069" y="3758"/>
                    </a:lnTo>
                    <a:lnTo>
                      <a:pt x="1375" y="3819"/>
                    </a:lnTo>
                    <a:lnTo>
                      <a:pt x="1497" y="3850"/>
                    </a:lnTo>
                    <a:lnTo>
                      <a:pt x="1604" y="3896"/>
                    </a:lnTo>
                    <a:lnTo>
                      <a:pt x="1634" y="3941"/>
                    </a:lnTo>
                    <a:lnTo>
                      <a:pt x="1680" y="3987"/>
                    </a:lnTo>
                    <a:lnTo>
                      <a:pt x="1772" y="4140"/>
                    </a:lnTo>
                    <a:lnTo>
                      <a:pt x="1970" y="4537"/>
                    </a:lnTo>
                    <a:lnTo>
                      <a:pt x="2093" y="4751"/>
                    </a:lnTo>
                    <a:lnTo>
                      <a:pt x="2215" y="4934"/>
                    </a:lnTo>
                    <a:lnTo>
                      <a:pt x="2337" y="5102"/>
                    </a:lnTo>
                    <a:lnTo>
                      <a:pt x="2398" y="5163"/>
                    </a:lnTo>
                    <a:lnTo>
                      <a:pt x="2474" y="5194"/>
                    </a:lnTo>
                    <a:lnTo>
                      <a:pt x="2551" y="5224"/>
                    </a:lnTo>
                    <a:lnTo>
                      <a:pt x="2658" y="5255"/>
                    </a:lnTo>
                    <a:lnTo>
                      <a:pt x="2780" y="5270"/>
                    </a:lnTo>
                    <a:lnTo>
                      <a:pt x="3253" y="5270"/>
                    </a:lnTo>
                    <a:lnTo>
                      <a:pt x="3589" y="5224"/>
                    </a:lnTo>
                    <a:lnTo>
                      <a:pt x="3941" y="5163"/>
                    </a:lnTo>
                    <a:lnTo>
                      <a:pt x="4261" y="5087"/>
                    </a:lnTo>
                    <a:lnTo>
                      <a:pt x="4399" y="5026"/>
                    </a:lnTo>
                    <a:lnTo>
                      <a:pt x="4521" y="4980"/>
                    </a:lnTo>
                    <a:lnTo>
                      <a:pt x="4628" y="4919"/>
                    </a:lnTo>
                    <a:lnTo>
                      <a:pt x="4704" y="4858"/>
                    </a:lnTo>
                    <a:lnTo>
                      <a:pt x="4765" y="4781"/>
                    </a:lnTo>
                    <a:lnTo>
                      <a:pt x="4811" y="4705"/>
                    </a:lnTo>
                    <a:lnTo>
                      <a:pt x="4872" y="4598"/>
                    </a:lnTo>
                    <a:lnTo>
                      <a:pt x="4918" y="4491"/>
                    </a:lnTo>
                    <a:lnTo>
                      <a:pt x="4979" y="4262"/>
                    </a:lnTo>
                    <a:lnTo>
                      <a:pt x="5040" y="4002"/>
                    </a:lnTo>
                    <a:lnTo>
                      <a:pt x="5086" y="3728"/>
                    </a:lnTo>
                    <a:lnTo>
                      <a:pt x="5117" y="3468"/>
                    </a:lnTo>
                    <a:lnTo>
                      <a:pt x="5147" y="3025"/>
                    </a:lnTo>
                    <a:lnTo>
                      <a:pt x="5147" y="2933"/>
                    </a:lnTo>
                    <a:lnTo>
                      <a:pt x="5132" y="2842"/>
                    </a:lnTo>
                    <a:lnTo>
                      <a:pt x="5101" y="2765"/>
                    </a:lnTo>
                    <a:lnTo>
                      <a:pt x="5056" y="2689"/>
                    </a:lnTo>
                    <a:lnTo>
                      <a:pt x="4949" y="2536"/>
                    </a:lnTo>
                    <a:lnTo>
                      <a:pt x="4827" y="2399"/>
                    </a:lnTo>
                    <a:lnTo>
                      <a:pt x="4567" y="2124"/>
                    </a:lnTo>
                    <a:lnTo>
                      <a:pt x="4475" y="2002"/>
                    </a:lnTo>
                    <a:lnTo>
                      <a:pt x="4429" y="1925"/>
                    </a:lnTo>
                    <a:lnTo>
                      <a:pt x="4414" y="1864"/>
                    </a:lnTo>
                    <a:lnTo>
                      <a:pt x="4338" y="1543"/>
                    </a:lnTo>
                    <a:lnTo>
                      <a:pt x="4261" y="1192"/>
                    </a:lnTo>
                    <a:lnTo>
                      <a:pt x="4216" y="1024"/>
                    </a:lnTo>
                    <a:lnTo>
                      <a:pt x="4170" y="887"/>
                    </a:lnTo>
                    <a:lnTo>
                      <a:pt x="4109" y="780"/>
                    </a:lnTo>
                    <a:lnTo>
                      <a:pt x="4078" y="749"/>
                    </a:lnTo>
                    <a:lnTo>
                      <a:pt x="4032" y="719"/>
                    </a:lnTo>
                    <a:lnTo>
                      <a:pt x="3696" y="566"/>
                    </a:lnTo>
                    <a:lnTo>
                      <a:pt x="3116" y="306"/>
                    </a:lnTo>
                    <a:lnTo>
                      <a:pt x="2810" y="184"/>
                    </a:lnTo>
                    <a:lnTo>
                      <a:pt x="2505" y="92"/>
                    </a:lnTo>
                    <a:lnTo>
                      <a:pt x="2245" y="16"/>
                    </a:lnTo>
                    <a:lnTo>
                      <a:pt x="2138" y="1"/>
                    </a:lnTo>
                    <a:close/>
                  </a:path>
                </a:pathLst>
              </a:custGeom>
              <a:solidFill>
                <a:srgbClr val="3BBC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 name="Google Shape;1879;p14">
                <a:extLst>
                  <a:ext uri="{FF2B5EF4-FFF2-40B4-BE49-F238E27FC236}">
                    <a16:creationId xmlns:a16="http://schemas.microsoft.com/office/drawing/2014/main" id="{2C905B9C-5BF2-6E74-3FEC-2E30393CFBA3}"/>
                  </a:ext>
                </a:extLst>
              </p:cNvPr>
              <p:cNvSpPr/>
              <p:nvPr/>
            </p:nvSpPr>
            <p:spPr>
              <a:xfrm>
                <a:off x="4724227" y="2449091"/>
                <a:ext cx="54656" cy="81854"/>
              </a:xfrm>
              <a:custGeom>
                <a:avLst/>
                <a:gdLst/>
                <a:ahLst/>
                <a:cxnLst/>
                <a:rect l="l" t="t" r="r" b="b"/>
                <a:pathLst>
                  <a:path w="2948" h="4415" extrusionOk="0">
                    <a:moveTo>
                      <a:pt x="520" y="1"/>
                    </a:moveTo>
                    <a:lnTo>
                      <a:pt x="428" y="16"/>
                    </a:lnTo>
                    <a:lnTo>
                      <a:pt x="367" y="46"/>
                    </a:lnTo>
                    <a:lnTo>
                      <a:pt x="321" y="77"/>
                    </a:lnTo>
                    <a:lnTo>
                      <a:pt x="275" y="123"/>
                    </a:lnTo>
                    <a:lnTo>
                      <a:pt x="260" y="153"/>
                    </a:lnTo>
                    <a:lnTo>
                      <a:pt x="245" y="184"/>
                    </a:lnTo>
                    <a:lnTo>
                      <a:pt x="245" y="398"/>
                    </a:lnTo>
                    <a:lnTo>
                      <a:pt x="229" y="535"/>
                    </a:lnTo>
                    <a:lnTo>
                      <a:pt x="214" y="596"/>
                    </a:lnTo>
                    <a:lnTo>
                      <a:pt x="184" y="627"/>
                    </a:lnTo>
                    <a:lnTo>
                      <a:pt x="168" y="673"/>
                    </a:lnTo>
                    <a:lnTo>
                      <a:pt x="138" y="764"/>
                    </a:lnTo>
                    <a:lnTo>
                      <a:pt x="77" y="1009"/>
                    </a:lnTo>
                    <a:lnTo>
                      <a:pt x="16" y="1268"/>
                    </a:lnTo>
                    <a:lnTo>
                      <a:pt x="0" y="1452"/>
                    </a:lnTo>
                    <a:lnTo>
                      <a:pt x="16" y="1513"/>
                    </a:lnTo>
                    <a:lnTo>
                      <a:pt x="61" y="1574"/>
                    </a:lnTo>
                    <a:lnTo>
                      <a:pt x="138" y="1635"/>
                    </a:lnTo>
                    <a:lnTo>
                      <a:pt x="214" y="1681"/>
                    </a:lnTo>
                    <a:lnTo>
                      <a:pt x="367" y="1788"/>
                    </a:lnTo>
                    <a:lnTo>
                      <a:pt x="428" y="1833"/>
                    </a:lnTo>
                    <a:lnTo>
                      <a:pt x="474" y="1910"/>
                    </a:lnTo>
                    <a:lnTo>
                      <a:pt x="489" y="1971"/>
                    </a:lnTo>
                    <a:lnTo>
                      <a:pt x="504" y="2047"/>
                    </a:lnTo>
                    <a:lnTo>
                      <a:pt x="504" y="2139"/>
                    </a:lnTo>
                    <a:lnTo>
                      <a:pt x="504" y="2230"/>
                    </a:lnTo>
                    <a:lnTo>
                      <a:pt x="489" y="2322"/>
                    </a:lnTo>
                    <a:lnTo>
                      <a:pt x="458" y="2414"/>
                    </a:lnTo>
                    <a:lnTo>
                      <a:pt x="428" y="2505"/>
                    </a:lnTo>
                    <a:lnTo>
                      <a:pt x="382" y="2582"/>
                    </a:lnTo>
                    <a:lnTo>
                      <a:pt x="336" y="2673"/>
                    </a:lnTo>
                    <a:lnTo>
                      <a:pt x="306" y="2780"/>
                    </a:lnTo>
                    <a:lnTo>
                      <a:pt x="260" y="3009"/>
                    </a:lnTo>
                    <a:lnTo>
                      <a:pt x="229" y="3223"/>
                    </a:lnTo>
                    <a:lnTo>
                      <a:pt x="229" y="3376"/>
                    </a:lnTo>
                    <a:lnTo>
                      <a:pt x="245" y="3575"/>
                    </a:lnTo>
                    <a:lnTo>
                      <a:pt x="306" y="3880"/>
                    </a:lnTo>
                    <a:lnTo>
                      <a:pt x="336" y="4033"/>
                    </a:lnTo>
                    <a:lnTo>
                      <a:pt x="382" y="4185"/>
                    </a:lnTo>
                    <a:lnTo>
                      <a:pt x="443" y="4292"/>
                    </a:lnTo>
                    <a:lnTo>
                      <a:pt x="504" y="4384"/>
                    </a:lnTo>
                    <a:lnTo>
                      <a:pt x="550" y="4399"/>
                    </a:lnTo>
                    <a:lnTo>
                      <a:pt x="611" y="4415"/>
                    </a:lnTo>
                    <a:lnTo>
                      <a:pt x="764" y="4415"/>
                    </a:lnTo>
                    <a:lnTo>
                      <a:pt x="947" y="4399"/>
                    </a:lnTo>
                    <a:lnTo>
                      <a:pt x="1146" y="4353"/>
                    </a:lnTo>
                    <a:lnTo>
                      <a:pt x="1528" y="4262"/>
                    </a:lnTo>
                    <a:lnTo>
                      <a:pt x="1757" y="4201"/>
                    </a:lnTo>
                    <a:lnTo>
                      <a:pt x="2276" y="4109"/>
                    </a:lnTo>
                    <a:lnTo>
                      <a:pt x="2429" y="4079"/>
                    </a:lnTo>
                    <a:lnTo>
                      <a:pt x="2566" y="4048"/>
                    </a:lnTo>
                    <a:lnTo>
                      <a:pt x="2658" y="4002"/>
                    </a:lnTo>
                    <a:lnTo>
                      <a:pt x="2688" y="3987"/>
                    </a:lnTo>
                    <a:lnTo>
                      <a:pt x="2704" y="3956"/>
                    </a:lnTo>
                    <a:lnTo>
                      <a:pt x="2765" y="3804"/>
                    </a:lnTo>
                    <a:lnTo>
                      <a:pt x="2856" y="3575"/>
                    </a:lnTo>
                    <a:lnTo>
                      <a:pt x="2902" y="3437"/>
                    </a:lnTo>
                    <a:lnTo>
                      <a:pt x="2933" y="3315"/>
                    </a:lnTo>
                    <a:lnTo>
                      <a:pt x="2948" y="3193"/>
                    </a:lnTo>
                    <a:lnTo>
                      <a:pt x="2948" y="3101"/>
                    </a:lnTo>
                    <a:lnTo>
                      <a:pt x="2917" y="3009"/>
                    </a:lnTo>
                    <a:lnTo>
                      <a:pt x="2872" y="2933"/>
                    </a:lnTo>
                    <a:lnTo>
                      <a:pt x="2765" y="2796"/>
                    </a:lnTo>
                    <a:lnTo>
                      <a:pt x="2704" y="2735"/>
                    </a:lnTo>
                    <a:lnTo>
                      <a:pt x="2658" y="2658"/>
                    </a:lnTo>
                    <a:lnTo>
                      <a:pt x="2643" y="2597"/>
                    </a:lnTo>
                    <a:lnTo>
                      <a:pt x="2643" y="2521"/>
                    </a:lnTo>
                    <a:lnTo>
                      <a:pt x="2643" y="2429"/>
                    </a:lnTo>
                    <a:lnTo>
                      <a:pt x="2627" y="2337"/>
                    </a:lnTo>
                    <a:lnTo>
                      <a:pt x="2597" y="2093"/>
                    </a:lnTo>
                    <a:lnTo>
                      <a:pt x="2505" y="1849"/>
                    </a:lnTo>
                    <a:lnTo>
                      <a:pt x="2459" y="1726"/>
                    </a:lnTo>
                    <a:lnTo>
                      <a:pt x="2398" y="1604"/>
                    </a:lnTo>
                    <a:lnTo>
                      <a:pt x="2322" y="1497"/>
                    </a:lnTo>
                    <a:lnTo>
                      <a:pt x="2261" y="1421"/>
                    </a:lnTo>
                    <a:lnTo>
                      <a:pt x="2184" y="1360"/>
                    </a:lnTo>
                    <a:lnTo>
                      <a:pt x="2108" y="1314"/>
                    </a:lnTo>
                    <a:lnTo>
                      <a:pt x="1986" y="1238"/>
                    </a:lnTo>
                    <a:lnTo>
                      <a:pt x="1909" y="1192"/>
                    </a:lnTo>
                    <a:lnTo>
                      <a:pt x="1803" y="1131"/>
                    </a:lnTo>
                    <a:lnTo>
                      <a:pt x="1604" y="1024"/>
                    </a:lnTo>
                    <a:lnTo>
                      <a:pt x="1421" y="917"/>
                    </a:lnTo>
                    <a:lnTo>
                      <a:pt x="1344" y="856"/>
                    </a:lnTo>
                    <a:lnTo>
                      <a:pt x="1298" y="825"/>
                    </a:lnTo>
                    <a:lnTo>
                      <a:pt x="1268" y="718"/>
                    </a:lnTo>
                    <a:lnTo>
                      <a:pt x="1237" y="566"/>
                    </a:lnTo>
                    <a:lnTo>
                      <a:pt x="1207" y="444"/>
                    </a:lnTo>
                    <a:lnTo>
                      <a:pt x="1192" y="398"/>
                    </a:lnTo>
                    <a:lnTo>
                      <a:pt x="1161" y="367"/>
                    </a:lnTo>
                    <a:lnTo>
                      <a:pt x="978" y="214"/>
                    </a:lnTo>
                    <a:lnTo>
                      <a:pt x="856" y="123"/>
                    </a:lnTo>
                    <a:lnTo>
                      <a:pt x="733" y="46"/>
                    </a:lnTo>
                    <a:lnTo>
                      <a:pt x="611" y="16"/>
                    </a:lnTo>
                    <a:lnTo>
                      <a:pt x="520" y="1"/>
                    </a:lnTo>
                    <a:close/>
                  </a:path>
                </a:pathLst>
              </a:custGeom>
              <a:solidFill>
                <a:srgbClr val="3BBC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 name="Google Shape;1880;p14">
                <a:extLst>
                  <a:ext uri="{FF2B5EF4-FFF2-40B4-BE49-F238E27FC236}">
                    <a16:creationId xmlns:a16="http://schemas.microsoft.com/office/drawing/2014/main" id="{2750688C-2BE0-0477-3D5F-F8F86128BB9E}"/>
                  </a:ext>
                </a:extLst>
              </p:cNvPr>
              <p:cNvSpPr/>
              <p:nvPr/>
            </p:nvSpPr>
            <p:spPr>
              <a:xfrm>
                <a:off x="3639086" y="2217257"/>
                <a:ext cx="1860763" cy="1515891"/>
              </a:xfrm>
              <a:custGeom>
                <a:avLst/>
                <a:gdLst/>
                <a:ahLst/>
                <a:cxnLst/>
                <a:rect l="l" t="t" r="r" b="b"/>
                <a:pathLst>
                  <a:path w="55795" h="45454" extrusionOk="0">
                    <a:moveTo>
                      <a:pt x="14556" y="0"/>
                    </a:moveTo>
                    <a:lnTo>
                      <a:pt x="14083" y="31"/>
                    </a:lnTo>
                    <a:lnTo>
                      <a:pt x="13609" y="61"/>
                    </a:lnTo>
                    <a:lnTo>
                      <a:pt x="13121" y="122"/>
                    </a:lnTo>
                    <a:lnTo>
                      <a:pt x="12632" y="214"/>
                    </a:lnTo>
                    <a:lnTo>
                      <a:pt x="12128" y="306"/>
                    </a:lnTo>
                    <a:lnTo>
                      <a:pt x="11624" y="443"/>
                    </a:lnTo>
                    <a:lnTo>
                      <a:pt x="11104" y="596"/>
                    </a:lnTo>
                    <a:lnTo>
                      <a:pt x="10585" y="764"/>
                    </a:lnTo>
                    <a:lnTo>
                      <a:pt x="10051" y="962"/>
                    </a:lnTo>
                    <a:lnTo>
                      <a:pt x="9516" y="1191"/>
                    </a:lnTo>
                    <a:lnTo>
                      <a:pt x="8997" y="1436"/>
                    </a:lnTo>
                    <a:lnTo>
                      <a:pt x="8477" y="1695"/>
                    </a:lnTo>
                    <a:lnTo>
                      <a:pt x="7989" y="1955"/>
                    </a:lnTo>
                    <a:lnTo>
                      <a:pt x="7500" y="2215"/>
                    </a:lnTo>
                    <a:lnTo>
                      <a:pt x="7042" y="2505"/>
                    </a:lnTo>
                    <a:lnTo>
                      <a:pt x="6599" y="2780"/>
                    </a:lnTo>
                    <a:lnTo>
                      <a:pt x="6171" y="3085"/>
                    </a:lnTo>
                    <a:lnTo>
                      <a:pt x="5759" y="3375"/>
                    </a:lnTo>
                    <a:lnTo>
                      <a:pt x="5362" y="3696"/>
                    </a:lnTo>
                    <a:lnTo>
                      <a:pt x="4980" y="4002"/>
                    </a:lnTo>
                    <a:lnTo>
                      <a:pt x="4613" y="4322"/>
                    </a:lnTo>
                    <a:lnTo>
                      <a:pt x="4277" y="4658"/>
                    </a:lnTo>
                    <a:lnTo>
                      <a:pt x="3941" y="4994"/>
                    </a:lnTo>
                    <a:lnTo>
                      <a:pt x="3621" y="5330"/>
                    </a:lnTo>
                    <a:lnTo>
                      <a:pt x="3315" y="5682"/>
                    </a:lnTo>
                    <a:lnTo>
                      <a:pt x="3025" y="6033"/>
                    </a:lnTo>
                    <a:lnTo>
                      <a:pt x="2750" y="6400"/>
                    </a:lnTo>
                    <a:lnTo>
                      <a:pt x="2490" y="6766"/>
                    </a:lnTo>
                    <a:lnTo>
                      <a:pt x="2246" y="7133"/>
                    </a:lnTo>
                    <a:lnTo>
                      <a:pt x="2002" y="7515"/>
                    </a:lnTo>
                    <a:lnTo>
                      <a:pt x="1788" y="7896"/>
                    </a:lnTo>
                    <a:lnTo>
                      <a:pt x="1589" y="8278"/>
                    </a:lnTo>
                    <a:lnTo>
                      <a:pt x="1391" y="8660"/>
                    </a:lnTo>
                    <a:lnTo>
                      <a:pt x="1207" y="9057"/>
                    </a:lnTo>
                    <a:lnTo>
                      <a:pt x="1055" y="9454"/>
                    </a:lnTo>
                    <a:lnTo>
                      <a:pt x="902" y="9867"/>
                    </a:lnTo>
                    <a:lnTo>
                      <a:pt x="749" y="10264"/>
                    </a:lnTo>
                    <a:lnTo>
                      <a:pt x="627" y="10676"/>
                    </a:lnTo>
                    <a:lnTo>
                      <a:pt x="520" y="11088"/>
                    </a:lnTo>
                    <a:lnTo>
                      <a:pt x="413" y="11501"/>
                    </a:lnTo>
                    <a:lnTo>
                      <a:pt x="321" y="11913"/>
                    </a:lnTo>
                    <a:lnTo>
                      <a:pt x="245" y="12326"/>
                    </a:lnTo>
                    <a:lnTo>
                      <a:pt x="169" y="12753"/>
                    </a:lnTo>
                    <a:lnTo>
                      <a:pt x="123" y="13166"/>
                    </a:lnTo>
                    <a:lnTo>
                      <a:pt x="77" y="13593"/>
                    </a:lnTo>
                    <a:lnTo>
                      <a:pt x="31" y="14021"/>
                    </a:lnTo>
                    <a:lnTo>
                      <a:pt x="16" y="14449"/>
                    </a:lnTo>
                    <a:lnTo>
                      <a:pt x="1" y="14876"/>
                    </a:lnTo>
                    <a:lnTo>
                      <a:pt x="1" y="15304"/>
                    </a:lnTo>
                    <a:lnTo>
                      <a:pt x="16" y="15732"/>
                    </a:lnTo>
                    <a:lnTo>
                      <a:pt x="31" y="16159"/>
                    </a:lnTo>
                    <a:lnTo>
                      <a:pt x="62" y="16587"/>
                    </a:lnTo>
                    <a:lnTo>
                      <a:pt x="92" y="17030"/>
                    </a:lnTo>
                    <a:lnTo>
                      <a:pt x="138" y="17457"/>
                    </a:lnTo>
                    <a:lnTo>
                      <a:pt x="199" y="17885"/>
                    </a:lnTo>
                    <a:lnTo>
                      <a:pt x="260" y="18313"/>
                    </a:lnTo>
                    <a:lnTo>
                      <a:pt x="428" y="19168"/>
                    </a:lnTo>
                    <a:lnTo>
                      <a:pt x="627" y="20008"/>
                    </a:lnTo>
                    <a:lnTo>
                      <a:pt x="841" y="20848"/>
                    </a:lnTo>
                    <a:lnTo>
                      <a:pt x="1100" y="21673"/>
                    </a:lnTo>
                    <a:lnTo>
                      <a:pt x="1391" y="22498"/>
                    </a:lnTo>
                    <a:lnTo>
                      <a:pt x="1711" y="23307"/>
                    </a:lnTo>
                    <a:lnTo>
                      <a:pt x="2063" y="24101"/>
                    </a:lnTo>
                    <a:lnTo>
                      <a:pt x="2429" y="24880"/>
                    </a:lnTo>
                    <a:lnTo>
                      <a:pt x="2826" y="25644"/>
                    </a:lnTo>
                    <a:lnTo>
                      <a:pt x="3040" y="26011"/>
                    </a:lnTo>
                    <a:lnTo>
                      <a:pt x="3285" y="26392"/>
                    </a:lnTo>
                    <a:lnTo>
                      <a:pt x="3544" y="26789"/>
                    </a:lnTo>
                    <a:lnTo>
                      <a:pt x="3834" y="27171"/>
                    </a:lnTo>
                    <a:lnTo>
                      <a:pt x="4140" y="27568"/>
                    </a:lnTo>
                    <a:lnTo>
                      <a:pt x="4461" y="27981"/>
                    </a:lnTo>
                    <a:lnTo>
                      <a:pt x="4797" y="28378"/>
                    </a:lnTo>
                    <a:lnTo>
                      <a:pt x="5163" y="28790"/>
                    </a:lnTo>
                    <a:lnTo>
                      <a:pt x="5530" y="29203"/>
                    </a:lnTo>
                    <a:lnTo>
                      <a:pt x="5927" y="29600"/>
                    </a:lnTo>
                    <a:lnTo>
                      <a:pt x="6339" y="30027"/>
                    </a:lnTo>
                    <a:lnTo>
                      <a:pt x="6767" y="30440"/>
                    </a:lnTo>
                    <a:lnTo>
                      <a:pt x="7653" y="31265"/>
                    </a:lnTo>
                    <a:lnTo>
                      <a:pt x="8584" y="32105"/>
                    </a:lnTo>
                    <a:lnTo>
                      <a:pt x="9562" y="32945"/>
                    </a:lnTo>
                    <a:lnTo>
                      <a:pt x="10570" y="33785"/>
                    </a:lnTo>
                    <a:lnTo>
                      <a:pt x="11608" y="34609"/>
                    </a:lnTo>
                    <a:lnTo>
                      <a:pt x="12678" y="35419"/>
                    </a:lnTo>
                    <a:lnTo>
                      <a:pt x="13747" y="36228"/>
                    </a:lnTo>
                    <a:lnTo>
                      <a:pt x="14831" y="37023"/>
                    </a:lnTo>
                    <a:lnTo>
                      <a:pt x="15916" y="37786"/>
                    </a:lnTo>
                    <a:lnTo>
                      <a:pt x="17000" y="38550"/>
                    </a:lnTo>
                    <a:lnTo>
                      <a:pt x="18069" y="39268"/>
                    </a:lnTo>
                    <a:lnTo>
                      <a:pt x="19108" y="39970"/>
                    </a:lnTo>
                    <a:lnTo>
                      <a:pt x="21108" y="41284"/>
                    </a:lnTo>
                    <a:lnTo>
                      <a:pt x="22957" y="42460"/>
                    </a:lnTo>
                    <a:lnTo>
                      <a:pt x="24591" y="43483"/>
                    </a:lnTo>
                    <a:lnTo>
                      <a:pt x="25950" y="44308"/>
                    </a:lnTo>
                    <a:lnTo>
                      <a:pt x="27004" y="44934"/>
                    </a:lnTo>
                    <a:lnTo>
                      <a:pt x="27890" y="45453"/>
                    </a:lnTo>
                    <a:lnTo>
                      <a:pt x="28791" y="44934"/>
                    </a:lnTo>
                    <a:lnTo>
                      <a:pt x="29845" y="44308"/>
                    </a:lnTo>
                    <a:lnTo>
                      <a:pt x="31204" y="43483"/>
                    </a:lnTo>
                    <a:lnTo>
                      <a:pt x="32838" y="42460"/>
                    </a:lnTo>
                    <a:lnTo>
                      <a:pt x="34686" y="41284"/>
                    </a:lnTo>
                    <a:lnTo>
                      <a:pt x="36687" y="39970"/>
                    </a:lnTo>
                    <a:lnTo>
                      <a:pt x="37726" y="39268"/>
                    </a:lnTo>
                    <a:lnTo>
                      <a:pt x="38795" y="38550"/>
                    </a:lnTo>
                    <a:lnTo>
                      <a:pt x="39879" y="37786"/>
                    </a:lnTo>
                    <a:lnTo>
                      <a:pt x="40964" y="37023"/>
                    </a:lnTo>
                    <a:lnTo>
                      <a:pt x="42048" y="36228"/>
                    </a:lnTo>
                    <a:lnTo>
                      <a:pt x="43117" y="35419"/>
                    </a:lnTo>
                    <a:lnTo>
                      <a:pt x="44186" y="34609"/>
                    </a:lnTo>
                    <a:lnTo>
                      <a:pt x="45225" y="33785"/>
                    </a:lnTo>
                    <a:lnTo>
                      <a:pt x="46233" y="32945"/>
                    </a:lnTo>
                    <a:lnTo>
                      <a:pt x="47210" y="32105"/>
                    </a:lnTo>
                    <a:lnTo>
                      <a:pt x="48142" y="31265"/>
                    </a:lnTo>
                    <a:lnTo>
                      <a:pt x="49028" y="30440"/>
                    </a:lnTo>
                    <a:lnTo>
                      <a:pt x="49456" y="30027"/>
                    </a:lnTo>
                    <a:lnTo>
                      <a:pt x="49868" y="29600"/>
                    </a:lnTo>
                    <a:lnTo>
                      <a:pt x="50265" y="29203"/>
                    </a:lnTo>
                    <a:lnTo>
                      <a:pt x="50632" y="28790"/>
                    </a:lnTo>
                    <a:lnTo>
                      <a:pt x="50998" y="28378"/>
                    </a:lnTo>
                    <a:lnTo>
                      <a:pt x="51334" y="27981"/>
                    </a:lnTo>
                    <a:lnTo>
                      <a:pt x="51655" y="27568"/>
                    </a:lnTo>
                    <a:lnTo>
                      <a:pt x="51960" y="27171"/>
                    </a:lnTo>
                    <a:lnTo>
                      <a:pt x="52251" y="26789"/>
                    </a:lnTo>
                    <a:lnTo>
                      <a:pt x="52510" y="26392"/>
                    </a:lnTo>
                    <a:lnTo>
                      <a:pt x="52755" y="26011"/>
                    </a:lnTo>
                    <a:lnTo>
                      <a:pt x="52969" y="25644"/>
                    </a:lnTo>
                    <a:lnTo>
                      <a:pt x="53366" y="24880"/>
                    </a:lnTo>
                    <a:lnTo>
                      <a:pt x="53732" y="24101"/>
                    </a:lnTo>
                    <a:lnTo>
                      <a:pt x="54083" y="23307"/>
                    </a:lnTo>
                    <a:lnTo>
                      <a:pt x="54404" y="22498"/>
                    </a:lnTo>
                    <a:lnTo>
                      <a:pt x="54694" y="21673"/>
                    </a:lnTo>
                    <a:lnTo>
                      <a:pt x="54954" y="20848"/>
                    </a:lnTo>
                    <a:lnTo>
                      <a:pt x="55168" y="20008"/>
                    </a:lnTo>
                    <a:lnTo>
                      <a:pt x="55366" y="19168"/>
                    </a:lnTo>
                    <a:lnTo>
                      <a:pt x="55534" y="18313"/>
                    </a:lnTo>
                    <a:lnTo>
                      <a:pt x="55596" y="17885"/>
                    </a:lnTo>
                    <a:lnTo>
                      <a:pt x="55657" y="17457"/>
                    </a:lnTo>
                    <a:lnTo>
                      <a:pt x="55702" y="17030"/>
                    </a:lnTo>
                    <a:lnTo>
                      <a:pt x="55733" y="16587"/>
                    </a:lnTo>
                    <a:lnTo>
                      <a:pt x="55764" y="16159"/>
                    </a:lnTo>
                    <a:lnTo>
                      <a:pt x="55779" y="15732"/>
                    </a:lnTo>
                    <a:lnTo>
                      <a:pt x="55794" y="15304"/>
                    </a:lnTo>
                    <a:lnTo>
                      <a:pt x="55794" y="14876"/>
                    </a:lnTo>
                    <a:lnTo>
                      <a:pt x="55779" y="14449"/>
                    </a:lnTo>
                    <a:lnTo>
                      <a:pt x="55764" y="14021"/>
                    </a:lnTo>
                    <a:lnTo>
                      <a:pt x="55718" y="13593"/>
                    </a:lnTo>
                    <a:lnTo>
                      <a:pt x="55672" y="13166"/>
                    </a:lnTo>
                    <a:lnTo>
                      <a:pt x="55626" y="12753"/>
                    </a:lnTo>
                    <a:lnTo>
                      <a:pt x="55550" y="12326"/>
                    </a:lnTo>
                    <a:lnTo>
                      <a:pt x="55473" y="11913"/>
                    </a:lnTo>
                    <a:lnTo>
                      <a:pt x="55382" y="11501"/>
                    </a:lnTo>
                    <a:lnTo>
                      <a:pt x="55275" y="11088"/>
                    </a:lnTo>
                    <a:lnTo>
                      <a:pt x="55168" y="10676"/>
                    </a:lnTo>
                    <a:lnTo>
                      <a:pt x="55046" y="10264"/>
                    </a:lnTo>
                    <a:lnTo>
                      <a:pt x="54893" y="9867"/>
                    </a:lnTo>
                    <a:lnTo>
                      <a:pt x="54740" y="9454"/>
                    </a:lnTo>
                    <a:lnTo>
                      <a:pt x="54587" y="9057"/>
                    </a:lnTo>
                    <a:lnTo>
                      <a:pt x="54404" y="8660"/>
                    </a:lnTo>
                    <a:lnTo>
                      <a:pt x="54206" y="8278"/>
                    </a:lnTo>
                    <a:lnTo>
                      <a:pt x="54007" y="7896"/>
                    </a:lnTo>
                    <a:lnTo>
                      <a:pt x="53793" y="7515"/>
                    </a:lnTo>
                    <a:lnTo>
                      <a:pt x="53549" y="7133"/>
                    </a:lnTo>
                    <a:lnTo>
                      <a:pt x="53305" y="6766"/>
                    </a:lnTo>
                    <a:lnTo>
                      <a:pt x="53045" y="6400"/>
                    </a:lnTo>
                    <a:lnTo>
                      <a:pt x="52770" y="6033"/>
                    </a:lnTo>
                    <a:lnTo>
                      <a:pt x="52480" y="5682"/>
                    </a:lnTo>
                    <a:lnTo>
                      <a:pt x="52174" y="5330"/>
                    </a:lnTo>
                    <a:lnTo>
                      <a:pt x="51854" y="4994"/>
                    </a:lnTo>
                    <a:lnTo>
                      <a:pt x="51518" y="4658"/>
                    </a:lnTo>
                    <a:lnTo>
                      <a:pt x="51182" y="4322"/>
                    </a:lnTo>
                    <a:lnTo>
                      <a:pt x="50815" y="4002"/>
                    </a:lnTo>
                    <a:lnTo>
                      <a:pt x="50433" y="3696"/>
                    </a:lnTo>
                    <a:lnTo>
                      <a:pt x="50036" y="3375"/>
                    </a:lnTo>
                    <a:lnTo>
                      <a:pt x="49624" y="3085"/>
                    </a:lnTo>
                    <a:lnTo>
                      <a:pt x="49196" y="2780"/>
                    </a:lnTo>
                    <a:lnTo>
                      <a:pt x="48753" y="2505"/>
                    </a:lnTo>
                    <a:lnTo>
                      <a:pt x="48295" y="2215"/>
                    </a:lnTo>
                    <a:lnTo>
                      <a:pt x="47806" y="1955"/>
                    </a:lnTo>
                    <a:lnTo>
                      <a:pt x="47317" y="1695"/>
                    </a:lnTo>
                    <a:lnTo>
                      <a:pt x="46798" y="1436"/>
                    </a:lnTo>
                    <a:lnTo>
                      <a:pt x="46279" y="1191"/>
                    </a:lnTo>
                    <a:lnTo>
                      <a:pt x="45744" y="962"/>
                    </a:lnTo>
                    <a:lnTo>
                      <a:pt x="45210" y="764"/>
                    </a:lnTo>
                    <a:lnTo>
                      <a:pt x="44690" y="596"/>
                    </a:lnTo>
                    <a:lnTo>
                      <a:pt x="44171" y="443"/>
                    </a:lnTo>
                    <a:lnTo>
                      <a:pt x="43667" y="306"/>
                    </a:lnTo>
                    <a:lnTo>
                      <a:pt x="43163" y="214"/>
                    </a:lnTo>
                    <a:lnTo>
                      <a:pt x="42674" y="122"/>
                    </a:lnTo>
                    <a:lnTo>
                      <a:pt x="42186" y="61"/>
                    </a:lnTo>
                    <a:lnTo>
                      <a:pt x="41712" y="31"/>
                    </a:lnTo>
                    <a:lnTo>
                      <a:pt x="41239" y="0"/>
                    </a:lnTo>
                    <a:lnTo>
                      <a:pt x="40780" y="0"/>
                    </a:lnTo>
                    <a:lnTo>
                      <a:pt x="40322" y="31"/>
                    </a:lnTo>
                    <a:lnTo>
                      <a:pt x="39864" y="61"/>
                    </a:lnTo>
                    <a:lnTo>
                      <a:pt x="39421" y="122"/>
                    </a:lnTo>
                    <a:lnTo>
                      <a:pt x="38993" y="183"/>
                    </a:lnTo>
                    <a:lnTo>
                      <a:pt x="38566" y="275"/>
                    </a:lnTo>
                    <a:lnTo>
                      <a:pt x="38138" y="367"/>
                    </a:lnTo>
                    <a:lnTo>
                      <a:pt x="37726" y="489"/>
                    </a:lnTo>
                    <a:lnTo>
                      <a:pt x="37329" y="626"/>
                    </a:lnTo>
                    <a:lnTo>
                      <a:pt x="36932" y="764"/>
                    </a:lnTo>
                    <a:lnTo>
                      <a:pt x="36534" y="916"/>
                    </a:lnTo>
                    <a:lnTo>
                      <a:pt x="36153" y="1084"/>
                    </a:lnTo>
                    <a:lnTo>
                      <a:pt x="35786" y="1252"/>
                    </a:lnTo>
                    <a:lnTo>
                      <a:pt x="35420" y="1451"/>
                    </a:lnTo>
                    <a:lnTo>
                      <a:pt x="35053" y="1650"/>
                    </a:lnTo>
                    <a:lnTo>
                      <a:pt x="34717" y="1848"/>
                    </a:lnTo>
                    <a:lnTo>
                      <a:pt x="34366" y="2062"/>
                    </a:lnTo>
                    <a:lnTo>
                      <a:pt x="34030" y="2276"/>
                    </a:lnTo>
                    <a:lnTo>
                      <a:pt x="33709" y="2505"/>
                    </a:lnTo>
                    <a:lnTo>
                      <a:pt x="33388" y="2749"/>
                    </a:lnTo>
                    <a:lnTo>
                      <a:pt x="32777" y="3223"/>
                    </a:lnTo>
                    <a:lnTo>
                      <a:pt x="32212" y="3727"/>
                    </a:lnTo>
                    <a:lnTo>
                      <a:pt x="31662" y="4231"/>
                    </a:lnTo>
                    <a:lnTo>
                      <a:pt x="31158" y="4735"/>
                    </a:lnTo>
                    <a:lnTo>
                      <a:pt x="30685" y="5239"/>
                    </a:lnTo>
                    <a:lnTo>
                      <a:pt x="30257" y="5743"/>
                    </a:lnTo>
                    <a:lnTo>
                      <a:pt x="29845" y="6232"/>
                    </a:lnTo>
                    <a:lnTo>
                      <a:pt x="29478" y="6690"/>
                    </a:lnTo>
                    <a:lnTo>
                      <a:pt x="29157" y="7133"/>
                    </a:lnTo>
                    <a:lnTo>
                      <a:pt x="28867" y="7545"/>
                    </a:lnTo>
                    <a:lnTo>
                      <a:pt x="28608" y="7912"/>
                    </a:lnTo>
                    <a:lnTo>
                      <a:pt x="28211" y="8538"/>
                    </a:lnTo>
                    <a:lnTo>
                      <a:pt x="27981" y="8935"/>
                    </a:lnTo>
                    <a:lnTo>
                      <a:pt x="27890" y="9088"/>
                    </a:lnTo>
                    <a:lnTo>
                      <a:pt x="27813" y="8935"/>
                    </a:lnTo>
                    <a:lnTo>
                      <a:pt x="27584" y="8538"/>
                    </a:lnTo>
                    <a:lnTo>
                      <a:pt x="27187" y="7912"/>
                    </a:lnTo>
                    <a:lnTo>
                      <a:pt x="26928" y="7545"/>
                    </a:lnTo>
                    <a:lnTo>
                      <a:pt x="26637" y="7133"/>
                    </a:lnTo>
                    <a:lnTo>
                      <a:pt x="26317" y="6690"/>
                    </a:lnTo>
                    <a:lnTo>
                      <a:pt x="25950" y="6232"/>
                    </a:lnTo>
                    <a:lnTo>
                      <a:pt x="25538" y="5743"/>
                    </a:lnTo>
                    <a:lnTo>
                      <a:pt x="25110" y="5239"/>
                    </a:lnTo>
                    <a:lnTo>
                      <a:pt x="24637" y="4735"/>
                    </a:lnTo>
                    <a:lnTo>
                      <a:pt x="24133" y="4231"/>
                    </a:lnTo>
                    <a:lnTo>
                      <a:pt x="23583" y="3727"/>
                    </a:lnTo>
                    <a:lnTo>
                      <a:pt x="23018" y="3223"/>
                    </a:lnTo>
                    <a:lnTo>
                      <a:pt x="22407" y="2749"/>
                    </a:lnTo>
                    <a:lnTo>
                      <a:pt x="22086" y="2505"/>
                    </a:lnTo>
                    <a:lnTo>
                      <a:pt x="21765" y="2276"/>
                    </a:lnTo>
                    <a:lnTo>
                      <a:pt x="21429" y="2062"/>
                    </a:lnTo>
                    <a:lnTo>
                      <a:pt x="21078" y="1848"/>
                    </a:lnTo>
                    <a:lnTo>
                      <a:pt x="20727" y="1650"/>
                    </a:lnTo>
                    <a:lnTo>
                      <a:pt x="20375" y="1451"/>
                    </a:lnTo>
                    <a:lnTo>
                      <a:pt x="20009" y="1252"/>
                    </a:lnTo>
                    <a:lnTo>
                      <a:pt x="19642" y="1084"/>
                    </a:lnTo>
                    <a:lnTo>
                      <a:pt x="19260" y="916"/>
                    </a:lnTo>
                    <a:lnTo>
                      <a:pt x="18863" y="764"/>
                    </a:lnTo>
                    <a:lnTo>
                      <a:pt x="18466" y="626"/>
                    </a:lnTo>
                    <a:lnTo>
                      <a:pt x="18069" y="489"/>
                    </a:lnTo>
                    <a:lnTo>
                      <a:pt x="17657" y="367"/>
                    </a:lnTo>
                    <a:lnTo>
                      <a:pt x="17229" y="275"/>
                    </a:lnTo>
                    <a:lnTo>
                      <a:pt x="16801" y="183"/>
                    </a:lnTo>
                    <a:lnTo>
                      <a:pt x="16374" y="122"/>
                    </a:lnTo>
                    <a:lnTo>
                      <a:pt x="15931" y="61"/>
                    </a:lnTo>
                    <a:lnTo>
                      <a:pt x="15473" y="31"/>
                    </a:lnTo>
                    <a:lnTo>
                      <a:pt x="15014" y="0"/>
                    </a:lnTo>
                    <a:close/>
                  </a:path>
                </a:pathLst>
              </a:custGeom>
              <a:solidFill>
                <a:srgbClr val="FFFFFF">
                  <a:alpha val="4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26" name="Google Shape;1881;p14">
                <a:extLst>
                  <a:ext uri="{FF2B5EF4-FFF2-40B4-BE49-F238E27FC236}">
                    <a16:creationId xmlns:a16="http://schemas.microsoft.com/office/drawing/2014/main" id="{D9A2A1C4-E589-EE6B-D0E9-2557C7C447C8}"/>
                  </a:ext>
                </a:extLst>
              </p:cNvPr>
              <p:cNvGrpSpPr/>
              <p:nvPr/>
            </p:nvGrpSpPr>
            <p:grpSpPr>
              <a:xfrm>
                <a:off x="3273113" y="1655857"/>
                <a:ext cx="2621682" cy="1054005"/>
                <a:chOff x="3400246" y="1845930"/>
                <a:chExt cx="2365285" cy="950925"/>
              </a:xfrm>
            </p:grpSpPr>
            <p:sp>
              <p:nvSpPr>
                <p:cNvPr id="27" name="Google Shape;1882;p14">
                  <a:extLst>
                    <a:ext uri="{FF2B5EF4-FFF2-40B4-BE49-F238E27FC236}">
                      <a16:creationId xmlns:a16="http://schemas.microsoft.com/office/drawing/2014/main" id="{DF26356E-BEC1-965F-2577-DDFDE9AD0078}"/>
                    </a:ext>
                  </a:extLst>
                </p:cNvPr>
                <p:cNvSpPr/>
                <p:nvPr/>
              </p:nvSpPr>
              <p:spPr>
                <a:xfrm>
                  <a:off x="3400246" y="2614676"/>
                  <a:ext cx="113964" cy="130056"/>
                </a:xfrm>
                <a:custGeom>
                  <a:avLst/>
                  <a:gdLst/>
                  <a:ahLst/>
                  <a:cxnLst/>
                  <a:rect l="l" t="t" r="r" b="b"/>
                  <a:pathLst>
                    <a:path w="6813" h="7775" extrusionOk="0">
                      <a:moveTo>
                        <a:pt x="5408" y="0"/>
                      </a:moveTo>
                      <a:lnTo>
                        <a:pt x="5255" y="31"/>
                      </a:lnTo>
                      <a:lnTo>
                        <a:pt x="5118" y="62"/>
                      </a:lnTo>
                      <a:lnTo>
                        <a:pt x="4980" y="123"/>
                      </a:lnTo>
                      <a:lnTo>
                        <a:pt x="4843" y="184"/>
                      </a:lnTo>
                      <a:lnTo>
                        <a:pt x="4720" y="260"/>
                      </a:lnTo>
                      <a:lnTo>
                        <a:pt x="4613" y="352"/>
                      </a:lnTo>
                      <a:lnTo>
                        <a:pt x="4507" y="459"/>
                      </a:lnTo>
                      <a:lnTo>
                        <a:pt x="4400" y="566"/>
                      </a:lnTo>
                      <a:lnTo>
                        <a:pt x="4308" y="688"/>
                      </a:lnTo>
                      <a:lnTo>
                        <a:pt x="4216" y="810"/>
                      </a:lnTo>
                      <a:lnTo>
                        <a:pt x="4064" y="1085"/>
                      </a:lnTo>
                      <a:lnTo>
                        <a:pt x="3926" y="1360"/>
                      </a:lnTo>
                      <a:lnTo>
                        <a:pt x="3819" y="1635"/>
                      </a:lnTo>
                      <a:lnTo>
                        <a:pt x="3743" y="1894"/>
                      </a:lnTo>
                      <a:lnTo>
                        <a:pt x="3667" y="2123"/>
                      </a:lnTo>
                      <a:lnTo>
                        <a:pt x="3590" y="2490"/>
                      </a:lnTo>
                      <a:lnTo>
                        <a:pt x="3560" y="2627"/>
                      </a:lnTo>
                      <a:lnTo>
                        <a:pt x="3483" y="2536"/>
                      </a:lnTo>
                      <a:lnTo>
                        <a:pt x="3285" y="2276"/>
                      </a:lnTo>
                      <a:lnTo>
                        <a:pt x="3147" y="2123"/>
                      </a:lnTo>
                      <a:lnTo>
                        <a:pt x="2979" y="1955"/>
                      </a:lnTo>
                      <a:lnTo>
                        <a:pt x="2781" y="1787"/>
                      </a:lnTo>
                      <a:lnTo>
                        <a:pt x="2582" y="1635"/>
                      </a:lnTo>
                      <a:lnTo>
                        <a:pt x="2338" y="1497"/>
                      </a:lnTo>
                      <a:lnTo>
                        <a:pt x="2231" y="1451"/>
                      </a:lnTo>
                      <a:lnTo>
                        <a:pt x="2093" y="1406"/>
                      </a:lnTo>
                      <a:lnTo>
                        <a:pt x="1971" y="1375"/>
                      </a:lnTo>
                      <a:lnTo>
                        <a:pt x="1834" y="1344"/>
                      </a:lnTo>
                      <a:lnTo>
                        <a:pt x="1559" y="1344"/>
                      </a:lnTo>
                      <a:lnTo>
                        <a:pt x="1421" y="1360"/>
                      </a:lnTo>
                      <a:lnTo>
                        <a:pt x="1284" y="1406"/>
                      </a:lnTo>
                      <a:lnTo>
                        <a:pt x="1131" y="1451"/>
                      </a:lnTo>
                      <a:lnTo>
                        <a:pt x="994" y="1528"/>
                      </a:lnTo>
                      <a:lnTo>
                        <a:pt x="841" y="1635"/>
                      </a:lnTo>
                      <a:lnTo>
                        <a:pt x="688" y="1742"/>
                      </a:lnTo>
                      <a:lnTo>
                        <a:pt x="536" y="1879"/>
                      </a:lnTo>
                      <a:lnTo>
                        <a:pt x="398" y="2047"/>
                      </a:lnTo>
                      <a:lnTo>
                        <a:pt x="306" y="2154"/>
                      </a:lnTo>
                      <a:lnTo>
                        <a:pt x="245" y="2261"/>
                      </a:lnTo>
                      <a:lnTo>
                        <a:pt x="184" y="2368"/>
                      </a:lnTo>
                      <a:lnTo>
                        <a:pt x="123" y="2475"/>
                      </a:lnTo>
                      <a:lnTo>
                        <a:pt x="93" y="2582"/>
                      </a:lnTo>
                      <a:lnTo>
                        <a:pt x="47" y="2704"/>
                      </a:lnTo>
                      <a:lnTo>
                        <a:pt x="16" y="2933"/>
                      </a:lnTo>
                      <a:lnTo>
                        <a:pt x="1" y="3162"/>
                      </a:lnTo>
                      <a:lnTo>
                        <a:pt x="32" y="3406"/>
                      </a:lnTo>
                      <a:lnTo>
                        <a:pt x="77" y="3666"/>
                      </a:lnTo>
                      <a:lnTo>
                        <a:pt x="169" y="3910"/>
                      </a:lnTo>
                      <a:lnTo>
                        <a:pt x="276" y="4155"/>
                      </a:lnTo>
                      <a:lnTo>
                        <a:pt x="413" y="4414"/>
                      </a:lnTo>
                      <a:lnTo>
                        <a:pt x="566" y="4659"/>
                      </a:lnTo>
                      <a:lnTo>
                        <a:pt x="749" y="4918"/>
                      </a:lnTo>
                      <a:lnTo>
                        <a:pt x="948" y="5163"/>
                      </a:lnTo>
                      <a:lnTo>
                        <a:pt x="1177" y="5407"/>
                      </a:lnTo>
                      <a:lnTo>
                        <a:pt x="1406" y="5636"/>
                      </a:lnTo>
                      <a:lnTo>
                        <a:pt x="1666" y="5865"/>
                      </a:lnTo>
                      <a:lnTo>
                        <a:pt x="1925" y="6094"/>
                      </a:lnTo>
                      <a:lnTo>
                        <a:pt x="2216" y="6308"/>
                      </a:lnTo>
                      <a:lnTo>
                        <a:pt x="2491" y="6507"/>
                      </a:lnTo>
                      <a:lnTo>
                        <a:pt x="2796" y="6705"/>
                      </a:lnTo>
                      <a:lnTo>
                        <a:pt x="3101" y="6889"/>
                      </a:lnTo>
                      <a:lnTo>
                        <a:pt x="3422" y="7057"/>
                      </a:lnTo>
                      <a:lnTo>
                        <a:pt x="3728" y="7209"/>
                      </a:lnTo>
                      <a:lnTo>
                        <a:pt x="4048" y="7347"/>
                      </a:lnTo>
                      <a:lnTo>
                        <a:pt x="4369" y="7454"/>
                      </a:lnTo>
                      <a:lnTo>
                        <a:pt x="4690" y="7561"/>
                      </a:lnTo>
                      <a:lnTo>
                        <a:pt x="5011" y="7652"/>
                      </a:lnTo>
                      <a:lnTo>
                        <a:pt x="5316" y="7713"/>
                      </a:lnTo>
                      <a:lnTo>
                        <a:pt x="5622" y="7744"/>
                      </a:lnTo>
                      <a:lnTo>
                        <a:pt x="5927" y="7775"/>
                      </a:lnTo>
                      <a:lnTo>
                        <a:pt x="6217" y="7759"/>
                      </a:lnTo>
                      <a:lnTo>
                        <a:pt x="6492" y="7729"/>
                      </a:lnTo>
                      <a:lnTo>
                        <a:pt x="6370" y="7500"/>
                      </a:lnTo>
                      <a:lnTo>
                        <a:pt x="6248" y="7240"/>
                      </a:lnTo>
                      <a:lnTo>
                        <a:pt x="6171" y="6980"/>
                      </a:lnTo>
                      <a:lnTo>
                        <a:pt x="6110" y="6721"/>
                      </a:lnTo>
                      <a:lnTo>
                        <a:pt x="6064" y="6446"/>
                      </a:lnTo>
                      <a:lnTo>
                        <a:pt x="6049" y="6171"/>
                      </a:lnTo>
                      <a:lnTo>
                        <a:pt x="6034" y="5881"/>
                      </a:lnTo>
                      <a:lnTo>
                        <a:pt x="6049" y="5590"/>
                      </a:lnTo>
                      <a:lnTo>
                        <a:pt x="6080" y="5300"/>
                      </a:lnTo>
                      <a:lnTo>
                        <a:pt x="6110" y="5010"/>
                      </a:lnTo>
                      <a:lnTo>
                        <a:pt x="6217" y="4430"/>
                      </a:lnTo>
                      <a:lnTo>
                        <a:pt x="6339" y="3849"/>
                      </a:lnTo>
                      <a:lnTo>
                        <a:pt x="6477" y="3284"/>
                      </a:lnTo>
                      <a:lnTo>
                        <a:pt x="6599" y="2734"/>
                      </a:lnTo>
                      <a:lnTo>
                        <a:pt x="6706" y="2215"/>
                      </a:lnTo>
                      <a:lnTo>
                        <a:pt x="6752" y="1971"/>
                      </a:lnTo>
                      <a:lnTo>
                        <a:pt x="6782" y="1742"/>
                      </a:lnTo>
                      <a:lnTo>
                        <a:pt x="6813" y="1512"/>
                      </a:lnTo>
                      <a:lnTo>
                        <a:pt x="6813" y="1299"/>
                      </a:lnTo>
                      <a:lnTo>
                        <a:pt x="6798" y="1100"/>
                      </a:lnTo>
                      <a:lnTo>
                        <a:pt x="6767" y="902"/>
                      </a:lnTo>
                      <a:lnTo>
                        <a:pt x="6721" y="734"/>
                      </a:lnTo>
                      <a:lnTo>
                        <a:pt x="6645" y="581"/>
                      </a:lnTo>
                      <a:lnTo>
                        <a:pt x="6553" y="443"/>
                      </a:lnTo>
                      <a:lnTo>
                        <a:pt x="6431" y="321"/>
                      </a:lnTo>
                      <a:lnTo>
                        <a:pt x="6294" y="214"/>
                      </a:lnTo>
                      <a:lnTo>
                        <a:pt x="6110" y="123"/>
                      </a:lnTo>
                      <a:lnTo>
                        <a:pt x="5927" y="62"/>
                      </a:lnTo>
                      <a:lnTo>
                        <a:pt x="5744" y="16"/>
                      </a:lnTo>
                      <a:lnTo>
                        <a:pt x="5576" y="0"/>
                      </a:lnTo>
                      <a:close/>
                    </a:path>
                  </a:pathLst>
                </a:custGeom>
                <a:solidFill>
                  <a:srgbClr val="F053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 name="Google Shape;1883;p14">
                  <a:extLst>
                    <a:ext uri="{FF2B5EF4-FFF2-40B4-BE49-F238E27FC236}">
                      <a16:creationId xmlns:a16="http://schemas.microsoft.com/office/drawing/2014/main" id="{4DA3B87B-A3F8-41E1-81A9-5DF3DDE09D90}"/>
                    </a:ext>
                  </a:extLst>
                </p:cNvPr>
                <p:cNvSpPr/>
                <p:nvPr/>
              </p:nvSpPr>
              <p:spPr>
                <a:xfrm>
                  <a:off x="3927580" y="1845930"/>
                  <a:ext cx="110887" cy="124687"/>
                </a:xfrm>
                <a:custGeom>
                  <a:avLst/>
                  <a:gdLst/>
                  <a:ahLst/>
                  <a:cxnLst/>
                  <a:rect l="l" t="t" r="r" b="b"/>
                  <a:pathLst>
                    <a:path w="6629" h="7454" extrusionOk="0">
                      <a:moveTo>
                        <a:pt x="5376" y="0"/>
                      </a:moveTo>
                      <a:lnTo>
                        <a:pt x="5223" y="15"/>
                      </a:lnTo>
                      <a:lnTo>
                        <a:pt x="5086" y="31"/>
                      </a:lnTo>
                      <a:lnTo>
                        <a:pt x="4949" y="76"/>
                      </a:lnTo>
                      <a:lnTo>
                        <a:pt x="4826" y="137"/>
                      </a:lnTo>
                      <a:lnTo>
                        <a:pt x="4704" y="199"/>
                      </a:lnTo>
                      <a:lnTo>
                        <a:pt x="4582" y="275"/>
                      </a:lnTo>
                      <a:lnTo>
                        <a:pt x="4475" y="367"/>
                      </a:lnTo>
                      <a:lnTo>
                        <a:pt x="4368" y="473"/>
                      </a:lnTo>
                      <a:lnTo>
                        <a:pt x="4185" y="687"/>
                      </a:lnTo>
                      <a:lnTo>
                        <a:pt x="4017" y="932"/>
                      </a:lnTo>
                      <a:lnTo>
                        <a:pt x="3879" y="1191"/>
                      </a:lnTo>
                      <a:lnTo>
                        <a:pt x="3742" y="1436"/>
                      </a:lnTo>
                      <a:lnTo>
                        <a:pt x="3650" y="1680"/>
                      </a:lnTo>
                      <a:lnTo>
                        <a:pt x="3559" y="1909"/>
                      </a:lnTo>
                      <a:lnTo>
                        <a:pt x="3452" y="2245"/>
                      </a:lnTo>
                      <a:lnTo>
                        <a:pt x="3421" y="2383"/>
                      </a:lnTo>
                      <a:lnTo>
                        <a:pt x="3360" y="2276"/>
                      </a:lnTo>
                      <a:lnTo>
                        <a:pt x="3192" y="2016"/>
                      </a:lnTo>
                      <a:lnTo>
                        <a:pt x="3070" y="1863"/>
                      </a:lnTo>
                      <a:lnTo>
                        <a:pt x="2917" y="1680"/>
                      </a:lnTo>
                      <a:lnTo>
                        <a:pt x="2749" y="1512"/>
                      </a:lnTo>
                      <a:lnTo>
                        <a:pt x="2566" y="1359"/>
                      </a:lnTo>
                      <a:lnTo>
                        <a:pt x="2352" y="1207"/>
                      </a:lnTo>
                      <a:lnTo>
                        <a:pt x="2230" y="1161"/>
                      </a:lnTo>
                      <a:lnTo>
                        <a:pt x="2123" y="1100"/>
                      </a:lnTo>
                      <a:lnTo>
                        <a:pt x="2001" y="1054"/>
                      </a:lnTo>
                      <a:lnTo>
                        <a:pt x="1879" y="1023"/>
                      </a:lnTo>
                      <a:lnTo>
                        <a:pt x="1741" y="1008"/>
                      </a:lnTo>
                      <a:lnTo>
                        <a:pt x="1619" y="1008"/>
                      </a:lnTo>
                      <a:lnTo>
                        <a:pt x="1482" y="1023"/>
                      </a:lnTo>
                      <a:lnTo>
                        <a:pt x="1344" y="1039"/>
                      </a:lnTo>
                      <a:lnTo>
                        <a:pt x="1191" y="1084"/>
                      </a:lnTo>
                      <a:lnTo>
                        <a:pt x="1054" y="1145"/>
                      </a:lnTo>
                      <a:lnTo>
                        <a:pt x="901" y="1222"/>
                      </a:lnTo>
                      <a:lnTo>
                        <a:pt x="748" y="1329"/>
                      </a:lnTo>
                      <a:lnTo>
                        <a:pt x="596" y="1451"/>
                      </a:lnTo>
                      <a:lnTo>
                        <a:pt x="443" y="1604"/>
                      </a:lnTo>
                      <a:lnTo>
                        <a:pt x="290" y="1787"/>
                      </a:lnTo>
                      <a:lnTo>
                        <a:pt x="168" y="1986"/>
                      </a:lnTo>
                      <a:lnTo>
                        <a:pt x="76" y="2199"/>
                      </a:lnTo>
                      <a:lnTo>
                        <a:pt x="15" y="2413"/>
                      </a:lnTo>
                      <a:lnTo>
                        <a:pt x="0" y="2642"/>
                      </a:lnTo>
                      <a:lnTo>
                        <a:pt x="0" y="2871"/>
                      </a:lnTo>
                      <a:lnTo>
                        <a:pt x="46" y="3116"/>
                      </a:lnTo>
                      <a:lnTo>
                        <a:pt x="107" y="3360"/>
                      </a:lnTo>
                      <a:lnTo>
                        <a:pt x="183" y="3605"/>
                      </a:lnTo>
                      <a:lnTo>
                        <a:pt x="305" y="3849"/>
                      </a:lnTo>
                      <a:lnTo>
                        <a:pt x="428" y="4109"/>
                      </a:lnTo>
                      <a:lnTo>
                        <a:pt x="596" y="4353"/>
                      </a:lnTo>
                      <a:lnTo>
                        <a:pt x="764" y="4597"/>
                      </a:lnTo>
                      <a:lnTo>
                        <a:pt x="962" y="4857"/>
                      </a:lnTo>
                      <a:lnTo>
                        <a:pt x="1161" y="5086"/>
                      </a:lnTo>
                      <a:lnTo>
                        <a:pt x="1390" y="5330"/>
                      </a:lnTo>
                      <a:lnTo>
                        <a:pt x="1634" y="5559"/>
                      </a:lnTo>
                      <a:lnTo>
                        <a:pt x="1879" y="5789"/>
                      </a:lnTo>
                      <a:lnTo>
                        <a:pt x="2138" y="6002"/>
                      </a:lnTo>
                      <a:lnTo>
                        <a:pt x="2413" y="6201"/>
                      </a:lnTo>
                      <a:lnTo>
                        <a:pt x="2688" y="6400"/>
                      </a:lnTo>
                      <a:lnTo>
                        <a:pt x="2978" y="6583"/>
                      </a:lnTo>
                      <a:lnTo>
                        <a:pt x="3268" y="6751"/>
                      </a:lnTo>
                      <a:lnTo>
                        <a:pt x="3574" y="6904"/>
                      </a:lnTo>
                      <a:lnTo>
                        <a:pt x="3864" y="7041"/>
                      </a:lnTo>
                      <a:lnTo>
                        <a:pt x="4154" y="7163"/>
                      </a:lnTo>
                      <a:lnTo>
                        <a:pt x="4460" y="7255"/>
                      </a:lnTo>
                      <a:lnTo>
                        <a:pt x="4750" y="7346"/>
                      </a:lnTo>
                      <a:lnTo>
                        <a:pt x="5040" y="7408"/>
                      </a:lnTo>
                      <a:lnTo>
                        <a:pt x="5330" y="7438"/>
                      </a:lnTo>
                      <a:lnTo>
                        <a:pt x="5605" y="7453"/>
                      </a:lnTo>
                      <a:lnTo>
                        <a:pt x="5880" y="7453"/>
                      </a:lnTo>
                      <a:lnTo>
                        <a:pt x="5758" y="7209"/>
                      </a:lnTo>
                      <a:lnTo>
                        <a:pt x="5666" y="6965"/>
                      </a:lnTo>
                      <a:lnTo>
                        <a:pt x="5605" y="6705"/>
                      </a:lnTo>
                      <a:lnTo>
                        <a:pt x="5575" y="6445"/>
                      </a:lnTo>
                      <a:lnTo>
                        <a:pt x="5544" y="6186"/>
                      </a:lnTo>
                      <a:lnTo>
                        <a:pt x="5544" y="5926"/>
                      </a:lnTo>
                      <a:lnTo>
                        <a:pt x="5559" y="5651"/>
                      </a:lnTo>
                      <a:lnTo>
                        <a:pt x="5590" y="5376"/>
                      </a:lnTo>
                      <a:lnTo>
                        <a:pt x="5636" y="5101"/>
                      </a:lnTo>
                      <a:lnTo>
                        <a:pt x="5697" y="4826"/>
                      </a:lnTo>
                      <a:lnTo>
                        <a:pt x="5834" y="4277"/>
                      </a:lnTo>
                      <a:lnTo>
                        <a:pt x="5987" y="3727"/>
                      </a:lnTo>
                      <a:lnTo>
                        <a:pt x="6155" y="3207"/>
                      </a:lnTo>
                      <a:lnTo>
                        <a:pt x="6323" y="2688"/>
                      </a:lnTo>
                      <a:lnTo>
                        <a:pt x="6461" y="2199"/>
                      </a:lnTo>
                      <a:lnTo>
                        <a:pt x="6568" y="1741"/>
                      </a:lnTo>
                      <a:lnTo>
                        <a:pt x="6598" y="1527"/>
                      </a:lnTo>
                      <a:lnTo>
                        <a:pt x="6613" y="1329"/>
                      </a:lnTo>
                      <a:lnTo>
                        <a:pt x="6629" y="1130"/>
                      </a:lnTo>
                      <a:lnTo>
                        <a:pt x="6613" y="962"/>
                      </a:lnTo>
                      <a:lnTo>
                        <a:pt x="6568" y="794"/>
                      </a:lnTo>
                      <a:lnTo>
                        <a:pt x="6522" y="626"/>
                      </a:lnTo>
                      <a:lnTo>
                        <a:pt x="6430" y="489"/>
                      </a:lnTo>
                      <a:lnTo>
                        <a:pt x="6323" y="367"/>
                      </a:lnTo>
                      <a:lnTo>
                        <a:pt x="6201" y="260"/>
                      </a:lnTo>
                      <a:lnTo>
                        <a:pt x="6033" y="168"/>
                      </a:lnTo>
                      <a:lnTo>
                        <a:pt x="5865" y="92"/>
                      </a:lnTo>
                      <a:lnTo>
                        <a:pt x="5697" y="46"/>
                      </a:lnTo>
                      <a:lnTo>
                        <a:pt x="5529" y="15"/>
                      </a:lnTo>
                      <a:lnTo>
                        <a:pt x="5376" y="0"/>
                      </a:lnTo>
                      <a:close/>
                    </a:path>
                  </a:pathLst>
                </a:custGeom>
                <a:solidFill>
                  <a:srgbClr val="F053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9" name="Google Shape;1884;p14">
                  <a:extLst>
                    <a:ext uri="{FF2B5EF4-FFF2-40B4-BE49-F238E27FC236}">
                      <a16:creationId xmlns:a16="http://schemas.microsoft.com/office/drawing/2014/main" id="{11C498CF-6223-1000-6453-BB45F98BD8FB}"/>
                    </a:ext>
                  </a:extLst>
                </p:cNvPr>
                <p:cNvSpPr/>
                <p:nvPr/>
              </p:nvSpPr>
              <p:spPr>
                <a:xfrm>
                  <a:off x="3474081" y="1978512"/>
                  <a:ext cx="151785" cy="171457"/>
                </a:xfrm>
                <a:custGeom>
                  <a:avLst/>
                  <a:gdLst/>
                  <a:ahLst/>
                  <a:cxnLst/>
                  <a:rect l="l" t="t" r="r" b="b"/>
                  <a:pathLst>
                    <a:path w="9074" h="10250" extrusionOk="0">
                      <a:moveTo>
                        <a:pt x="2307" y="1"/>
                      </a:moveTo>
                      <a:lnTo>
                        <a:pt x="2063" y="31"/>
                      </a:lnTo>
                      <a:lnTo>
                        <a:pt x="1788" y="77"/>
                      </a:lnTo>
                      <a:lnTo>
                        <a:pt x="1635" y="123"/>
                      </a:lnTo>
                      <a:lnTo>
                        <a:pt x="1482" y="169"/>
                      </a:lnTo>
                      <a:lnTo>
                        <a:pt x="1345" y="230"/>
                      </a:lnTo>
                      <a:lnTo>
                        <a:pt x="1208" y="306"/>
                      </a:lnTo>
                      <a:lnTo>
                        <a:pt x="1085" y="383"/>
                      </a:lnTo>
                      <a:lnTo>
                        <a:pt x="963" y="459"/>
                      </a:lnTo>
                      <a:lnTo>
                        <a:pt x="856" y="566"/>
                      </a:lnTo>
                      <a:lnTo>
                        <a:pt x="749" y="658"/>
                      </a:lnTo>
                      <a:lnTo>
                        <a:pt x="658" y="780"/>
                      </a:lnTo>
                      <a:lnTo>
                        <a:pt x="566" y="887"/>
                      </a:lnTo>
                      <a:lnTo>
                        <a:pt x="490" y="1024"/>
                      </a:lnTo>
                      <a:lnTo>
                        <a:pt x="413" y="1146"/>
                      </a:lnTo>
                      <a:lnTo>
                        <a:pt x="276" y="1437"/>
                      </a:lnTo>
                      <a:lnTo>
                        <a:pt x="169" y="1742"/>
                      </a:lnTo>
                      <a:lnTo>
                        <a:pt x="93" y="2078"/>
                      </a:lnTo>
                      <a:lnTo>
                        <a:pt x="47" y="2429"/>
                      </a:lnTo>
                      <a:lnTo>
                        <a:pt x="1" y="2796"/>
                      </a:lnTo>
                      <a:lnTo>
                        <a:pt x="1" y="3178"/>
                      </a:lnTo>
                      <a:lnTo>
                        <a:pt x="16" y="3560"/>
                      </a:lnTo>
                      <a:lnTo>
                        <a:pt x="47" y="3972"/>
                      </a:lnTo>
                      <a:lnTo>
                        <a:pt x="108" y="4384"/>
                      </a:lnTo>
                      <a:lnTo>
                        <a:pt x="184" y="4797"/>
                      </a:lnTo>
                      <a:lnTo>
                        <a:pt x="276" y="5209"/>
                      </a:lnTo>
                      <a:lnTo>
                        <a:pt x="398" y="5637"/>
                      </a:lnTo>
                      <a:lnTo>
                        <a:pt x="536" y="6049"/>
                      </a:lnTo>
                      <a:lnTo>
                        <a:pt x="688" y="6461"/>
                      </a:lnTo>
                      <a:lnTo>
                        <a:pt x="856" y="6874"/>
                      </a:lnTo>
                      <a:lnTo>
                        <a:pt x="1040" y="7271"/>
                      </a:lnTo>
                      <a:lnTo>
                        <a:pt x="1223" y="7653"/>
                      </a:lnTo>
                      <a:lnTo>
                        <a:pt x="1437" y="8035"/>
                      </a:lnTo>
                      <a:lnTo>
                        <a:pt x="1666" y="8386"/>
                      </a:lnTo>
                      <a:lnTo>
                        <a:pt x="1910" y="8737"/>
                      </a:lnTo>
                      <a:lnTo>
                        <a:pt x="2154" y="9043"/>
                      </a:lnTo>
                      <a:lnTo>
                        <a:pt x="2414" y="9348"/>
                      </a:lnTo>
                      <a:lnTo>
                        <a:pt x="2689" y="9623"/>
                      </a:lnTo>
                      <a:lnTo>
                        <a:pt x="2979" y="9867"/>
                      </a:lnTo>
                      <a:lnTo>
                        <a:pt x="3269" y="10066"/>
                      </a:lnTo>
                      <a:lnTo>
                        <a:pt x="3560" y="10249"/>
                      </a:lnTo>
                      <a:lnTo>
                        <a:pt x="3605" y="9913"/>
                      </a:lnTo>
                      <a:lnTo>
                        <a:pt x="3682" y="9593"/>
                      </a:lnTo>
                      <a:lnTo>
                        <a:pt x="3804" y="9272"/>
                      </a:lnTo>
                      <a:lnTo>
                        <a:pt x="3941" y="8951"/>
                      </a:lnTo>
                      <a:lnTo>
                        <a:pt x="4094" y="8661"/>
                      </a:lnTo>
                      <a:lnTo>
                        <a:pt x="4293" y="8371"/>
                      </a:lnTo>
                      <a:lnTo>
                        <a:pt x="4491" y="8080"/>
                      </a:lnTo>
                      <a:lnTo>
                        <a:pt x="4720" y="7806"/>
                      </a:lnTo>
                      <a:lnTo>
                        <a:pt x="4965" y="7546"/>
                      </a:lnTo>
                      <a:lnTo>
                        <a:pt x="5209" y="7286"/>
                      </a:lnTo>
                      <a:lnTo>
                        <a:pt x="5484" y="7027"/>
                      </a:lnTo>
                      <a:lnTo>
                        <a:pt x="5744" y="6782"/>
                      </a:lnTo>
                      <a:lnTo>
                        <a:pt x="6309" y="6309"/>
                      </a:lnTo>
                      <a:lnTo>
                        <a:pt x="6859" y="5851"/>
                      </a:lnTo>
                      <a:lnTo>
                        <a:pt x="7393" y="5408"/>
                      </a:lnTo>
                      <a:lnTo>
                        <a:pt x="7897" y="4965"/>
                      </a:lnTo>
                      <a:lnTo>
                        <a:pt x="8126" y="4766"/>
                      </a:lnTo>
                      <a:lnTo>
                        <a:pt x="8325" y="4552"/>
                      </a:lnTo>
                      <a:lnTo>
                        <a:pt x="8523" y="4338"/>
                      </a:lnTo>
                      <a:lnTo>
                        <a:pt x="8676" y="4140"/>
                      </a:lnTo>
                      <a:lnTo>
                        <a:pt x="8829" y="3926"/>
                      </a:lnTo>
                      <a:lnTo>
                        <a:pt x="8936" y="3712"/>
                      </a:lnTo>
                      <a:lnTo>
                        <a:pt x="9012" y="3514"/>
                      </a:lnTo>
                      <a:lnTo>
                        <a:pt x="9058" y="3300"/>
                      </a:lnTo>
                      <a:lnTo>
                        <a:pt x="9073" y="3193"/>
                      </a:lnTo>
                      <a:lnTo>
                        <a:pt x="9073" y="3101"/>
                      </a:lnTo>
                      <a:lnTo>
                        <a:pt x="9058" y="2994"/>
                      </a:lnTo>
                      <a:lnTo>
                        <a:pt x="9043" y="2888"/>
                      </a:lnTo>
                      <a:lnTo>
                        <a:pt x="9012" y="2781"/>
                      </a:lnTo>
                      <a:lnTo>
                        <a:pt x="8982" y="2674"/>
                      </a:lnTo>
                      <a:lnTo>
                        <a:pt x="8921" y="2567"/>
                      </a:lnTo>
                      <a:lnTo>
                        <a:pt x="8859" y="2460"/>
                      </a:lnTo>
                      <a:lnTo>
                        <a:pt x="8722" y="2246"/>
                      </a:lnTo>
                      <a:lnTo>
                        <a:pt x="8585" y="2078"/>
                      </a:lnTo>
                      <a:lnTo>
                        <a:pt x="8432" y="1941"/>
                      </a:lnTo>
                      <a:lnTo>
                        <a:pt x="8264" y="1818"/>
                      </a:lnTo>
                      <a:lnTo>
                        <a:pt x="8096" y="1727"/>
                      </a:lnTo>
                      <a:lnTo>
                        <a:pt x="7928" y="1650"/>
                      </a:lnTo>
                      <a:lnTo>
                        <a:pt x="7760" y="1589"/>
                      </a:lnTo>
                      <a:lnTo>
                        <a:pt x="7576" y="1574"/>
                      </a:lnTo>
                      <a:lnTo>
                        <a:pt x="7393" y="1559"/>
                      </a:lnTo>
                      <a:lnTo>
                        <a:pt x="7210" y="1559"/>
                      </a:lnTo>
                      <a:lnTo>
                        <a:pt x="7027" y="1574"/>
                      </a:lnTo>
                      <a:lnTo>
                        <a:pt x="6843" y="1620"/>
                      </a:lnTo>
                      <a:lnTo>
                        <a:pt x="6660" y="1666"/>
                      </a:lnTo>
                      <a:lnTo>
                        <a:pt x="6492" y="1727"/>
                      </a:lnTo>
                      <a:lnTo>
                        <a:pt x="6309" y="1788"/>
                      </a:lnTo>
                      <a:lnTo>
                        <a:pt x="6141" y="1864"/>
                      </a:lnTo>
                      <a:lnTo>
                        <a:pt x="5805" y="2047"/>
                      </a:lnTo>
                      <a:lnTo>
                        <a:pt x="5484" y="2231"/>
                      </a:lnTo>
                      <a:lnTo>
                        <a:pt x="5209" y="2429"/>
                      </a:lnTo>
                      <a:lnTo>
                        <a:pt x="4965" y="2613"/>
                      </a:lnTo>
                      <a:lnTo>
                        <a:pt x="4598" y="2903"/>
                      </a:lnTo>
                      <a:lnTo>
                        <a:pt x="4476" y="3025"/>
                      </a:lnTo>
                      <a:lnTo>
                        <a:pt x="4476" y="2872"/>
                      </a:lnTo>
                      <a:lnTo>
                        <a:pt x="4476" y="2689"/>
                      </a:lnTo>
                      <a:lnTo>
                        <a:pt x="4476" y="2460"/>
                      </a:lnTo>
                      <a:lnTo>
                        <a:pt x="4461" y="2200"/>
                      </a:lnTo>
                      <a:lnTo>
                        <a:pt x="4415" y="1910"/>
                      </a:lnTo>
                      <a:lnTo>
                        <a:pt x="4354" y="1605"/>
                      </a:lnTo>
                      <a:lnTo>
                        <a:pt x="4262" y="1299"/>
                      </a:lnTo>
                      <a:lnTo>
                        <a:pt x="4201" y="1146"/>
                      </a:lnTo>
                      <a:lnTo>
                        <a:pt x="4125" y="994"/>
                      </a:lnTo>
                      <a:lnTo>
                        <a:pt x="4048" y="856"/>
                      </a:lnTo>
                      <a:lnTo>
                        <a:pt x="3957" y="719"/>
                      </a:lnTo>
                      <a:lnTo>
                        <a:pt x="3850" y="581"/>
                      </a:lnTo>
                      <a:lnTo>
                        <a:pt x="3743" y="459"/>
                      </a:lnTo>
                      <a:lnTo>
                        <a:pt x="3605" y="352"/>
                      </a:lnTo>
                      <a:lnTo>
                        <a:pt x="3468" y="261"/>
                      </a:lnTo>
                      <a:lnTo>
                        <a:pt x="3315" y="169"/>
                      </a:lnTo>
                      <a:lnTo>
                        <a:pt x="3147" y="108"/>
                      </a:lnTo>
                      <a:lnTo>
                        <a:pt x="2964" y="47"/>
                      </a:lnTo>
                      <a:lnTo>
                        <a:pt x="2765" y="16"/>
                      </a:lnTo>
                      <a:lnTo>
                        <a:pt x="2552" y="1"/>
                      </a:lnTo>
                      <a:close/>
                    </a:path>
                  </a:pathLst>
                </a:custGeom>
                <a:solidFill>
                  <a:srgbClr val="F053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 name="Google Shape;1885;p14">
                  <a:extLst>
                    <a:ext uri="{FF2B5EF4-FFF2-40B4-BE49-F238E27FC236}">
                      <a16:creationId xmlns:a16="http://schemas.microsoft.com/office/drawing/2014/main" id="{5326C4D3-A470-875D-A863-7FE8FCA7686A}"/>
                    </a:ext>
                  </a:extLst>
                </p:cNvPr>
                <p:cNvSpPr/>
                <p:nvPr/>
              </p:nvSpPr>
              <p:spPr>
                <a:xfrm>
                  <a:off x="5625522" y="2636907"/>
                  <a:ext cx="140009" cy="159948"/>
                </a:xfrm>
                <a:custGeom>
                  <a:avLst/>
                  <a:gdLst/>
                  <a:ahLst/>
                  <a:cxnLst/>
                  <a:rect l="l" t="t" r="r" b="b"/>
                  <a:pathLst>
                    <a:path w="8370" h="9562" extrusionOk="0">
                      <a:moveTo>
                        <a:pt x="1482" y="0"/>
                      </a:moveTo>
                      <a:lnTo>
                        <a:pt x="1268" y="46"/>
                      </a:lnTo>
                      <a:lnTo>
                        <a:pt x="1024" y="107"/>
                      </a:lnTo>
                      <a:lnTo>
                        <a:pt x="901" y="153"/>
                      </a:lnTo>
                      <a:lnTo>
                        <a:pt x="794" y="199"/>
                      </a:lnTo>
                      <a:lnTo>
                        <a:pt x="703" y="260"/>
                      </a:lnTo>
                      <a:lnTo>
                        <a:pt x="611" y="321"/>
                      </a:lnTo>
                      <a:lnTo>
                        <a:pt x="535" y="382"/>
                      </a:lnTo>
                      <a:lnTo>
                        <a:pt x="458" y="458"/>
                      </a:lnTo>
                      <a:lnTo>
                        <a:pt x="382" y="535"/>
                      </a:lnTo>
                      <a:lnTo>
                        <a:pt x="321" y="626"/>
                      </a:lnTo>
                      <a:lnTo>
                        <a:pt x="229" y="810"/>
                      </a:lnTo>
                      <a:lnTo>
                        <a:pt x="153" y="1024"/>
                      </a:lnTo>
                      <a:lnTo>
                        <a:pt x="107" y="1253"/>
                      </a:lnTo>
                      <a:lnTo>
                        <a:pt x="77" y="1497"/>
                      </a:lnTo>
                      <a:lnTo>
                        <a:pt x="61" y="1772"/>
                      </a:lnTo>
                      <a:lnTo>
                        <a:pt x="77" y="2047"/>
                      </a:lnTo>
                      <a:lnTo>
                        <a:pt x="92" y="2337"/>
                      </a:lnTo>
                      <a:lnTo>
                        <a:pt x="138" y="2642"/>
                      </a:lnTo>
                      <a:lnTo>
                        <a:pt x="229" y="3299"/>
                      </a:lnTo>
                      <a:lnTo>
                        <a:pt x="352" y="3987"/>
                      </a:lnTo>
                      <a:lnTo>
                        <a:pt x="474" y="4689"/>
                      </a:lnTo>
                      <a:lnTo>
                        <a:pt x="596" y="5422"/>
                      </a:lnTo>
                      <a:lnTo>
                        <a:pt x="642" y="5789"/>
                      </a:lnTo>
                      <a:lnTo>
                        <a:pt x="672" y="6155"/>
                      </a:lnTo>
                      <a:lnTo>
                        <a:pt x="703" y="6507"/>
                      </a:lnTo>
                      <a:lnTo>
                        <a:pt x="703" y="6873"/>
                      </a:lnTo>
                      <a:lnTo>
                        <a:pt x="703" y="7224"/>
                      </a:lnTo>
                      <a:lnTo>
                        <a:pt x="672" y="7576"/>
                      </a:lnTo>
                      <a:lnTo>
                        <a:pt x="626" y="7912"/>
                      </a:lnTo>
                      <a:lnTo>
                        <a:pt x="565" y="8248"/>
                      </a:lnTo>
                      <a:lnTo>
                        <a:pt x="458" y="8584"/>
                      </a:lnTo>
                      <a:lnTo>
                        <a:pt x="336" y="8889"/>
                      </a:lnTo>
                      <a:lnTo>
                        <a:pt x="184" y="9195"/>
                      </a:lnTo>
                      <a:lnTo>
                        <a:pt x="0" y="9485"/>
                      </a:lnTo>
                      <a:lnTo>
                        <a:pt x="352" y="9546"/>
                      </a:lnTo>
                      <a:lnTo>
                        <a:pt x="703" y="9561"/>
                      </a:lnTo>
                      <a:lnTo>
                        <a:pt x="1085" y="9561"/>
                      </a:lnTo>
                      <a:lnTo>
                        <a:pt x="1466" y="9531"/>
                      </a:lnTo>
                      <a:lnTo>
                        <a:pt x="1848" y="9485"/>
                      </a:lnTo>
                      <a:lnTo>
                        <a:pt x="2245" y="9393"/>
                      </a:lnTo>
                      <a:lnTo>
                        <a:pt x="2658" y="9286"/>
                      </a:lnTo>
                      <a:lnTo>
                        <a:pt x="3055" y="9164"/>
                      </a:lnTo>
                      <a:lnTo>
                        <a:pt x="3467" y="9027"/>
                      </a:lnTo>
                      <a:lnTo>
                        <a:pt x="3864" y="8859"/>
                      </a:lnTo>
                      <a:lnTo>
                        <a:pt x="4261" y="8675"/>
                      </a:lnTo>
                      <a:lnTo>
                        <a:pt x="4643" y="8462"/>
                      </a:lnTo>
                      <a:lnTo>
                        <a:pt x="5040" y="8248"/>
                      </a:lnTo>
                      <a:lnTo>
                        <a:pt x="5407" y="8019"/>
                      </a:lnTo>
                      <a:lnTo>
                        <a:pt x="5774" y="7774"/>
                      </a:lnTo>
                      <a:lnTo>
                        <a:pt x="6110" y="7515"/>
                      </a:lnTo>
                      <a:lnTo>
                        <a:pt x="6446" y="7255"/>
                      </a:lnTo>
                      <a:lnTo>
                        <a:pt x="6751" y="6980"/>
                      </a:lnTo>
                      <a:lnTo>
                        <a:pt x="7041" y="6690"/>
                      </a:lnTo>
                      <a:lnTo>
                        <a:pt x="7301" y="6400"/>
                      </a:lnTo>
                      <a:lnTo>
                        <a:pt x="7545" y="6110"/>
                      </a:lnTo>
                      <a:lnTo>
                        <a:pt x="7759" y="5804"/>
                      </a:lnTo>
                      <a:lnTo>
                        <a:pt x="7942" y="5514"/>
                      </a:lnTo>
                      <a:lnTo>
                        <a:pt x="8095" y="5208"/>
                      </a:lnTo>
                      <a:lnTo>
                        <a:pt x="8217" y="4903"/>
                      </a:lnTo>
                      <a:lnTo>
                        <a:pt x="8309" y="4597"/>
                      </a:lnTo>
                      <a:lnTo>
                        <a:pt x="8339" y="4445"/>
                      </a:lnTo>
                      <a:lnTo>
                        <a:pt x="8355" y="4307"/>
                      </a:lnTo>
                      <a:lnTo>
                        <a:pt x="8370" y="4155"/>
                      </a:lnTo>
                      <a:lnTo>
                        <a:pt x="8355" y="4002"/>
                      </a:lnTo>
                      <a:lnTo>
                        <a:pt x="8355" y="3864"/>
                      </a:lnTo>
                      <a:lnTo>
                        <a:pt x="8324" y="3712"/>
                      </a:lnTo>
                      <a:lnTo>
                        <a:pt x="8294" y="3574"/>
                      </a:lnTo>
                      <a:lnTo>
                        <a:pt x="8248" y="3437"/>
                      </a:lnTo>
                      <a:lnTo>
                        <a:pt x="8202" y="3299"/>
                      </a:lnTo>
                      <a:lnTo>
                        <a:pt x="8126" y="3162"/>
                      </a:lnTo>
                      <a:lnTo>
                        <a:pt x="8049" y="3024"/>
                      </a:lnTo>
                      <a:lnTo>
                        <a:pt x="7958" y="2887"/>
                      </a:lnTo>
                      <a:lnTo>
                        <a:pt x="7774" y="2673"/>
                      </a:lnTo>
                      <a:lnTo>
                        <a:pt x="7606" y="2490"/>
                      </a:lnTo>
                      <a:lnTo>
                        <a:pt x="7423" y="2337"/>
                      </a:lnTo>
                      <a:lnTo>
                        <a:pt x="7255" y="2215"/>
                      </a:lnTo>
                      <a:lnTo>
                        <a:pt x="7072" y="2108"/>
                      </a:lnTo>
                      <a:lnTo>
                        <a:pt x="6904" y="2032"/>
                      </a:lnTo>
                      <a:lnTo>
                        <a:pt x="6736" y="1970"/>
                      </a:lnTo>
                      <a:lnTo>
                        <a:pt x="6552" y="1940"/>
                      </a:lnTo>
                      <a:lnTo>
                        <a:pt x="6384" y="1909"/>
                      </a:lnTo>
                      <a:lnTo>
                        <a:pt x="6216" y="1925"/>
                      </a:lnTo>
                      <a:lnTo>
                        <a:pt x="6048" y="1940"/>
                      </a:lnTo>
                      <a:lnTo>
                        <a:pt x="5896" y="1970"/>
                      </a:lnTo>
                      <a:lnTo>
                        <a:pt x="5728" y="2016"/>
                      </a:lnTo>
                      <a:lnTo>
                        <a:pt x="5575" y="2077"/>
                      </a:lnTo>
                      <a:lnTo>
                        <a:pt x="5422" y="2138"/>
                      </a:lnTo>
                      <a:lnTo>
                        <a:pt x="5285" y="2215"/>
                      </a:lnTo>
                      <a:lnTo>
                        <a:pt x="5010" y="2398"/>
                      </a:lnTo>
                      <a:lnTo>
                        <a:pt x="4766" y="2581"/>
                      </a:lnTo>
                      <a:lnTo>
                        <a:pt x="4552" y="2780"/>
                      </a:lnTo>
                      <a:lnTo>
                        <a:pt x="4353" y="2963"/>
                      </a:lnTo>
                      <a:lnTo>
                        <a:pt x="4200" y="3131"/>
                      </a:lnTo>
                      <a:lnTo>
                        <a:pt x="4093" y="3269"/>
                      </a:lnTo>
                      <a:lnTo>
                        <a:pt x="4002" y="3391"/>
                      </a:lnTo>
                      <a:lnTo>
                        <a:pt x="3971" y="3208"/>
                      </a:lnTo>
                      <a:lnTo>
                        <a:pt x="3895" y="2749"/>
                      </a:lnTo>
                      <a:lnTo>
                        <a:pt x="3834" y="2459"/>
                      </a:lnTo>
                      <a:lnTo>
                        <a:pt x="3742" y="2123"/>
                      </a:lnTo>
                      <a:lnTo>
                        <a:pt x="3620" y="1787"/>
                      </a:lnTo>
                      <a:lnTo>
                        <a:pt x="3483" y="1436"/>
                      </a:lnTo>
                      <a:lnTo>
                        <a:pt x="3406" y="1268"/>
                      </a:lnTo>
                      <a:lnTo>
                        <a:pt x="3315" y="1100"/>
                      </a:lnTo>
                      <a:lnTo>
                        <a:pt x="3208" y="932"/>
                      </a:lnTo>
                      <a:lnTo>
                        <a:pt x="3101" y="779"/>
                      </a:lnTo>
                      <a:lnTo>
                        <a:pt x="2994" y="626"/>
                      </a:lnTo>
                      <a:lnTo>
                        <a:pt x="2856" y="504"/>
                      </a:lnTo>
                      <a:lnTo>
                        <a:pt x="2734" y="382"/>
                      </a:lnTo>
                      <a:lnTo>
                        <a:pt x="2581" y="260"/>
                      </a:lnTo>
                      <a:lnTo>
                        <a:pt x="2429" y="168"/>
                      </a:lnTo>
                      <a:lnTo>
                        <a:pt x="2261" y="92"/>
                      </a:lnTo>
                      <a:lnTo>
                        <a:pt x="2093" y="46"/>
                      </a:lnTo>
                      <a:lnTo>
                        <a:pt x="1894" y="0"/>
                      </a:lnTo>
                      <a:close/>
                    </a:path>
                  </a:pathLst>
                </a:custGeom>
                <a:solidFill>
                  <a:srgbClr val="F053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1" name="Google Shape;1886;p14">
                  <a:extLst>
                    <a:ext uri="{FF2B5EF4-FFF2-40B4-BE49-F238E27FC236}">
                      <a16:creationId xmlns:a16="http://schemas.microsoft.com/office/drawing/2014/main" id="{1F18E3FF-0A54-78E6-F45A-2C2BCB07D882}"/>
                    </a:ext>
                  </a:extLst>
                </p:cNvPr>
                <p:cNvSpPr/>
                <p:nvPr/>
              </p:nvSpPr>
              <p:spPr>
                <a:xfrm>
                  <a:off x="5524086" y="1964980"/>
                  <a:ext cx="116524" cy="128785"/>
                </a:xfrm>
                <a:custGeom>
                  <a:avLst/>
                  <a:gdLst/>
                  <a:ahLst/>
                  <a:cxnLst/>
                  <a:rect l="l" t="t" r="r" b="b"/>
                  <a:pathLst>
                    <a:path w="6966" h="7699" extrusionOk="0">
                      <a:moveTo>
                        <a:pt x="1192" y="0"/>
                      </a:moveTo>
                      <a:lnTo>
                        <a:pt x="1039" y="31"/>
                      </a:lnTo>
                      <a:lnTo>
                        <a:pt x="871" y="77"/>
                      </a:lnTo>
                      <a:lnTo>
                        <a:pt x="703" y="138"/>
                      </a:lnTo>
                      <a:lnTo>
                        <a:pt x="535" y="229"/>
                      </a:lnTo>
                      <a:lnTo>
                        <a:pt x="367" y="336"/>
                      </a:lnTo>
                      <a:lnTo>
                        <a:pt x="245" y="459"/>
                      </a:lnTo>
                      <a:lnTo>
                        <a:pt x="138" y="596"/>
                      </a:lnTo>
                      <a:lnTo>
                        <a:pt x="77" y="749"/>
                      </a:lnTo>
                      <a:lnTo>
                        <a:pt x="31" y="917"/>
                      </a:lnTo>
                      <a:lnTo>
                        <a:pt x="1" y="1100"/>
                      </a:lnTo>
                      <a:lnTo>
                        <a:pt x="16" y="1283"/>
                      </a:lnTo>
                      <a:lnTo>
                        <a:pt x="31" y="1482"/>
                      </a:lnTo>
                      <a:lnTo>
                        <a:pt x="62" y="1680"/>
                      </a:lnTo>
                      <a:lnTo>
                        <a:pt x="123" y="1910"/>
                      </a:lnTo>
                      <a:lnTo>
                        <a:pt x="184" y="2123"/>
                      </a:lnTo>
                      <a:lnTo>
                        <a:pt x="276" y="2368"/>
                      </a:lnTo>
                      <a:lnTo>
                        <a:pt x="459" y="2856"/>
                      </a:lnTo>
                      <a:lnTo>
                        <a:pt x="673" y="3361"/>
                      </a:lnTo>
                      <a:lnTo>
                        <a:pt x="887" y="3895"/>
                      </a:lnTo>
                      <a:lnTo>
                        <a:pt x="1100" y="4445"/>
                      </a:lnTo>
                      <a:lnTo>
                        <a:pt x="1299" y="4995"/>
                      </a:lnTo>
                      <a:lnTo>
                        <a:pt x="1375" y="5270"/>
                      </a:lnTo>
                      <a:lnTo>
                        <a:pt x="1436" y="5545"/>
                      </a:lnTo>
                      <a:lnTo>
                        <a:pt x="1498" y="5835"/>
                      </a:lnTo>
                      <a:lnTo>
                        <a:pt x="1543" y="6110"/>
                      </a:lnTo>
                      <a:lnTo>
                        <a:pt x="1559" y="6385"/>
                      </a:lnTo>
                      <a:lnTo>
                        <a:pt x="1559" y="6660"/>
                      </a:lnTo>
                      <a:lnTo>
                        <a:pt x="1543" y="6919"/>
                      </a:lnTo>
                      <a:lnTo>
                        <a:pt x="1513" y="7194"/>
                      </a:lnTo>
                      <a:lnTo>
                        <a:pt x="1436" y="7454"/>
                      </a:lnTo>
                      <a:lnTo>
                        <a:pt x="1345" y="7698"/>
                      </a:lnTo>
                      <a:lnTo>
                        <a:pt x="1345" y="7698"/>
                      </a:lnTo>
                      <a:lnTo>
                        <a:pt x="1620" y="7683"/>
                      </a:lnTo>
                      <a:lnTo>
                        <a:pt x="1910" y="7652"/>
                      </a:lnTo>
                      <a:lnTo>
                        <a:pt x="2200" y="7576"/>
                      </a:lnTo>
                      <a:lnTo>
                        <a:pt x="2490" y="7500"/>
                      </a:lnTo>
                      <a:lnTo>
                        <a:pt x="2780" y="7377"/>
                      </a:lnTo>
                      <a:lnTo>
                        <a:pt x="3086" y="7255"/>
                      </a:lnTo>
                      <a:lnTo>
                        <a:pt x="3376" y="7102"/>
                      </a:lnTo>
                      <a:lnTo>
                        <a:pt x="3666" y="6934"/>
                      </a:lnTo>
                      <a:lnTo>
                        <a:pt x="3957" y="6751"/>
                      </a:lnTo>
                      <a:lnTo>
                        <a:pt x="4247" y="6553"/>
                      </a:lnTo>
                      <a:lnTo>
                        <a:pt x="4522" y="6339"/>
                      </a:lnTo>
                      <a:lnTo>
                        <a:pt x="4781" y="6110"/>
                      </a:lnTo>
                      <a:lnTo>
                        <a:pt x="5041" y="5881"/>
                      </a:lnTo>
                      <a:lnTo>
                        <a:pt x="5301" y="5636"/>
                      </a:lnTo>
                      <a:lnTo>
                        <a:pt x="5530" y="5392"/>
                      </a:lnTo>
                      <a:lnTo>
                        <a:pt x="5759" y="5132"/>
                      </a:lnTo>
                      <a:lnTo>
                        <a:pt x="5973" y="4857"/>
                      </a:lnTo>
                      <a:lnTo>
                        <a:pt x="6171" y="4598"/>
                      </a:lnTo>
                      <a:lnTo>
                        <a:pt x="6339" y="4323"/>
                      </a:lnTo>
                      <a:lnTo>
                        <a:pt x="6507" y="4048"/>
                      </a:lnTo>
                      <a:lnTo>
                        <a:pt x="6645" y="3788"/>
                      </a:lnTo>
                      <a:lnTo>
                        <a:pt x="6752" y="3513"/>
                      </a:lnTo>
                      <a:lnTo>
                        <a:pt x="6843" y="3238"/>
                      </a:lnTo>
                      <a:lnTo>
                        <a:pt x="6920" y="2979"/>
                      </a:lnTo>
                      <a:lnTo>
                        <a:pt x="6950" y="2719"/>
                      </a:lnTo>
                      <a:lnTo>
                        <a:pt x="6965" y="2475"/>
                      </a:lnTo>
                      <a:lnTo>
                        <a:pt x="6950" y="2230"/>
                      </a:lnTo>
                      <a:lnTo>
                        <a:pt x="6904" y="2001"/>
                      </a:lnTo>
                      <a:lnTo>
                        <a:pt x="6828" y="1787"/>
                      </a:lnTo>
                      <a:lnTo>
                        <a:pt x="6721" y="1574"/>
                      </a:lnTo>
                      <a:lnTo>
                        <a:pt x="6660" y="1482"/>
                      </a:lnTo>
                      <a:lnTo>
                        <a:pt x="6584" y="1390"/>
                      </a:lnTo>
                      <a:lnTo>
                        <a:pt x="6492" y="1299"/>
                      </a:lnTo>
                      <a:lnTo>
                        <a:pt x="6400" y="1207"/>
                      </a:lnTo>
                      <a:lnTo>
                        <a:pt x="6232" y="1070"/>
                      </a:lnTo>
                      <a:lnTo>
                        <a:pt x="6064" y="963"/>
                      </a:lnTo>
                      <a:lnTo>
                        <a:pt x="5896" y="871"/>
                      </a:lnTo>
                      <a:lnTo>
                        <a:pt x="5744" y="795"/>
                      </a:lnTo>
                      <a:lnTo>
                        <a:pt x="5591" y="749"/>
                      </a:lnTo>
                      <a:lnTo>
                        <a:pt x="5438" y="718"/>
                      </a:lnTo>
                      <a:lnTo>
                        <a:pt x="5285" y="703"/>
                      </a:lnTo>
                      <a:lnTo>
                        <a:pt x="5148" y="703"/>
                      </a:lnTo>
                      <a:lnTo>
                        <a:pt x="5010" y="718"/>
                      </a:lnTo>
                      <a:lnTo>
                        <a:pt x="4888" y="749"/>
                      </a:lnTo>
                      <a:lnTo>
                        <a:pt x="4751" y="795"/>
                      </a:lnTo>
                      <a:lnTo>
                        <a:pt x="4644" y="840"/>
                      </a:lnTo>
                      <a:lnTo>
                        <a:pt x="4522" y="901"/>
                      </a:lnTo>
                      <a:lnTo>
                        <a:pt x="4415" y="978"/>
                      </a:lnTo>
                      <a:lnTo>
                        <a:pt x="4201" y="1146"/>
                      </a:lnTo>
                      <a:lnTo>
                        <a:pt x="4018" y="1329"/>
                      </a:lnTo>
                      <a:lnTo>
                        <a:pt x="3865" y="1512"/>
                      </a:lnTo>
                      <a:lnTo>
                        <a:pt x="3727" y="1711"/>
                      </a:lnTo>
                      <a:lnTo>
                        <a:pt x="3621" y="1879"/>
                      </a:lnTo>
                      <a:lnTo>
                        <a:pt x="3468" y="2154"/>
                      </a:lnTo>
                      <a:lnTo>
                        <a:pt x="3407" y="2276"/>
                      </a:lnTo>
                      <a:lnTo>
                        <a:pt x="3361" y="2139"/>
                      </a:lnTo>
                      <a:lnTo>
                        <a:pt x="3223" y="1803"/>
                      </a:lnTo>
                      <a:lnTo>
                        <a:pt x="3117" y="1574"/>
                      </a:lnTo>
                      <a:lnTo>
                        <a:pt x="2994" y="1344"/>
                      </a:lnTo>
                      <a:lnTo>
                        <a:pt x="2842" y="1085"/>
                      </a:lnTo>
                      <a:lnTo>
                        <a:pt x="2674" y="840"/>
                      </a:lnTo>
                      <a:lnTo>
                        <a:pt x="2475" y="611"/>
                      </a:lnTo>
                      <a:lnTo>
                        <a:pt x="2368" y="504"/>
                      </a:lnTo>
                      <a:lnTo>
                        <a:pt x="2261" y="397"/>
                      </a:lnTo>
                      <a:lnTo>
                        <a:pt x="2154" y="306"/>
                      </a:lnTo>
                      <a:lnTo>
                        <a:pt x="2032" y="214"/>
                      </a:lnTo>
                      <a:lnTo>
                        <a:pt x="1895" y="153"/>
                      </a:lnTo>
                      <a:lnTo>
                        <a:pt x="1772" y="92"/>
                      </a:lnTo>
                      <a:lnTo>
                        <a:pt x="1635" y="46"/>
                      </a:lnTo>
                      <a:lnTo>
                        <a:pt x="1498" y="16"/>
                      </a:lnTo>
                      <a:lnTo>
                        <a:pt x="1345" y="0"/>
                      </a:lnTo>
                      <a:close/>
                    </a:path>
                  </a:pathLst>
                </a:custGeom>
                <a:solidFill>
                  <a:srgbClr val="F053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2" name="Google Shape;1887;p14">
                  <a:extLst>
                    <a:ext uri="{FF2B5EF4-FFF2-40B4-BE49-F238E27FC236}">
                      <a16:creationId xmlns:a16="http://schemas.microsoft.com/office/drawing/2014/main" id="{F3CA9C0C-29EC-1993-A563-B42FDF32F47A}"/>
                    </a:ext>
                  </a:extLst>
                </p:cNvPr>
                <p:cNvSpPr/>
                <p:nvPr/>
              </p:nvSpPr>
              <p:spPr>
                <a:xfrm>
                  <a:off x="4984507" y="1924098"/>
                  <a:ext cx="146918" cy="166087"/>
                </a:xfrm>
                <a:custGeom>
                  <a:avLst/>
                  <a:gdLst/>
                  <a:ahLst/>
                  <a:cxnLst/>
                  <a:rect l="l" t="t" r="r" b="b"/>
                  <a:pathLst>
                    <a:path w="8783" h="9929" extrusionOk="0">
                      <a:moveTo>
                        <a:pt x="6339" y="1"/>
                      </a:moveTo>
                      <a:lnTo>
                        <a:pt x="6125" y="16"/>
                      </a:lnTo>
                      <a:lnTo>
                        <a:pt x="5927" y="62"/>
                      </a:lnTo>
                      <a:lnTo>
                        <a:pt x="5759" y="108"/>
                      </a:lnTo>
                      <a:lnTo>
                        <a:pt x="5591" y="169"/>
                      </a:lnTo>
                      <a:lnTo>
                        <a:pt x="5438" y="260"/>
                      </a:lnTo>
                      <a:lnTo>
                        <a:pt x="5300" y="352"/>
                      </a:lnTo>
                      <a:lnTo>
                        <a:pt x="5178" y="459"/>
                      </a:lnTo>
                      <a:lnTo>
                        <a:pt x="5071" y="566"/>
                      </a:lnTo>
                      <a:lnTo>
                        <a:pt x="4964" y="688"/>
                      </a:lnTo>
                      <a:lnTo>
                        <a:pt x="4888" y="825"/>
                      </a:lnTo>
                      <a:lnTo>
                        <a:pt x="4796" y="963"/>
                      </a:lnTo>
                      <a:lnTo>
                        <a:pt x="4735" y="1116"/>
                      </a:lnTo>
                      <a:lnTo>
                        <a:pt x="4674" y="1253"/>
                      </a:lnTo>
                      <a:lnTo>
                        <a:pt x="4583" y="1559"/>
                      </a:lnTo>
                      <a:lnTo>
                        <a:pt x="4521" y="1849"/>
                      </a:lnTo>
                      <a:lnTo>
                        <a:pt x="4476" y="2139"/>
                      </a:lnTo>
                      <a:lnTo>
                        <a:pt x="4460" y="2383"/>
                      </a:lnTo>
                      <a:lnTo>
                        <a:pt x="4445" y="2597"/>
                      </a:lnTo>
                      <a:lnTo>
                        <a:pt x="4445" y="2780"/>
                      </a:lnTo>
                      <a:lnTo>
                        <a:pt x="4460" y="2918"/>
                      </a:lnTo>
                      <a:lnTo>
                        <a:pt x="4338" y="2811"/>
                      </a:lnTo>
                      <a:lnTo>
                        <a:pt x="3987" y="2521"/>
                      </a:lnTo>
                      <a:lnTo>
                        <a:pt x="3758" y="2337"/>
                      </a:lnTo>
                      <a:lnTo>
                        <a:pt x="3483" y="2154"/>
                      </a:lnTo>
                      <a:lnTo>
                        <a:pt x="3177" y="1971"/>
                      </a:lnTo>
                      <a:lnTo>
                        <a:pt x="2857" y="1803"/>
                      </a:lnTo>
                      <a:lnTo>
                        <a:pt x="2521" y="1650"/>
                      </a:lnTo>
                      <a:lnTo>
                        <a:pt x="2337" y="1604"/>
                      </a:lnTo>
                      <a:lnTo>
                        <a:pt x="2169" y="1559"/>
                      </a:lnTo>
                      <a:lnTo>
                        <a:pt x="1986" y="1513"/>
                      </a:lnTo>
                      <a:lnTo>
                        <a:pt x="1818" y="1497"/>
                      </a:lnTo>
                      <a:lnTo>
                        <a:pt x="1635" y="1482"/>
                      </a:lnTo>
                      <a:lnTo>
                        <a:pt x="1467" y="1497"/>
                      </a:lnTo>
                      <a:lnTo>
                        <a:pt x="1284" y="1528"/>
                      </a:lnTo>
                      <a:lnTo>
                        <a:pt x="1116" y="1574"/>
                      </a:lnTo>
                      <a:lnTo>
                        <a:pt x="948" y="1650"/>
                      </a:lnTo>
                      <a:lnTo>
                        <a:pt x="795" y="1742"/>
                      </a:lnTo>
                      <a:lnTo>
                        <a:pt x="642" y="1849"/>
                      </a:lnTo>
                      <a:lnTo>
                        <a:pt x="489" y="1986"/>
                      </a:lnTo>
                      <a:lnTo>
                        <a:pt x="352" y="2154"/>
                      </a:lnTo>
                      <a:lnTo>
                        <a:pt x="214" y="2353"/>
                      </a:lnTo>
                      <a:lnTo>
                        <a:pt x="153" y="2460"/>
                      </a:lnTo>
                      <a:lnTo>
                        <a:pt x="107" y="2567"/>
                      </a:lnTo>
                      <a:lnTo>
                        <a:pt x="62" y="2658"/>
                      </a:lnTo>
                      <a:lnTo>
                        <a:pt x="31" y="2765"/>
                      </a:lnTo>
                      <a:lnTo>
                        <a:pt x="16" y="2872"/>
                      </a:lnTo>
                      <a:lnTo>
                        <a:pt x="1" y="2964"/>
                      </a:lnTo>
                      <a:lnTo>
                        <a:pt x="16" y="3177"/>
                      </a:lnTo>
                      <a:lnTo>
                        <a:pt x="62" y="3376"/>
                      </a:lnTo>
                      <a:lnTo>
                        <a:pt x="138" y="3575"/>
                      </a:lnTo>
                      <a:lnTo>
                        <a:pt x="245" y="3773"/>
                      </a:lnTo>
                      <a:lnTo>
                        <a:pt x="382" y="3972"/>
                      </a:lnTo>
                      <a:lnTo>
                        <a:pt x="535" y="4186"/>
                      </a:lnTo>
                      <a:lnTo>
                        <a:pt x="718" y="4384"/>
                      </a:lnTo>
                      <a:lnTo>
                        <a:pt x="917" y="4583"/>
                      </a:lnTo>
                      <a:lnTo>
                        <a:pt x="1131" y="4796"/>
                      </a:lnTo>
                      <a:lnTo>
                        <a:pt x="1620" y="5209"/>
                      </a:lnTo>
                      <a:lnTo>
                        <a:pt x="2124" y="5636"/>
                      </a:lnTo>
                      <a:lnTo>
                        <a:pt x="2673" y="6079"/>
                      </a:lnTo>
                      <a:lnTo>
                        <a:pt x="3208" y="6553"/>
                      </a:lnTo>
                      <a:lnTo>
                        <a:pt x="3468" y="6797"/>
                      </a:lnTo>
                      <a:lnTo>
                        <a:pt x="3712" y="7042"/>
                      </a:lnTo>
                      <a:lnTo>
                        <a:pt x="3956" y="7286"/>
                      </a:lnTo>
                      <a:lnTo>
                        <a:pt x="4201" y="7546"/>
                      </a:lnTo>
                      <a:lnTo>
                        <a:pt x="4415" y="7821"/>
                      </a:lnTo>
                      <a:lnTo>
                        <a:pt x="4613" y="8095"/>
                      </a:lnTo>
                      <a:lnTo>
                        <a:pt x="4796" y="8370"/>
                      </a:lnTo>
                      <a:lnTo>
                        <a:pt x="4949" y="8661"/>
                      </a:lnTo>
                      <a:lnTo>
                        <a:pt x="5087" y="8966"/>
                      </a:lnTo>
                      <a:lnTo>
                        <a:pt x="5178" y="9272"/>
                      </a:lnTo>
                      <a:lnTo>
                        <a:pt x="5255" y="9592"/>
                      </a:lnTo>
                      <a:lnTo>
                        <a:pt x="5300" y="9928"/>
                      </a:lnTo>
                      <a:lnTo>
                        <a:pt x="5591" y="9745"/>
                      </a:lnTo>
                      <a:lnTo>
                        <a:pt x="5881" y="9546"/>
                      </a:lnTo>
                      <a:lnTo>
                        <a:pt x="6156" y="9317"/>
                      </a:lnTo>
                      <a:lnTo>
                        <a:pt x="6415" y="9042"/>
                      </a:lnTo>
                      <a:lnTo>
                        <a:pt x="6675" y="8768"/>
                      </a:lnTo>
                      <a:lnTo>
                        <a:pt x="6919" y="8462"/>
                      </a:lnTo>
                      <a:lnTo>
                        <a:pt x="7148" y="8126"/>
                      </a:lnTo>
                      <a:lnTo>
                        <a:pt x="7362" y="7790"/>
                      </a:lnTo>
                      <a:lnTo>
                        <a:pt x="7576" y="7423"/>
                      </a:lnTo>
                      <a:lnTo>
                        <a:pt x="7759" y="7057"/>
                      </a:lnTo>
                      <a:lnTo>
                        <a:pt x="7943" y="6660"/>
                      </a:lnTo>
                      <a:lnTo>
                        <a:pt x="8111" y="6278"/>
                      </a:lnTo>
                      <a:lnTo>
                        <a:pt x="8248" y="5866"/>
                      </a:lnTo>
                      <a:lnTo>
                        <a:pt x="8386" y="5468"/>
                      </a:lnTo>
                      <a:lnTo>
                        <a:pt x="8493" y="5071"/>
                      </a:lnTo>
                      <a:lnTo>
                        <a:pt x="8599" y="4659"/>
                      </a:lnTo>
                      <a:lnTo>
                        <a:pt x="8676" y="4262"/>
                      </a:lnTo>
                      <a:lnTo>
                        <a:pt x="8722" y="3865"/>
                      </a:lnTo>
                      <a:lnTo>
                        <a:pt x="8767" y="3468"/>
                      </a:lnTo>
                      <a:lnTo>
                        <a:pt x="8783" y="3086"/>
                      </a:lnTo>
                      <a:lnTo>
                        <a:pt x="8783" y="2719"/>
                      </a:lnTo>
                      <a:lnTo>
                        <a:pt x="8752" y="2368"/>
                      </a:lnTo>
                      <a:lnTo>
                        <a:pt x="8691" y="2032"/>
                      </a:lnTo>
                      <a:lnTo>
                        <a:pt x="8615" y="1711"/>
                      </a:lnTo>
                      <a:lnTo>
                        <a:pt x="8523" y="1406"/>
                      </a:lnTo>
                      <a:lnTo>
                        <a:pt x="8401" y="1131"/>
                      </a:lnTo>
                      <a:lnTo>
                        <a:pt x="8325" y="1009"/>
                      </a:lnTo>
                      <a:lnTo>
                        <a:pt x="8248" y="886"/>
                      </a:lnTo>
                      <a:lnTo>
                        <a:pt x="8157" y="764"/>
                      </a:lnTo>
                      <a:lnTo>
                        <a:pt x="8065" y="657"/>
                      </a:lnTo>
                      <a:lnTo>
                        <a:pt x="7973" y="566"/>
                      </a:lnTo>
                      <a:lnTo>
                        <a:pt x="7866" y="459"/>
                      </a:lnTo>
                      <a:lnTo>
                        <a:pt x="7744" y="382"/>
                      </a:lnTo>
                      <a:lnTo>
                        <a:pt x="7622" y="306"/>
                      </a:lnTo>
                      <a:lnTo>
                        <a:pt x="7500" y="245"/>
                      </a:lnTo>
                      <a:lnTo>
                        <a:pt x="7362" y="184"/>
                      </a:lnTo>
                      <a:lnTo>
                        <a:pt x="7225" y="123"/>
                      </a:lnTo>
                      <a:lnTo>
                        <a:pt x="7072" y="92"/>
                      </a:lnTo>
                      <a:lnTo>
                        <a:pt x="6812" y="46"/>
                      </a:lnTo>
                      <a:lnTo>
                        <a:pt x="6568" y="16"/>
                      </a:lnTo>
                      <a:lnTo>
                        <a:pt x="6339" y="1"/>
                      </a:lnTo>
                      <a:close/>
                    </a:path>
                  </a:pathLst>
                </a:custGeom>
                <a:solidFill>
                  <a:srgbClr val="F053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sp>
          <p:nvSpPr>
            <p:cNvPr id="13" name="Google Shape;1888;p14">
              <a:extLst>
                <a:ext uri="{FF2B5EF4-FFF2-40B4-BE49-F238E27FC236}">
                  <a16:creationId xmlns:a16="http://schemas.microsoft.com/office/drawing/2014/main" id="{884BCC79-299E-48CA-F518-B3FB21A0FEEB}"/>
                </a:ext>
              </a:extLst>
            </p:cNvPr>
            <p:cNvSpPr/>
            <p:nvPr/>
          </p:nvSpPr>
          <p:spPr>
            <a:xfrm>
              <a:off x="3740559" y="4438176"/>
              <a:ext cx="4357290" cy="533387"/>
            </a:xfrm>
            <a:prstGeom prst="rect">
              <a:avLst/>
            </a:prstGeom>
            <a:solidFill>
              <a:srgbClr val="FBC3A2"/>
            </a:solidFill>
            <a:ln w="25400" cap="flat" cmpd="sng">
              <a:solidFill>
                <a:srgbClr val="FBC3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rgbClr val="34657F"/>
                  </a:solidFill>
                  <a:latin typeface="Century Gothic"/>
                  <a:ea typeface="Century Gothic"/>
                  <a:cs typeface="Century Gothic"/>
                  <a:sym typeface="Century Gothic"/>
                </a:rPr>
                <a:t>Thank you!</a:t>
              </a:r>
              <a:endParaRPr sz="3200" b="1" i="0" u="none" strike="noStrike" cap="none" dirty="0">
                <a:solidFill>
                  <a:schemeClr val="lt1"/>
                </a:solidFill>
                <a:sym typeface="Arial"/>
              </a:endParaRPr>
            </a:p>
          </p:txBody>
        </p:sp>
      </p:grpSp>
      <p:pic>
        <p:nvPicPr>
          <p:cNvPr id="37" name="Google Shape;432;p44">
            <a:extLst>
              <a:ext uri="{FF2B5EF4-FFF2-40B4-BE49-F238E27FC236}">
                <a16:creationId xmlns:a16="http://schemas.microsoft.com/office/drawing/2014/main" id="{9C73A2D2-87B1-B02D-93E7-488FD81B4496}"/>
              </a:ext>
            </a:extLst>
          </p:cNvPr>
          <p:cNvPicPr preferRelativeResize="0"/>
          <p:nvPr/>
        </p:nvPicPr>
        <p:blipFill rotWithShape="1">
          <a:blip r:embed="rId3">
            <a:alphaModFix/>
          </a:blip>
          <a:srcRect/>
          <a:stretch/>
        </p:blipFill>
        <p:spPr>
          <a:xfrm>
            <a:off x="4985326" y="247145"/>
            <a:ext cx="2093260" cy="570878"/>
          </a:xfrm>
          <a:prstGeom prst="rect">
            <a:avLst/>
          </a:prstGeom>
          <a:noFill/>
          <a:ln>
            <a:noFill/>
          </a:ln>
        </p:spPr>
      </p:pic>
      <p:pic>
        <p:nvPicPr>
          <p:cNvPr id="38" name="Google Shape;433;p44" descr="Icon&#10;&#10;Description automatically generated with low confidence">
            <a:extLst>
              <a:ext uri="{FF2B5EF4-FFF2-40B4-BE49-F238E27FC236}">
                <a16:creationId xmlns:a16="http://schemas.microsoft.com/office/drawing/2014/main" id="{342BE7A7-2874-16B6-9700-0086FDCBF6F1}"/>
              </a:ext>
            </a:extLst>
          </p:cNvPr>
          <p:cNvPicPr preferRelativeResize="0"/>
          <p:nvPr/>
        </p:nvPicPr>
        <p:blipFill rotWithShape="1">
          <a:blip r:embed="rId4">
            <a:alphaModFix/>
          </a:blip>
          <a:srcRect/>
          <a:stretch/>
        </p:blipFill>
        <p:spPr>
          <a:xfrm>
            <a:off x="383756" y="48218"/>
            <a:ext cx="1839446" cy="1048923"/>
          </a:xfrm>
          <a:prstGeom prst="rect">
            <a:avLst/>
          </a:prstGeom>
          <a:noFill/>
          <a:ln>
            <a:noFill/>
          </a:ln>
        </p:spPr>
      </p:pic>
      <p:pic>
        <p:nvPicPr>
          <p:cNvPr id="39" name="Google Shape;435;p44">
            <a:extLst>
              <a:ext uri="{FF2B5EF4-FFF2-40B4-BE49-F238E27FC236}">
                <a16:creationId xmlns:a16="http://schemas.microsoft.com/office/drawing/2014/main" id="{F17F3C5F-8DAE-FE94-CB64-4325D7D2AEF4}"/>
              </a:ext>
            </a:extLst>
          </p:cNvPr>
          <p:cNvPicPr preferRelativeResize="0"/>
          <p:nvPr/>
        </p:nvPicPr>
        <p:blipFill rotWithShape="1">
          <a:blip r:embed="rId5">
            <a:alphaModFix/>
          </a:blip>
          <a:srcRect/>
          <a:stretch/>
        </p:blipFill>
        <p:spPr>
          <a:xfrm>
            <a:off x="9749628" y="-13305"/>
            <a:ext cx="2005598" cy="1151204"/>
          </a:xfrm>
          <a:prstGeom prst="rect">
            <a:avLst/>
          </a:prstGeom>
          <a:noFill/>
          <a:ln>
            <a:noFill/>
          </a:ln>
        </p:spPr>
      </p:pic>
      <p:pic>
        <p:nvPicPr>
          <p:cNvPr id="40" name="Google Shape;436;p44">
            <a:extLst>
              <a:ext uri="{FF2B5EF4-FFF2-40B4-BE49-F238E27FC236}">
                <a16:creationId xmlns:a16="http://schemas.microsoft.com/office/drawing/2014/main" id="{E0111C09-46D9-2DEC-6F49-272C46A01E59}"/>
              </a:ext>
            </a:extLst>
          </p:cNvPr>
          <p:cNvPicPr preferRelativeResize="0"/>
          <p:nvPr/>
        </p:nvPicPr>
        <p:blipFill rotWithShape="1">
          <a:blip r:embed="rId6">
            <a:alphaModFix/>
          </a:blip>
          <a:srcRect/>
          <a:stretch/>
        </p:blipFill>
        <p:spPr>
          <a:xfrm>
            <a:off x="7814463" y="118537"/>
            <a:ext cx="1443224" cy="887544"/>
          </a:xfrm>
          <a:prstGeom prst="rect">
            <a:avLst/>
          </a:prstGeom>
          <a:noFill/>
          <a:ln>
            <a:noFill/>
          </a:ln>
        </p:spPr>
      </p:pic>
      <p:pic>
        <p:nvPicPr>
          <p:cNvPr id="41" name="Google Shape;434;p44">
            <a:extLst>
              <a:ext uri="{FF2B5EF4-FFF2-40B4-BE49-F238E27FC236}">
                <a16:creationId xmlns:a16="http://schemas.microsoft.com/office/drawing/2014/main" id="{5B98317F-F6A2-0014-065A-9333074A3555}"/>
              </a:ext>
            </a:extLst>
          </p:cNvPr>
          <p:cNvPicPr preferRelativeResize="0"/>
          <p:nvPr/>
        </p:nvPicPr>
        <p:blipFill rotWithShape="1">
          <a:blip r:embed="rId7">
            <a:alphaModFix/>
          </a:blip>
          <a:srcRect/>
          <a:stretch/>
        </p:blipFill>
        <p:spPr>
          <a:xfrm>
            <a:off x="1678775" y="-155222"/>
            <a:ext cx="3722784" cy="1455816"/>
          </a:xfrm>
          <a:prstGeom prst="rect">
            <a:avLst/>
          </a:prstGeom>
          <a:noFill/>
          <a:ln>
            <a:noFill/>
          </a:ln>
        </p:spPr>
      </p:pic>
    </p:spTree>
    <p:extLst>
      <p:ext uri="{BB962C8B-B14F-4D97-AF65-F5344CB8AC3E}">
        <p14:creationId xmlns:p14="http://schemas.microsoft.com/office/powerpoint/2010/main" val="2330519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001B3-7E62-05EB-8F63-DEBB3E309767}"/>
            </a:ext>
          </a:extLst>
        </p:cNvPr>
        <p:cNvGrpSpPr/>
        <p:nvPr/>
      </p:nvGrpSpPr>
      <p:grpSpPr>
        <a:xfrm>
          <a:off x="0" y="0"/>
          <a:ext cx="0" cy="0"/>
          <a:chOff x="0" y="0"/>
          <a:chExt cx="0" cy="0"/>
        </a:xfrm>
      </p:grpSpPr>
      <p:pic>
        <p:nvPicPr>
          <p:cNvPr id="6" name="Google Shape;433;p44" descr="Icon&#10;&#10;Description automatically generated with low confidence">
            <a:extLst>
              <a:ext uri="{FF2B5EF4-FFF2-40B4-BE49-F238E27FC236}">
                <a16:creationId xmlns:a16="http://schemas.microsoft.com/office/drawing/2014/main" id="{81EB1220-E0EB-13FF-D035-80B104790E6E}"/>
              </a:ext>
            </a:extLst>
          </p:cNvPr>
          <p:cNvPicPr preferRelativeResize="0"/>
          <p:nvPr/>
        </p:nvPicPr>
        <p:blipFill rotWithShape="1">
          <a:blip r:embed="rId3">
            <a:alphaModFix/>
          </a:blip>
          <a:srcRect/>
          <a:stretch/>
        </p:blipFill>
        <p:spPr>
          <a:xfrm>
            <a:off x="10456936" y="-24166"/>
            <a:ext cx="1645747" cy="938468"/>
          </a:xfrm>
          <a:prstGeom prst="rect">
            <a:avLst/>
          </a:prstGeom>
          <a:noFill/>
          <a:ln>
            <a:noFill/>
          </a:ln>
        </p:spPr>
      </p:pic>
      <p:sp>
        <p:nvSpPr>
          <p:cNvPr id="24" name="Circle: Hollow 23">
            <a:extLst>
              <a:ext uri="{FF2B5EF4-FFF2-40B4-BE49-F238E27FC236}">
                <a16:creationId xmlns:a16="http://schemas.microsoft.com/office/drawing/2014/main" id="{FC908F41-CE80-7943-74FD-F5C951FDEF7A}"/>
              </a:ext>
            </a:extLst>
          </p:cNvPr>
          <p:cNvSpPr/>
          <p:nvPr/>
        </p:nvSpPr>
        <p:spPr>
          <a:xfrm>
            <a:off x="7696200" y="5334000"/>
            <a:ext cx="2666999" cy="475808"/>
          </a:xfrm>
          <a:prstGeom prst="donut">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3" name="Picture 22">
            <a:extLst>
              <a:ext uri="{FF2B5EF4-FFF2-40B4-BE49-F238E27FC236}">
                <a16:creationId xmlns:a16="http://schemas.microsoft.com/office/drawing/2014/main" id="{414D9C44-5F36-292E-DC54-49532E6BEF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1176" y="247384"/>
            <a:ext cx="5945883" cy="5945883"/>
          </a:xfrm>
          <a:prstGeom prst="rect">
            <a:avLst/>
          </a:prstGeom>
        </p:spPr>
      </p:pic>
      <p:sp>
        <p:nvSpPr>
          <p:cNvPr id="25" name="Google Shape;442;p2">
            <a:extLst>
              <a:ext uri="{FF2B5EF4-FFF2-40B4-BE49-F238E27FC236}">
                <a16:creationId xmlns:a16="http://schemas.microsoft.com/office/drawing/2014/main" id="{72438317-500A-9C24-D37F-1BD76DB6D2A2}"/>
              </a:ext>
            </a:extLst>
          </p:cNvPr>
          <p:cNvSpPr txBox="1">
            <a:spLocks/>
          </p:cNvSpPr>
          <p:nvPr/>
        </p:nvSpPr>
        <p:spPr>
          <a:xfrm>
            <a:off x="1345816" y="637360"/>
            <a:ext cx="5393400" cy="1325700"/>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rgbClr val="2F5496"/>
              </a:buClr>
              <a:buSzPts val="4000"/>
              <a:buFont typeface="Century Gothic"/>
              <a:buNone/>
            </a:pPr>
            <a:r>
              <a:rPr lang="ar-LB" b="1" dirty="0">
                <a:solidFill>
                  <a:srgbClr val="39A9E0"/>
                </a:solidFill>
                <a:latin typeface="Tajawal Black" panose="00000500000000000000" pitchFamily="2" charset="-78"/>
                <a:ea typeface="Century Gothic"/>
                <a:cs typeface="Tajawal Black" panose="00000500000000000000" pitchFamily="2" charset="-78"/>
                <a:sym typeface="Century Gothic"/>
              </a:rPr>
              <a:t>موجز</a:t>
            </a:r>
            <a:endParaRPr lang="ar-LB" b="1" dirty="0">
              <a:solidFill>
                <a:srgbClr val="39A9E0"/>
              </a:solidFill>
              <a:latin typeface="Tajawal Black" panose="00000500000000000000" pitchFamily="2" charset="-78"/>
              <a:cs typeface="Tajawal Black" panose="00000500000000000000" pitchFamily="2" charset="-78"/>
            </a:endParaRPr>
          </a:p>
        </p:txBody>
      </p:sp>
      <p:sp>
        <p:nvSpPr>
          <p:cNvPr id="26" name="Google Shape;443;p2">
            <a:extLst>
              <a:ext uri="{FF2B5EF4-FFF2-40B4-BE49-F238E27FC236}">
                <a16:creationId xmlns:a16="http://schemas.microsoft.com/office/drawing/2014/main" id="{04A9517C-E132-A87F-8C27-FBDD9311721F}"/>
              </a:ext>
            </a:extLst>
          </p:cNvPr>
          <p:cNvSpPr txBox="1">
            <a:spLocks/>
          </p:cNvSpPr>
          <p:nvPr/>
        </p:nvSpPr>
        <p:spPr>
          <a:xfrm>
            <a:off x="1036872" y="1582325"/>
            <a:ext cx="5393361" cy="4351338"/>
          </a:xfrm>
          <a:prstGeom prst="rect">
            <a:avLst/>
          </a:prstGeom>
          <a:noFill/>
          <a:ln>
            <a:noFill/>
          </a:ln>
        </p:spPr>
        <p:txBody>
          <a:bodyPr spcFirstLastPara="1" wrap="square" lIns="91425" tIns="45700" rIns="91425" bIns="45700" anchor="t" anchorCtr="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SzPct val="81081"/>
              <a:buFont typeface="Arial" panose="020B0604020202020204" pitchFamily="34" charset="0"/>
              <a:buNone/>
            </a:pPr>
            <a:r>
              <a:rPr lang="ar-LB" sz="2400" b="1">
                <a:solidFill>
                  <a:schemeClr val="dk1"/>
                </a:solidFill>
                <a:latin typeface="Tajawal" panose="00000500000000000000" pitchFamily="2" charset="-78"/>
                <a:ea typeface="Century Gothic"/>
                <a:cs typeface="Tajawal" panose="00000500000000000000" pitchFamily="2" charset="-78"/>
                <a:sym typeface="Century Gothic"/>
              </a:rPr>
              <a:t>مقدمة</a:t>
            </a:r>
          </a:p>
          <a:p>
            <a:pPr marL="0" indent="0" algn="r" rtl="1">
              <a:buClr>
                <a:srgbClr val="000000"/>
              </a:buClr>
              <a:buSzPct val="90089"/>
              <a:buFont typeface="Arial" panose="020B0604020202020204" pitchFamily="34" charset="0"/>
              <a:buNone/>
            </a:pPr>
            <a:r>
              <a:rPr lang="ar-LB" sz="2400" b="1">
                <a:solidFill>
                  <a:schemeClr val="dk1"/>
                </a:solidFill>
                <a:latin typeface="Tajawal" panose="00000500000000000000" pitchFamily="2" charset="-78"/>
                <a:ea typeface="Century Gothic"/>
                <a:cs typeface="Tajawal" panose="00000500000000000000" pitchFamily="2" charset="-78"/>
                <a:sym typeface="Century Gothic"/>
              </a:rPr>
              <a:t>أهمية التطوع</a:t>
            </a:r>
          </a:p>
          <a:p>
            <a:pPr marL="0" indent="0" algn="r" rtl="1">
              <a:buClr>
                <a:srgbClr val="000000"/>
              </a:buClr>
              <a:buSzPct val="90089"/>
              <a:buFont typeface="Arial" panose="020B0604020202020204" pitchFamily="34" charset="0"/>
              <a:buNone/>
            </a:pPr>
            <a:r>
              <a:rPr lang="ar-LB" sz="2400" b="1">
                <a:solidFill>
                  <a:schemeClr val="dk1"/>
                </a:solidFill>
                <a:latin typeface="Tajawal" panose="00000500000000000000" pitchFamily="2" charset="-78"/>
                <a:ea typeface="Century Gothic"/>
                <a:cs typeface="Tajawal" panose="00000500000000000000" pitchFamily="2" charset="-78"/>
                <a:sym typeface="Century Gothic"/>
              </a:rPr>
              <a:t>ماذا يعني أن تكون متطوعًا</a:t>
            </a:r>
          </a:p>
          <a:p>
            <a:pPr marL="0" indent="0" algn="r" rtl="1">
              <a:buClr>
                <a:srgbClr val="000000"/>
              </a:buClr>
              <a:buSzPct val="90089"/>
              <a:buFont typeface="Arial" panose="020B0604020202020204" pitchFamily="34" charset="0"/>
              <a:buNone/>
            </a:pPr>
            <a:r>
              <a:rPr lang="ar-LB" sz="2400" b="1">
                <a:solidFill>
                  <a:schemeClr val="dk1"/>
                </a:solidFill>
                <a:latin typeface="Tajawal" panose="00000500000000000000" pitchFamily="2" charset="-78"/>
                <a:ea typeface="Century Gothic"/>
                <a:cs typeface="Tajawal" panose="00000500000000000000" pitchFamily="2" charset="-78"/>
                <a:sym typeface="Century Gothic"/>
              </a:rPr>
              <a:t>حقوقك ومسؤولياتك كمتطوّع</a:t>
            </a:r>
          </a:p>
          <a:p>
            <a:pPr marL="0" indent="0" algn="r" rtl="1">
              <a:buClr>
                <a:srgbClr val="000000"/>
              </a:buClr>
              <a:buSzPct val="90089"/>
              <a:buFont typeface="Arial" panose="020B0604020202020204" pitchFamily="34" charset="0"/>
              <a:buNone/>
            </a:pPr>
            <a:r>
              <a:rPr lang="ar-LB" sz="2400" b="1">
                <a:solidFill>
                  <a:schemeClr val="dk1"/>
                </a:solidFill>
                <a:latin typeface="Tajawal" panose="00000500000000000000" pitchFamily="2" charset="-78"/>
                <a:ea typeface="Century Gothic"/>
                <a:cs typeface="Tajawal" panose="00000500000000000000" pitchFamily="2" charset="-78"/>
                <a:sym typeface="Century Gothic"/>
              </a:rPr>
              <a:t>حماية الطفل</a:t>
            </a:r>
          </a:p>
          <a:p>
            <a:pPr marL="0" indent="0" algn="r" rtl="1">
              <a:buClr>
                <a:srgbClr val="000000"/>
              </a:buClr>
              <a:buSzPct val="90089"/>
              <a:buFont typeface="Arial" panose="020B0604020202020204" pitchFamily="34" charset="0"/>
              <a:buNone/>
            </a:pPr>
            <a:r>
              <a:rPr lang="ar-LB" sz="2400" b="1">
                <a:solidFill>
                  <a:schemeClr val="dk1"/>
                </a:solidFill>
                <a:latin typeface="Tajawal" panose="00000500000000000000" pitchFamily="2" charset="-78"/>
                <a:ea typeface="Century Gothic"/>
                <a:cs typeface="Tajawal" panose="00000500000000000000" pitchFamily="2" charset="-78"/>
                <a:sym typeface="Century Gothic"/>
              </a:rPr>
              <a:t>الاحتياجات الخاصة</a:t>
            </a:r>
          </a:p>
          <a:p>
            <a:pPr marL="0" indent="0" algn="r" rtl="1">
              <a:buClr>
                <a:srgbClr val="000000"/>
              </a:buClr>
              <a:buSzPct val="90089"/>
              <a:buFont typeface="Arial" panose="020B0604020202020204" pitchFamily="34" charset="0"/>
              <a:buNone/>
            </a:pPr>
            <a:r>
              <a:rPr lang="ar-LB" sz="2400" b="1">
                <a:solidFill>
                  <a:schemeClr val="dk1"/>
                </a:solidFill>
                <a:latin typeface="Tajawal" panose="00000500000000000000" pitchFamily="2" charset="-78"/>
                <a:ea typeface="Century Gothic"/>
                <a:cs typeface="Tajawal" panose="00000500000000000000" pitchFamily="2" charset="-78"/>
                <a:sym typeface="Century Gothic"/>
              </a:rPr>
              <a:t>الحماية من الاستغلال والانتهاك الجنسي</a:t>
            </a:r>
          </a:p>
          <a:p>
            <a:pPr marL="0" indent="0" algn="r" rtl="1">
              <a:buClr>
                <a:srgbClr val="000000"/>
              </a:buClr>
              <a:buSzPct val="90089"/>
              <a:buFont typeface="Arial" panose="020B0604020202020204" pitchFamily="34" charset="0"/>
              <a:buNone/>
            </a:pPr>
            <a:r>
              <a:rPr lang="ar-LB" sz="2400" b="1">
                <a:solidFill>
                  <a:schemeClr val="dk1"/>
                </a:solidFill>
                <a:latin typeface="Tajawal" panose="00000500000000000000" pitchFamily="2" charset="-78"/>
                <a:ea typeface="Century Gothic"/>
                <a:cs typeface="Tajawal" panose="00000500000000000000" pitchFamily="2" charset="-78"/>
                <a:sym typeface="Century Gothic"/>
              </a:rPr>
              <a:t>إجراءات الشكاوى</a:t>
            </a:r>
          </a:p>
          <a:p>
            <a:pPr marL="0" indent="0" algn="r" rtl="1">
              <a:buClr>
                <a:srgbClr val="000000"/>
              </a:buClr>
              <a:buSzPct val="90089"/>
              <a:buFont typeface="Arial" panose="020B0604020202020204" pitchFamily="34" charset="0"/>
              <a:buNone/>
            </a:pPr>
            <a:r>
              <a:rPr lang="ar-LB" sz="2400" b="1">
                <a:solidFill>
                  <a:schemeClr val="dk1"/>
                </a:solidFill>
                <a:latin typeface="Tajawal" panose="00000500000000000000" pitchFamily="2" charset="-78"/>
                <a:ea typeface="Century Gothic"/>
                <a:cs typeface="Tajawal" panose="00000500000000000000" pitchFamily="2" charset="-78"/>
                <a:sym typeface="Century Gothic"/>
              </a:rPr>
              <a:t>نصائح السلامة</a:t>
            </a:r>
          </a:p>
          <a:p>
            <a:pPr marL="0" indent="0" algn="r" rtl="1">
              <a:buClr>
                <a:srgbClr val="000000"/>
              </a:buClr>
              <a:buSzPct val="90089"/>
              <a:buFont typeface="Arial" panose="020B0604020202020204" pitchFamily="34" charset="0"/>
              <a:buNone/>
            </a:pPr>
            <a:r>
              <a:rPr lang="ar-LB" sz="2400" b="1">
                <a:solidFill>
                  <a:schemeClr val="dk1"/>
                </a:solidFill>
                <a:latin typeface="Tajawal" panose="00000500000000000000" pitchFamily="2" charset="-78"/>
                <a:ea typeface="Century Gothic"/>
                <a:cs typeface="Tajawal" panose="00000500000000000000" pitchFamily="2" charset="-78"/>
                <a:sym typeface="Century Gothic"/>
              </a:rPr>
              <a:t>خطة الاستعداد الشخصية</a:t>
            </a:r>
          </a:p>
          <a:p>
            <a:pPr marL="0" indent="0" algn="r" rtl="1">
              <a:buClr>
                <a:srgbClr val="000000"/>
              </a:buClr>
              <a:buSzPct val="90089"/>
              <a:buFont typeface="Arial" panose="020B0604020202020204" pitchFamily="34" charset="0"/>
              <a:buNone/>
            </a:pPr>
            <a:r>
              <a:rPr lang="ar-LB" sz="2400" b="1">
                <a:solidFill>
                  <a:schemeClr val="dk1"/>
                </a:solidFill>
                <a:latin typeface="Tajawal" panose="00000500000000000000" pitchFamily="2" charset="-78"/>
                <a:ea typeface="Century Gothic"/>
                <a:cs typeface="Tajawal" panose="00000500000000000000" pitchFamily="2" charset="-78"/>
                <a:sym typeface="Century Gothic"/>
              </a:rPr>
              <a:t>ما ه</a:t>
            </a:r>
            <a:r>
              <a:rPr lang="ar-LB" sz="2400" b="1">
                <a:latin typeface="Tajawal" panose="00000500000000000000" pitchFamily="2" charset="-78"/>
                <a:ea typeface="Century Gothic"/>
                <a:cs typeface="Tajawal" panose="00000500000000000000" pitchFamily="2" charset="-78"/>
                <a:sym typeface="Century Gothic"/>
              </a:rPr>
              <a:t>ي منصة</a:t>
            </a:r>
            <a:r>
              <a:rPr lang="ar-LB" sz="2400" b="1">
                <a:solidFill>
                  <a:schemeClr val="dk1"/>
                </a:solidFill>
                <a:latin typeface="Tajawal" panose="00000500000000000000" pitchFamily="2" charset="-78"/>
                <a:ea typeface="Century Gothic"/>
                <a:cs typeface="Tajawal" panose="00000500000000000000" pitchFamily="2" charset="-78"/>
                <a:sym typeface="Century Gothic"/>
              </a:rPr>
              <a:t> "</a:t>
            </a:r>
            <a:r>
              <a:rPr lang="ar-LB" sz="2400" b="1">
                <a:latin typeface="Tajawal" panose="00000500000000000000" pitchFamily="2" charset="-78"/>
                <a:ea typeface="Century Gothic"/>
                <a:cs typeface="Tajawal" panose="00000500000000000000" pitchFamily="2" charset="-78"/>
                <a:sym typeface="Century Gothic"/>
              </a:rPr>
              <a:t>نحن متطوعون/متطوعات" (</a:t>
            </a:r>
            <a:r>
              <a:rPr lang="en-US" sz="2400" b="1">
                <a:latin typeface="Tajawal" panose="00000500000000000000" pitchFamily="2" charset="-78"/>
                <a:ea typeface="Century Gothic"/>
                <a:cs typeface="Tajawal" panose="00000500000000000000" pitchFamily="2" charset="-78"/>
                <a:sym typeface="Century Gothic"/>
              </a:rPr>
              <a:t>Nahno Volunteers)</a:t>
            </a:r>
            <a:r>
              <a:rPr lang="en-US" sz="2400" b="1">
                <a:solidFill>
                  <a:schemeClr val="dk1"/>
                </a:solidFill>
                <a:latin typeface="Tajawal" panose="00000500000000000000" pitchFamily="2" charset="-78"/>
                <a:ea typeface="Century Gothic"/>
                <a:cs typeface="Tajawal" panose="00000500000000000000" pitchFamily="2" charset="-78"/>
                <a:sym typeface="Century Gothic"/>
              </a:rPr>
              <a:t>؟</a:t>
            </a:r>
            <a:endParaRPr lang="en-US" sz="2400" b="1" dirty="0">
              <a:solidFill>
                <a:schemeClr val="dk1"/>
              </a:solidFill>
              <a:latin typeface="Tajawal" panose="00000500000000000000" pitchFamily="2" charset="-78"/>
              <a:ea typeface="Century Gothic"/>
              <a:cs typeface="Tajawal" panose="00000500000000000000" pitchFamily="2" charset="-78"/>
              <a:sym typeface="Century Gothic"/>
            </a:endParaRPr>
          </a:p>
        </p:txBody>
      </p:sp>
      <p:grpSp>
        <p:nvGrpSpPr>
          <p:cNvPr id="27" name="Group 26">
            <a:extLst>
              <a:ext uri="{FF2B5EF4-FFF2-40B4-BE49-F238E27FC236}">
                <a16:creationId xmlns:a16="http://schemas.microsoft.com/office/drawing/2014/main" id="{7C628477-5DD1-4440-F7E8-14F861A23F93}"/>
              </a:ext>
            </a:extLst>
          </p:cNvPr>
          <p:cNvGrpSpPr/>
          <p:nvPr/>
        </p:nvGrpSpPr>
        <p:grpSpPr>
          <a:xfrm>
            <a:off x="6487345" y="1778457"/>
            <a:ext cx="133751" cy="3579147"/>
            <a:chOff x="5979768" y="1564557"/>
            <a:chExt cx="133751" cy="3579147"/>
          </a:xfrm>
        </p:grpSpPr>
        <p:sp>
          <p:nvSpPr>
            <p:cNvPr id="28" name="Oval 27">
              <a:extLst>
                <a:ext uri="{FF2B5EF4-FFF2-40B4-BE49-F238E27FC236}">
                  <a16:creationId xmlns:a16="http://schemas.microsoft.com/office/drawing/2014/main" id="{614915FD-4DE8-95F2-60BD-2E23C369C185}"/>
                </a:ext>
              </a:extLst>
            </p:cNvPr>
            <p:cNvSpPr/>
            <p:nvPr/>
          </p:nvSpPr>
          <p:spPr>
            <a:xfrm>
              <a:off x="5979768" y="1564557"/>
              <a:ext cx="133751" cy="133751"/>
            </a:xfrm>
            <a:prstGeom prst="ellipse">
              <a:avLst/>
            </a:prstGeom>
            <a:solidFill>
              <a:srgbClr val="6FB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D17E276-F60C-F2E9-5468-818316334C25}"/>
                </a:ext>
              </a:extLst>
            </p:cNvPr>
            <p:cNvSpPr/>
            <p:nvPr/>
          </p:nvSpPr>
          <p:spPr>
            <a:xfrm>
              <a:off x="5979768" y="1916980"/>
              <a:ext cx="133751" cy="133751"/>
            </a:xfrm>
            <a:prstGeom prst="ellipse">
              <a:avLst/>
            </a:prstGeom>
            <a:solidFill>
              <a:srgbClr val="E32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E048193-C28B-2E15-87B9-829820C29CD2}"/>
                </a:ext>
              </a:extLst>
            </p:cNvPr>
            <p:cNvSpPr/>
            <p:nvPr/>
          </p:nvSpPr>
          <p:spPr>
            <a:xfrm>
              <a:off x="5979768" y="2269403"/>
              <a:ext cx="133751" cy="133751"/>
            </a:xfrm>
            <a:prstGeom prst="ellipse">
              <a:avLst/>
            </a:prstGeom>
            <a:solidFill>
              <a:srgbClr val="00A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FC5FE5-C3C2-DDB4-2D89-65A65DC39D29}"/>
                </a:ext>
              </a:extLst>
            </p:cNvPr>
            <p:cNvSpPr/>
            <p:nvPr/>
          </p:nvSpPr>
          <p:spPr>
            <a:xfrm>
              <a:off x="5979768" y="2621826"/>
              <a:ext cx="133751" cy="133751"/>
            </a:xfrm>
            <a:prstGeom prst="ellipse">
              <a:avLst/>
            </a:prstGeom>
            <a:solidFill>
              <a:srgbClr val="6FB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F521614-D365-7FD7-659D-AB16802DDDFE}"/>
                </a:ext>
              </a:extLst>
            </p:cNvPr>
            <p:cNvSpPr/>
            <p:nvPr/>
          </p:nvSpPr>
          <p:spPr>
            <a:xfrm>
              <a:off x="5979768" y="2955948"/>
              <a:ext cx="133751" cy="133751"/>
            </a:xfrm>
            <a:prstGeom prst="ellipse">
              <a:avLst/>
            </a:prstGeom>
            <a:solidFill>
              <a:srgbClr val="E32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53D6C6B-EA2D-9305-0DB1-10F7ADD79561}"/>
                </a:ext>
              </a:extLst>
            </p:cNvPr>
            <p:cNvSpPr/>
            <p:nvPr/>
          </p:nvSpPr>
          <p:spPr>
            <a:xfrm>
              <a:off x="5979768" y="3308371"/>
              <a:ext cx="133751" cy="133751"/>
            </a:xfrm>
            <a:prstGeom prst="ellipse">
              <a:avLst/>
            </a:prstGeom>
            <a:solidFill>
              <a:srgbClr val="00A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D63014-2793-1D44-C59A-491412011BED}"/>
                </a:ext>
              </a:extLst>
            </p:cNvPr>
            <p:cNvSpPr/>
            <p:nvPr/>
          </p:nvSpPr>
          <p:spPr>
            <a:xfrm>
              <a:off x="5979768" y="3633508"/>
              <a:ext cx="133751" cy="133751"/>
            </a:xfrm>
            <a:prstGeom prst="ellipse">
              <a:avLst/>
            </a:prstGeom>
            <a:solidFill>
              <a:srgbClr val="6FB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78767C3-8AB5-376C-6542-5ACACB69A318}"/>
                </a:ext>
              </a:extLst>
            </p:cNvPr>
            <p:cNvSpPr/>
            <p:nvPr/>
          </p:nvSpPr>
          <p:spPr>
            <a:xfrm>
              <a:off x="5979768" y="3985931"/>
              <a:ext cx="133751" cy="133751"/>
            </a:xfrm>
            <a:prstGeom prst="ellipse">
              <a:avLst/>
            </a:prstGeom>
            <a:solidFill>
              <a:srgbClr val="E32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20E2F2F-5CBB-D816-B454-B45BF3B705AF}"/>
                </a:ext>
              </a:extLst>
            </p:cNvPr>
            <p:cNvSpPr/>
            <p:nvPr/>
          </p:nvSpPr>
          <p:spPr>
            <a:xfrm>
              <a:off x="5979768" y="4305107"/>
              <a:ext cx="133751" cy="133751"/>
            </a:xfrm>
            <a:prstGeom prst="ellipse">
              <a:avLst/>
            </a:prstGeom>
            <a:solidFill>
              <a:srgbClr val="00A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9A171B0-403D-2057-94A9-54D255992FF6}"/>
                </a:ext>
              </a:extLst>
            </p:cNvPr>
            <p:cNvSpPr/>
            <p:nvPr/>
          </p:nvSpPr>
          <p:spPr>
            <a:xfrm>
              <a:off x="5979768" y="4657530"/>
              <a:ext cx="133751" cy="133751"/>
            </a:xfrm>
            <a:prstGeom prst="ellipse">
              <a:avLst/>
            </a:prstGeom>
            <a:solidFill>
              <a:srgbClr val="6FB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FB26669-CA15-031A-47D7-0B4A8DD9C15C}"/>
                </a:ext>
              </a:extLst>
            </p:cNvPr>
            <p:cNvSpPr/>
            <p:nvPr/>
          </p:nvSpPr>
          <p:spPr>
            <a:xfrm>
              <a:off x="5979768" y="5009953"/>
              <a:ext cx="133751" cy="133751"/>
            </a:xfrm>
            <a:prstGeom prst="ellipse">
              <a:avLst/>
            </a:prstGeom>
            <a:solidFill>
              <a:srgbClr val="E32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9" name="Picture 38">
            <a:extLst>
              <a:ext uri="{FF2B5EF4-FFF2-40B4-BE49-F238E27FC236}">
                <a16:creationId xmlns:a16="http://schemas.microsoft.com/office/drawing/2014/main" id="{AEC2B036-7799-21EB-9FEB-473B5144B3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7386" y="-3117608"/>
            <a:ext cx="7310593" cy="2988552"/>
          </a:xfrm>
          <a:prstGeom prst="rect">
            <a:avLst/>
          </a:prstGeom>
        </p:spPr>
      </p:pic>
      <p:sp>
        <p:nvSpPr>
          <p:cNvPr id="40" name="Google Shape;451;p3">
            <a:extLst>
              <a:ext uri="{FF2B5EF4-FFF2-40B4-BE49-F238E27FC236}">
                <a16:creationId xmlns:a16="http://schemas.microsoft.com/office/drawing/2014/main" id="{8DE71253-7319-B940-61FA-7AB5CF642DA2}"/>
              </a:ext>
            </a:extLst>
          </p:cNvPr>
          <p:cNvSpPr txBox="1">
            <a:spLocks/>
          </p:cNvSpPr>
          <p:nvPr/>
        </p:nvSpPr>
        <p:spPr>
          <a:xfrm>
            <a:off x="8857646" y="-2197036"/>
            <a:ext cx="6900333" cy="1294149"/>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spcBef>
                <a:spcPts val="0"/>
              </a:spcBef>
              <a:buClr>
                <a:schemeClr val="dk1"/>
              </a:buClr>
              <a:buSzPts val="3459"/>
              <a:buFont typeface="Arial" panose="020B0604020202020204" pitchFamily="34" charset="0"/>
              <a:buNone/>
            </a:pPr>
            <a:r>
              <a:rPr lang="ar-LB" b="1" dirty="0">
                <a:solidFill>
                  <a:srgbClr val="00AEF6"/>
                </a:solidFill>
                <a:latin typeface="Tajawal" panose="00000500000000000000" pitchFamily="2" charset="-78"/>
                <a:ea typeface="Century Gothic"/>
                <a:cs typeface="Tajawal" panose="00000500000000000000" pitchFamily="2" charset="-78"/>
                <a:sym typeface="Century Gothic"/>
              </a:rPr>
              <a:t>"التطوع هو دم الحياة في المجتمع، فهو يساعد على بناء مجتمع أفضل ومستقبل أكثر إشراقًا للجميع"</a:t>
            </a:r>
            <a:endParaRPr lang="ar-LB" b="1" dirty="0">
              <a:solidFill>
                <a:srgbClr val="00AEF6"/>
              </a:solidFill>
              <a:latin typeface="Tajawal" panose="00000500000000000000" pitchFamily="2" charset="-78"/>
              <a:cs typeface="Tajawal" panose="00000500000000000000" pitchFamily="2" charset="-78"/>
            </a:endParaRPr>
          </a:p>
        </p:txBody>
      </p:sp>
      <p:pic>
        <p:nvPicPr>
          <p:cNvPr id="41" name="Picture 40">
            <a:extLst>
              <a:ext uri="{FF2B5EF4-FFF2-40B4-BE49-F238E27FC236}">
                <a16:creationId xmlns:a16="http://schemas.microsoft.com/office/drawing/2014/main" id="{9FB94FCD-53A5-B632-3329-68A9E904BE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400" y="7010400"/>
            <a:ext cx="8999098" cy="5067299"/>
          </a:xfrm>
          <a:prstGeom prst="rect">
            <a:avLst/>
          </a:prstGeom>
        </p:spPr>
      </p:pic>
      <p:sp>
        <p:nvSpPr>
          <p:cNvPr id="42" name="Google Shape;452;p3">
            <a:extLst>
              <a:ext uri="{FF2B5EF4-FFF2-40B4-BE49-F238E27FC236}">
                <a16:creationId xmlns:a16="http://schemas.microsoft.com/office/drawing/2014/main" id="{C5B2E8E2-DF91-E887-687B-712A3DD67BB9}"/>
              </a:ext>
            </a:extLst>
          </p:cNvPr>
          <p:cNvSpPr txBox="1"/>
          <p:nvPr/>
        </p:nvSpPr>
        <p:spPr>
          <a:xfrm>
            <a:off x="-3798405" y="7887934"/>
            <a:ext cx="6897300" cy="1384954"/>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3000"/>
              <a:buFont typeface="Arial"/>
              <a:buNone/>
            </a:pP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التطوع</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ليس</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خياراً</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بل</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هو</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مسؤولية</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إنها</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مسؤولية</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تجاه</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أنفسنا</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وتجاه</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إخوتنا</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البشر</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والكوكب</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الذي</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نسميه</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بيتنا</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a:t>
            </a:r>
            <a:endParaRPr sz="2800" b="1" i="0" u="none" strike="noStrike" cap="none" dirty="0">
              <a:solidFill>
                <a:srgbClr val="E3212B"/>
              </a:solidFill>
              <a:latin typeface="Tajawal" panose="00000500000000000000" pitchFamily="2" charset="-78"/>
              <a:ea typeface="Calibri"/>
              <a:cs typeface="Tajawal" panose="00000500000000000000" pitchFamily="2" charset="-78"/>
              <a:sym typeface="Calibri"/>
            </a:endParaRPr>
          </a:p>
        </p:txBody>
      </p:sp>
    </p:spTree>
    <p:extLst>
      <p:ext uri="{BB962C8B-B14F-4D97-AF65-F5344CB8AC3E}">
        <p14:creationId xmlns:p14="http://schemas.microsoft.com/office/powerpoint/2010/main" val="3092831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Google Shape;433;p44" descr="Icon&#10;&#10;Description automatically generated with low confidence">
            <a:extLst>
              <a:ext uri="{FF2B5EF4-FFF2-40B4-BE49-F238E27FC236}">
                <a16:creationId xmlns:a16="http://schemas.microsoft.com/office/drawing/2014/main" id="{03043FFD-96DA-7102-761B-AFACAB05DF8C}"/>
              </a:ext>
            </a:extLst>
          </p:cNvPr>
          <p:cNvPicPr preferRelativeResize="0"/>
          <p:nvPr/>
        </p:nvPicPr>
        <p:blipFill rotWithShape="1">
          <a:blip r:embed="rId3">
            <a:alphaModFix/>
          </a:blip>
          <a:srcRect/>
          <a:stretch/>
        </p:blipFill>
        <p:spPr>
          <a:xfrm>
            <a:off x="10456936" y="-24166"/>
            <a:ext cx="1645747" cy="938468"/>
          </a:xfrm>
          <a:prstGeom prst="rect">
            <a:avLst/>
          </a:prstGeom>
          <a:noFill/>
          <a:ln>
            <a:noFill/>
          </a:ln>
        </p:spPr>
      </p:pic>
      <p:sp>
        <p:nvSpPr>
          <p:cNvPr id="25" name="Circle: Hollow 24">
            <a:extLst>
              <a:ext uri="{FF2B5EF4-FFF2-40B4-BE49-F238E27FC236}">
                <a16:creationId xmlns:a16="http://schemas.microsoft.com/office/drawing/2014/main" id="{15ED4089-8BA1-12CE-C7D4-DB6E59F7695C}"/>
              </a:ext>
            </a:extLst>
          </p:cNvPr>
          <p:cNvSpPr/>
          <p:nvPr/>
        </p:nvSpPr>
        <p:spPr>
          <a:xfrm>
            <a:off x="-1547156" y="-1675424"/>
            <a:ext cx="2371590" cy="2371590"/>
          </a:xfrm>
          <a:prstGeom prst="donut">
            <a:avLst>
              <a:gd name="adj" fmla="val 10986"/>
            </a:avLst>
          </a:prstGeom>
          <a:solidFill>
            <a:srgbClr val="6FB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Circle: Hollow 28">
            <a:extLst>
              <a:ext uri="{FF2B5EF4-FFF2-40B4-BE49-F238E27FC236}">
                <a16:creationId xmlns:a16="http://schemas.microsoft.com/office/drawing/2014/main" id="{7648073A-4F09-1705-14F8-543CBE081C83}"/>
              </a:ext>
            </a:extLst>
          </p:cNvPr>
          <p:cNvSpPr/>
          <p:nvPr/>
        </p:nvSpPr>
        <p:spPr>
          <a:xfrm>
            <a:off x="11618014" y="3607497"/>
            <a:ext cx="2371590" cy="2371590"/>
          </a:xfrm>
          <a:prstGeom prst="donut">
            <a:avLst>
              <a:gd name="adj" fmla="val 10620"/>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Circle: Hollow 29">
            <a:extLst>
              <a:ext uri="{FF2B5EF4-FFF2-40B4-BE49-F238E27FC236}">
                <a16:creationId xmlns:a16="http://schemas.microsoft.com/office/drawing/2014/main" id="{AA323862-B7DA-E97C-738E-B5CF91D6DA8E}"/>
              </a:ext>
            </a:extLst>
          </p:cNvPr>
          <p:cNvSpPr/>
          <p:nvPr/>
        </p:nvSpPr>
        <p:spPr>
          <a:xfrm>
            <a:off x="-1174499" y="5889072"/>
            <a:ext cx="2371590" cy="2371590"/>
          </a:xfrm>
          <a:prstGeom prst="donut">
            <a:avLst>
              <a:gd name="adj" fmla="val 10948"/>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1" name="Picture 20">
            <a:extLst>
              <a:ext uri="{FF2B5EF4-FFF2-40B4-BE49-F238E27FC236}">
                <a16:creationId xmlns:a16="http://schemas.microsoft.com/office/drawing/2014/main" id="{51E86282-1D3B-8DC7-5E66-081B2D92F7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508967"/>
            <a:ext cx="7310593" cy="2988552"/>
          </a:xfrm>
          <a:prstGeom prst="rect">
            <a:avLst/>
          </a:prstGeom>
        </p:spPr>
      </p:pic>
      <p:sp>
        <p:nvSpPr>
          <p:cNvPr id="22" name="Google Shape;451;p3">
            <a:extLst>
              <a:ext uri="{FF2B5EF4-FFF2-40B4-BE49-F238E27FC236}">
                <a16:creationId xmlns:a16="http://schemas.microsoft.com/office/drawing/2014/main" id="{E29A59A9-D08A-0678-DF58-F439489D3D99}"/>
              </a:ext>
            </a:extLst>
          </p:cNvPr>
          <p:cNvSpPr txBox="1">
            <a:spLocks/>
          </p:cNvSpPr>
          <p:nvPr/>
        </p:nvSpPr>
        <p:spPr>
          <a:xfrm>
            <a:off x="4601260" y="1429539"/>
            <a:ext cx="6900333" cy="1294149"/>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spcBef>
                <a:spcPts val="0"/>
              </a:spcBef>
              <a:buClr>
                <a:schemeClr val="dk1"/>
              </a:buClr>
              <a:buSzPts val="3459"/>
              <a:buFont typeface="Arial" panose="020B0604020202020204" pitchFamily="34" charset="0"/>
              <a:buNone/>
            </a:pPr>
            <a:r>
              <a:rPr lang="ar-LB" b="1">
                <a:solidFill>
                  <a:srgbClr val="00AEF6"/>
                </a:solidFill>
                <a:latin typeface="Tajawal" panose="00000500000000000000" pitchFamily="2" charset="-78"/>
                <a:ea typeface="Century Gothic"/>
                <a:cs typeface="Tajawal" panose="00000500000000000000" pitchFamily="2" charset="-78"/>
                <a:sym typeface="Century Gothic"/>
              </a:rPr>
              <a:t>"التطوع هو دم الحياة في المجتمع، فهو يساعد على بناء مجتمع أفضل ومستقبل أكثر إشراقًا للجميع"</a:t>
            </a:r>
            <a:endParaRPr lang="ar-LB" b="1" dirty="0">
              <a:solidFill>
                <a:srgbClr val="00AEF6"/>
              </a:solidFill>
              <a:latin typeface="Tajawal" panose="00000500000000000000" pitchFamily="2" charset="-78"/>
              <a:cs typeface="Tajawal" panose="00000500000000000000" pitchFamily="2" charset="-78"/>
            </a:endParaRPr>
          </a:p>
        </p:txBody>
      </p:sp>
      <p:pic>
        <p:nvPicPr>
          <p:cNvPr id="2" name="Picture 1">
            <a:extLst>
              <a:ext uri="{FF2B5EF4-FFF2-40B4-BE49-F238E27FC236}">
                <a16:creationId xmlns:a16="http://schemas.microsoft.com/office/drawing/2014/main" id="{54E98236-F527-2F38-15E9-A44CEEE0C6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269" y="3124200"/>
            <a:ext cx="8999098" cy="5067299"/>
          </a:xfrm>
          <a:prstGeom prst="rect">
            <a:avLst/>
          </a:prstGeom>
        </p:spPr>
      </p:pic>
      <p:sp>
        <p:nvSpPr>
          <p:cNvPr id="3" name="Google Shape;452;p3">
            <a:extLst>
              <a:ext uri="{FF2B5EF4-FFF2-40B4-BE49-F238E27FC236}">
                <a16:creationId xmlns:a16="http://schemas.microsoft.com/office/drawing/2014/main" id="{20623830-2FFC-9940-8F44-7C090F78304F}"/>
              </a:ext>
            </a:extLst>
          </p:cNvPr>
          <p:cNvSpPr txBox="1"/>
          <p:nvPr/>
        </p:nvSpPr>
        <p:spPr>
          <a:xfrm>
            <a:off x="510726" y="4001734"/>
            <a:ext cx="6897300" cy="1384954"/>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3000"/>
              <a:buFont typeface="Arial"/>
              <a:buNone/>
            </a:pP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التطوع</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ليس</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خياراً</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بل</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هو</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مسؤولية</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إنها</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مسؤولية</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تجاه</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أنفسنا</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وتجاه</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إخوتنا</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البشر</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والكوكب</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الذي</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نسميه</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 </a:t>
            </a:r>
            <a:r>
              <a:rPr lang="en-US" sz="2800" b="1" i="0" u="none" strike="noStrike" cap="none" dirty="0" err="1">
                <a:solidFill>
                  <a:srgbClr val="E3212B"/>
                </a:solidFill>
                <a:latin typeface="Tajawal" panose="00000500000000000000" pitchFamily="2" charset="-78"/>
                <a:ea typeface="Century Gothic"/>
                <a:cs typeface="Tajawal" panose="00000500000000000000" pitchFamily="2" charset="-78"/>
                <a:sym typeface="Century Gothic"/>
              </a:rPr>
              <a:t>بيتنا</a:t>
            </a:r>
            <a:r>
              <a:rPr lang="en-US" sz="2800" b="1" i="0" u="none" strike="noStrike" cap="none" dirty="0">
                <a:solidFill>
                  <a:srgbClr val="E3212B"/>
                </a:solidFill>
                <a:latin typeface="Tajawal" panose="00000500000000000000" pitchFamily="2" charset="-78"/>
                <a:ea typeface="Century Gothic"/>
                <a:cs typeface="Tajawal" panose="00000500000000000000" pitchFamily="2" charset="-78"/>
                <a:sym typeface="Century Gothic"/>
              </a:rPr>
              <a:t>"</a:t>
            </a:r>
            <a:endParaRPr sz="2800" b="1" i="0" u="none" strike="noStrike" cap="none" dirty="0">
              <a:solidFill>
                <a:srgbClr val="E3212B"/>
              </a:solidFill>
              <a:latin typeface="Tajawal" panose="00000500000000000000" pitchFamily="2" charset="-78"/>
              <a:ea typeface="Calibri"/>
              <a:cs typeface="Tajawal" panose="00000500000000000000" pitchFamily="2" charset="-78"/>
              <a:sym typeface="Calibri"/>
            </a:endParaRPr>
          </a:p>
        </p:txBody>
      </p:sp>
      <p:sp>
        <p:nvSpPr>
          <p:cNvPr id="4" name="Rectangle 3">
            <a:extLst>
              <a:ext uri="{FF2B5EF4-FFF2-40B4-BE49-F238E27FC236}">
                <a16:creationId xmlns:a16="http://schemas.microsoft.com/office/drawing/2014/main" id="{00D976A3-65B2-B476-A040-37E537D9FDA6}"/>
              </a:ext>
            </a:extLst>
          </p:cNvPr>
          <p:cNvSpPr/>
          <p:nvPr/>
        </p:nvSpPr>
        <p:spPr>
          <a:xfrm>
            <a:off x="13033765" y="6477000"/>
            <a:ext cx="1911678" cy="1911678"/>
          </a:xfrm>
          <a:prstGeom prst="rect">
            <a:avLst/>
          </a:prstGeom>
          <a:solidFill>
            <a:srgbClr val="00A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 name="Rectangle 4">
            <a:extLst>
              <a:ext uri="{FF2B5EF4-FFF2-40B4-BE49-F238E27FC236}">
                <a16:creationId xmlns:a16="http://schemas.microsoft.com/office/drawing/2014/main" id="{D8BD7B3A-893A-8E01-85C2-92927C292807}"/>
              </a:ext>
            </a:extLst>
          </p:cNvPr>
          <p:cNvSpPr/>
          <p:nvPr/>
        </p:nvSpPr>
        <p:spPr>
          <a:xfrm>
            <a:off x="7846296" y="-2300838"/>
            <a:ext cx="1911678" cy="1911678"/>
          </a:xfrm>
          <a:prstGeom prst="rect">
            <a:avLst/>
          </a:prstGeom>
          <a:solidFill>
            <a:srgbClr val="6FB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0E76BCF2-7DF3-3140-BD3A-A9588C96AA88}"/>
              </a:ext>
            </a:extLst>
          </p:cNvPr>
          <p:cNvSpPr/>
          <p:nvPr/>
        </p:nvSpPr>
        <p:spPr>
          <a:xfrm>
            <a:off x="993005" y="7235660"/>
            <a:ext cx="1911678" cy="1911678"/>
          </a:xfrm>
          <a:prstGeom prst="rect">
            <a:avLst/>
          </a:prstGeom>
          <a:solidFill>
            <a:srgbClr val="E32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7" name="Rectangle 6">
            <a:extLst>
              <a:ext uri="{FF2B5EF4-FFF2-40B4-BE49-F238E27FC236}">
                <a16:creationId xmlns:a16="http://schemas.microsoft.com/office/drawing/2014/main" id="{30C8B396-E358-8A7C-A1B4-37DDAC126736}"/>
              </a:ext>
            </a:extLst>
          </p:cNvPr>
          <p:cNvSpPr/>
          <p:nvPr/>
        </p:nvSpPr>
        <p:spPr>
          <a:xfrm>
            <a:off x="-1317200" y="-2677462"/>
            <a:ext cx="1911678" cy="1911678"/>
          </a:xfrm>
          <a:prstGeom prst="rect">
            <a:avLst/>
          </a:prstGeom>
          <a:solidFill>
            <a:srgbClr val="00A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1690914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03 t">
            <a:extLst>
              <a:ext uri="{FF2B5EF4-FFF2-40B4-BE49-F238E27FC236}">
                <a16:creationId xmlns:a16="http://schemas.microsoft.com/office/drawing/2014/main" id="{4DAC1FEF-57DD-FEAE-44F0-40EA83454B53}"/>
              </a:ext>
            </a:extLst>
          </p:cNvPr>
          <p:cNvSpPr/>
          <p:nvPr/>
        </p:nvSpPr>
        <p:spPr>
          <a:xfrm>
            <a:off x="9213522" y="443874"/>
            <a:ext cx="1911678" cy="1911678"/>
          </a:xfrm>
          <a:prstGeom prst="rect">
            <a:avLst/>
          </a:prstGeom>
          <a:solidFill>
            <a:srgbClr val="E32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LB" sz="2000" b="1" dirty="0">
                <a:latin typeface="Tajawal" panose="00000500000000000000" pitchFamily="2" charset="-78"/>
                <a:ea typeface="Century Gothic"/>
                <a:cs typeface="Tajawal" panose="00000500000000000000" pitchFamily="2" charset="-78"/>
                <a:sym typeface="Century Gothic"/>
              </a:rPr>
              <a:t>نشاط مجاني: فعل الخير بدون مقابل</a:t>
            </a:r>
            <a:endParaRPr lang="ar-LB" sz="2000" dirty="0">
              <a:solidFill>
                <a:schemeClr val="dk1"/>
              </a:solidFill>
              <a:latin typeface="Tajawal" panose="00000500000000000000" pitchFamily="2" charset="-78"/>
              <a:cs typeface="Tajawal" panose="00000500000000000000" pitchFamily="2" charset="-78"/>
            </a:endParaRPr>
          </a:p>
        </p:txBody>
      </p:sp>
      <p:sp>
        <p:nvSpPr>
          <p:cNvPr id="43" name="05 t">
            <a:extLst>
              <a:ext uri="{FF2B5EF4-FFF2-40B4-BE49-F238E27FC236}">
                <a16:creationId xmlns:a16="http://schemas.microsoft.com/office/drawing/2014/main" id="{F84F4EC1-C7C2-EB0F-B217-84A390670032}"/>
              </a:ext>
            </a:extLst>
          </p:cNvPr>
          <p:cNvSpPr/>
          <p:nvPr/>
        </p:nvSpPr>
        <p:spPr>
          <a:xfrm>
            <a:off x="9213522" y="2460461"/>
            <a:ext cx="1911678" cy="1911678"/>
          </a:xfrm>
          <a:prstGeom prst="rect">
            <a:avLst/>
          </a:prstGeom>
          <a:solidFill>
            <a:srgbClr val="E32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buClr>
                <a:schemeClr val="dk1"/>
              </a:buClr>
              <a:buSzPts val="1100"/>
            </a:pPr>
            <a:r>
              <a:rPr lang="ar-LB" sz="2000" b="1" dirty="0">
                <a:latin typeface="Tajawal" panose="00000500000000000000" pitchFamily="2" charset="-78"/>
                <a:ea typeface="Century Gothic"/>
                <a:cs typeface="Tajawal" panose="00000500000000000000" pitchFamily="2" charset="-78"/>
                <a:sym typeface="Century Gothic"/>
              </a:rPr>
              <a:t>عدة أسباب:</a:t>
            </a:r>
          </a:p>
          <a:p>
            <a:pPr lvl="0" algn="ctr" rtl="1">
              <a:buClr>
                <a:schemeClr val="dk1"/>
              </a:buClr>
              <a:buSzPts val="1100"/>
            </a:pPr>
            <a:r>
              <a:rPr lang="ar-LB" sz="2000" b="1" dirty="0">
                <a:latin typeface="Tajawal" panose="00000500000000000000" pitchFamily="2" charset="-78"/>
                <a:ea typeface="Century Gothic"/>
                <a:cs typeface="Tajawal" panose="00000500000000000000" pitchFamily="2" charset="-78"/>
                <a:sym typeface="Century Gothic"/>
              </a:rPr>
              <a:t>اجتماعي</a:t>
            </a:r>
          </a:p>
          <a:p>
            <a:pPr lvl="0" algn="ctr" rtl="1">
              <a:buClr>
                <a:schemeClr val="dk1"/>
              </a:buClr>
              <a:buSzPts val="1100"/>
            </a:pPr>
            <a:r>
              <a:rPr lang="ar-LB" sz="2000" b="1" dirty="0">
                <a:latin typeface="Tajawal" panose="00000500000000000000" pitchFamily="2" charset="-78"/>
                <a:ea typeface="Century Gothic"/>
                <a:cs typeface="Tajawal" panose="00000500000000000000" pitchFamily="2" charset="-78"/>
                <a:sym typeface="Century Gothic"/>
              </a:rPr>
              <a:t>بيئة سياسية</a:t>
            </a:r>
          </a:p>
          <a:p>
            <a:pPr lvl="0" algn="ctr" rtl="1">
              <a:buClr>
                <a:schemeClr val="dk1"/>
              </a:buClr>
              <a:buSzPts val="1100"/>
            </a:pPr>
            <a:r>
              <a:rPr lang="ar-LB" sz="2000" b="1" dirty="0">
                <a:latin typeface="Tajawal" panose="00000500000000000000" pitchFamily="2" charset="-78"/>
                <a:ea typeface="Century Gothic"/>
                <a:cs typeface="Tajawal" panose="00000500000000000000" pitchFamily="2" charset="-78"/>
                <a:sym typeface="Century Gothic"/>
              </a:rPr>
              <a:t>التمكين</a:t>
            </a:r>
          </a:p>
        </p:txBody>
      </p:sp>
      <p:sp>
        <p:nvSpPr>
          <p:cNvPr id="46" name="04 t">
            <a:extLst>
              <a:ext uri="{FF2B5EF4-FFF2-40B4-BE49-F238E27FC236}">
                <a16:creationId xmlns:a16="http://schemas.microsoft.com/office/drawing/2014/main" id="{AAC00BE7-AD74-372E-6CD1-51E5245C9A98}"/>
              </a:ext>
            </a:extLst>
          </p:cNvPr>
          <p:cNvSpPr/>
          <p:nvPr/>
        </p:nvSpPr>
        <p:spPr>
          <a:xfrm>
            <a:off x="7208592" y="2460461"/>
            <a:ext cx="1911678" cy="1911678"/>
          </a:xfrm>
          <a:prstGeom prst="rect">
            <a:avLst/>
          </a:prstGeom>
          <a:solidFill>
            <a:srgbClr val="00A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LB" sz="2000" b="1" dirty="0">
                <a:latin typeface="Tajawal" panose="00000500000000000000" pitchFamily="2" charset="-78"/>
                <a:ea typeface="Century Gothic"/>
                <a:cs typeface="Tajawal" panose="00000500000000000000" pitchFamily="2" charset="-78"/>
                <a:sym typeface="Century Gothic"/>
              </a:rPr>
              <a:t>عدة قطاعات للتطوع </a:t>
            </a:r>
            <a:r>
              <a:rPr lang="en-US" sz="2000" b="1" dirty="0">
                <a:latin typeface="Tajawal" panose="00000500000000000000" pitchFamily="2" charset="-78"/>
                <a:ea typeface="Century Gothic"/>
                <a:cs typeface="Tajawal" panose="00000500000000000000" pitchFamily="2" charset="-78"/>
                <a:sym typeface="Century Gothic"/>
              </a:rPr>
              <a:t>)</a:t>
            </a:r>
            <a:r>
              <a:rPr lang="ar-LB" sz="2000" b="1" dirty="0">
                <a:latin typeface="Tajawal" panose="00000500000000000000" pitchFamily="2" charset="-78"/>
                <a:ea typeface="Century Gothic"/>
                <a:cs typeface="Tajawal" panose="00000500000000000000" pitchFamily="2" charset="-78"/>
                <a:sym typeface="Century Gothic"/>
              </a:rPr>
              <a:t>خاص ، عام ، غير ربحي</a:t>
            </a:r>
            <a:r>
              <a:rPr lang="en-US" sz="2000" b="1" dirty="0">
                <a:latin typeface="Tajawal" panose="00000500000000000000" pitchFamily="2" charset="-78"/>
                <a:ea typeface="Century Gothic"/>
                <a:cs typeface="Tajawal" panose="00000500000000000000" pitchFamily="2" charset="-78"/>
                <a:sym typeface="Century Gothic"/>
              </a:rPr>
              <a:t>(</a:t>
            </a:r>
            <a:endParaRPr lang="ar-LB" sz="2000" dirty="0">
              <a:solidFill>
                <a:srgbClr val="000000"/>
              </a:solidFill>
              <a:latin typeface="Tajawal" panose="00000500000000000000" pitchFamily="2" charset="-78"/>
              <a:cs typeface="Tajawal" panose="00000500000000000000" pitchFamily="2" charset="-78"/>
            </a:endParaRPr>
          </a:p>
        </p:txBody>
      </p:sp>
      <p:sp>
        <p:nvSpPr>
          <p:cNvPr id="47" name="08 t">
            <a:extLst>
              <a:ext uri="{FF2B5EF4-FFF2-40B4-BE49-F238E27FC236}">
                <a16:creationId xmlns:a16="http://schemas.microsoft.com/office/drawing/2014/main" id="{580A268D-405F-F6E6-4E92-543D859B7DB3}"/>
              </a:ext>
            </a:extLst>
          </p:cNvPr>
          <p:cNvSpPr/>
          <p:nvPr/>
        </p:nvSpPr>
        <p:spPr>
          <a:xfrm>
            <a:off x="7208592" y="4477048"/>
            <a:ext cx="1911678" cy="1911678"/>
          </a:xfrm>
          <a:prstGeom prst="rect">
            <a:avLst/>
          </a:prstGeom>
          <a:solidFill>
            <a:srgbClr val="6FB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LB" sz="2000" b="1" dirty="0">
                <a:latin typeface="Tajawal" panose="00000500000000000000" pitchFamily="2" charset="-78"/>
                <a:ea typeface="Century Gothic"/>
                <a:cs typeface="Tajawal" panose="00000500000000000000" pitchFamily="2" charset="-78"/>
                <a:sym typeface="Century Gothic"/>
              </a:rPr>
              <a:t>من ذوي الخبرة وعديمي الخبرة</a:t>
            </a:r>
          </a:p>
        </p:txBody>
      </p:sp>
      <p:sp>
        <p:nvSpPr>
          <p:cNvPr id="48" name="02 t">
            <a:extLst>
              <a:ext uri="{FF2B5EF4-FFF2-40B4-BE49-F238E27FC236}">
                <a16:creationId xmlns:a16="http://schemas.microsoft.com/office/drawing/2014/main" id="{5ADA9F25-9822-67FB-2E19-21D746EF7997}"/>
              </a:ext>
            </a:extLst>
          </p:cNvPr>
          <p:cNvSpPr/>
          <p:nvPr/>
        </p:nvSpPr>
        <p:spPr>
          <a:xfrm>
            <a:off x="5203661" y="443874"/>
            <a:ext cx="1911678" cy="1911678"/>
          </a:xfrm>
          <a:prstGeom prst="rect">
            <a:avLst/>
          </a:prstGeom>
          <a:solidFill>
            <a:srgbClr val="00A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LB" sz="2000" b="1" dirty="0">
                <a:latin typeface="Tajawal" panose="00000500000000000000" pitchFamily="2" charset="-78"/>
                <a:ea typeface="Century Gothic"/>
                <a:cs typeface="Tajawal" panose="00000500000000000000" pitchFamily="2" charset="-78"/>
                <a:sym typeface="Century Gothic"/>
              </a:rPr>
              <a:t>تعزيز الخير</a:t>
            </a:r>
            <a:endParaRPr lang="ar-LB" sz="2000" dirty="0">
              <a:solidFill>
                <a:srgbClr val="000000"/>
              </a:solidFill>
              <a:latin typeface="Tajawal" panose="00000500000000000000" pitchFamily="2" charset="-78"/>
              <a:cs typeface="Tajawal" panose="00000500000000000000" pitchFamily="2" charset="-78"/>
            </a:endParaRPr>
          </a:p>
        </p:txBody>
      </p:sp>
      <p:pic>
        <p:nvPicPr>
          <p:cNvPr id="42" name="Google Shape;433;p44" descr="Icon&#10;&#10;Description automatically generated with low confidence">
            <a:extLst>
              <a:ext uri="{FF2B5EF4-FFF2-40B4-BE49-F238E27FC236}">
                <a16:creationId xmlns:a16="http://schemas.microsoft.com/office/drawing/2014/main" id="{C8A649A2-851D-4F62-1D72-5285F14079BD}"/>
              </a:ext>
            </a:extLst>
          </p:cNvPr>
          <p:cNvPicPr preferRelativeResize="0"/>
          <p:nvPr/>
        </p:nvPicPr>
        <p:blipFill rotWithShape="1">
          <a:blip r:embed="rId3">
            <a:alphaModFix/>
          </a:blip>
          <a:srcRect/>
          <a:stretch/>
        </p:blipFill>
        <p:spPr>
          <a:xfrm>
            <a:off x="10456936" y="-24166"/>
            <a:ext cx="1645747" cy="938468"/>
          </a:xfrm>
          <a:prstGeom prst="rect">
            <a:avLst/>
          </a:prstGeom>
          <a:noFill/>
          <a:ln>
            <a:noFill/>
          </a:ln>
        </p:spPr>
      </p:pic>
      <p:sp>
        <p:nvSpPr>
          <p:cNvPr id="51" name="07 t">
            <a:extLst>
              <a:ext uri="{FF2B5EF4-FFF2-40B4-BE49-F238E27FC236}">
                <a16:creationId xmlns:a16="http://schemas.microsoft.com/office/drawing/2014/main" id="{AC98A61C-8213-7AA7-C5C7-885673E9EE2C}"/>
              </a:ext>
            </a:extLst>
          </p:cNvPr>
          <p:cNvSpPr/>
          <p:nvPr/>
        </p:nvSpPr>
        <p:spPr>
          <a:xfrm>
            <a:off x="3198731" y="4477048"/>
            <a:ext cx="1911678" cy="1911678"/>
          </a:xfrm>
          <a:prstGeom prst="rect">
            <a:avLst/>
          </a:prstGeom>
          <a:solidFill>
            <a:srgbClr val="E32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LB" sz="2000" b="1" dirty="0">
                <a:latin typeface="Tajawal" panose="00000500000000000000" pitchFamily="2" charset="-78"/>
                <a:ea typeface="Century Gothic"/>
                <a:cs typeface="Tajawal" panose="00000500000000000000" pitchFamily="2" charset="-78"/>
                <a:sym typeface="Century Gothic"/>
              </a:rPr>
              <a:t>من ذوي الخبرة وعديمي الخبرة</a:t>
            </a:r>
          </a:p>
        </p:txBody>
      </p:sp>
      <p:sp>
        <p:nvSpPr>
          <p:cNvPr id="52" name="01 t">
            <a:extLst>
              <a:ext uri="{FF2B5EF4-FFF2-40B4-BE49-F238E27FC236}">
                <a16:creationId xmlns:a16="http://schemas.microsoft.com/office/drawing/2014/main" id="{35B0A116-68FE-DD2E-8D89-C1F2FE28C0F2}"/>
              </a:ext>
            </a:extLst>
          </p:cNvPr>
          <p:cNvSpPr/>
          <p:nvPr/>
        </p:nvSpPr>
        <p:spPr>
          <a:xfrm>
            <a:off x="1193800" y="443874"/>
            <a:ext cx="1911678" cy="1911678"/>
          </a:xfrm>
          <a:prstGeom prst="rect">
            <a:avLst/>
          </a:prstGeom>
          <a:solidFill>
            <a:srgbClr val="E32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LB" sz="2000" b="1" dirty="0">
                <a:latin typeface="Tajawal" panose="00000500000000000000" pitchFamily="2" charset="-78"/>
                <a:ea typeface="Century Gothic"/>
                <a:cs typeface="Tajawal" panose="00000500000000000000" pitchFamily="2" charset="-78"/>
                <a:sym typeface="Century Gothic"/>
              </a:rPr>
              <a:t>المشاركة المدنية والقضية الاجتماعية</a:t>
            </a:r>
            <a:endParaRPr lang="ar-LB" sz="2000" dirty="0">
              <a:solidFill>
                <a:srgbClr val="000000"/>
              </a:solidFill>
              <a:latin typeface="Tajawal" panose="00000500000000000000" pitchFamily="2" charset="-78"/>
              <a:cs typeface="Tajawal" panose="00000500000000000000" pitchFamily="2" charset="-78"/>
            </a:endParaRPr>
          </a:p>
        </p:txBody>
      </p:sp>
      <p:sp>
        <p:nvSpPr>
          <p:cNvPr id="53" name="06 t">
            <a:extLst>
              <a:ext uri="{FF2B5EF4-FFF2-40B4-BE49-F238E27FC236}">
                <a16:creationId xmlns:a16="http://schemas.microsoft.com/office/drawing/2014/main" id="{EFE7E6BA-3FBA-A3A6-9863-9FBD74F10B2A}"/>
              </a:ext>
            </a:extLst>
          </p:cNvPr>
          <p:cNvSpPr/>
          <p:nvPr/>
        </p:nvSpPr>
        <p:spPr>
          <a:xfrm>
            <a:off x="1193800" y="4477048"/>
            <a:ext cx="1911678" cy="1911678"/>
          </a:xfrm>
          <a:prstGeom prst="rect">
            <a:avLst/>
          </a:prstGeom>
          <a:solidFill>
            <a:srgbClr val="00A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LB" sz="2000" b="1" dirty="0">
                <a:latin typeface="Tajawal" panose="00000500000000000000" pitchFamily="2" charset="-78"/>
                <a:ea typeface="Century Gothic"/>
                <a:cs typeface="Tajawal" panose="00000500000000000000" pitchFamily="2" charset="-78"/>
                <a:sym typeface="Century Gothic"/>
              </a:rPr>
              <a:t>مساعدة الآخرين وتحسين نوعية الحياة</a:t>
            </a:r>
            <a:endParaRPr lang="ar-LB" sz="2000" dirty="0">
              <a:solidFill>
                <a:srgbClr val="000000"/>
              </a:solidFill>
              <a:latin typeface="Tajawal" panose="00000500000000000000" pitchFamily="2" charset="-78"/>
              <a:cs typeface="Tajawal" panose="00000500000000000000" pitchFamily="2" charset="-78"/>
            </a:endParaRPr>
          </a:p>
        </p:txBody>
      </p:sp>
      <p:sp>
        <p:nvSpPr>
          <p:cNvPr id="60" name="01">
            <a:extLst>
              <a:ext uri="{FF2B5EF4-FFF2-40B4-BE49-F238E27FC236}">
                <a16:creationId xmlns:a16="http://schemas.microsoft.com/office/drawing/2014/main" id="{F1972145-0F5B-466B-471F-C54442B75116}"/>
              </a:ext>
            </a:extLst>
          </p:cNvPr>
          <p:cNvSpPr/>
          <p:nvPr/>
        </p:nvSpPr>
        <p:spPr>
          <a:xfrm>
            <a:off x="1186765" y="437924"/>
            <a:ext cx="1911678" cy="1911678"/>
          </a:xfrm>
          <a:prstGeom prst="rect">
            <a:avLst/>
          </a:prstGeom>
          <a:solidFill>
            <a:srgbClr val="E32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0" b="1" dirty="0">
                <a:latin typeface="Tajawal" panose="00000500000000000000" pitchFamily="2" charset="-78"/>
                <a:ea typeface="Century Gothic"/>
                <a:cs typeface="Tajawal" panose="00000500000000000000" pitchFamily="2" charset="-78"/>
                <a:sym typeface="Century Gothic"/>
              </a:rPr>
              <a:t>1</a:t>
            </a:r>
          </a:p>
        </p:txBody>
      </p:sp>
      <p:sp>
        <p:nvSpPr>
          <p:cNvPr id="61" name="02">
            <a:extLst>
              <a:ext uri="{FF2B5EF4-FFF2-40B4-BE49-F238E27FC236}">
                <a16:creationId xmlns:a16="http://schemas.microsoft.com/office/drawing/2014/main" id="{3C5D4CEA-5E2E-9609-FE5F-3F1CA9DA517D}"/>
              </a:ext>
            </a:extLst>
          </p:cNvPr>
          <p:cNvSpPr/>
          <p:nvPr/>
        </p:nvSpPr>
        <p:spPr>
          <a:xfrm>
            <a:off x="5214276" y="437924"/>
            <a:ext cx="1911678" cy="1911678"/>
          </a:xfrm>
          <a:prstGeom prst="rect">
            <a:avLst/>
          </a:prstGeom>
          <a:solidFill>
            <a:srgbClr val="00A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9600" b="1" dirty="0">
                <a:latin typeface="Tajawal" panose="00000500000000000000" pitchFamily="2" charset="-78"/>
                <a:ea typeface="Century Gothic"/>
                <a:cs typeface="Tajawal" panose="00000500000000000000" pitchFamily="2" charset="-78"/>
                <a:sym typeface="Century Gothic"/>
              </a:rPr>
              <a:t>2</a:t>
            </a:r>
            <a:endParaRPr lang="ar-LB" sz="2000" dirty="0">
              <a:solidFill>
                <a:srgbClr val="000000"/>
              </a:solidFill>
              <a:latin typeface="Tajawal" panose="00000500000000000000" pitchFamily="2" charset="-78"/>
              <a:cs typeface="Tajawal" panose="00000500000000000000" pitchFamily="2" charset="-78"/>
            </a:endParaRPr>
          </a:p>
        </p:txBody>
      </p:sp>
      <p:sp>
        <p:nvSpPr>
          <p:cNvPr id="62" name="03">
            <a:extLst>
              <a:ext uri="{FF2B5EF4-FFF2-40B4-BE49-F238E27FC236}">
                <a16:creationId xmlns:a16="http://schemas.microsoft.com/office/drawing/2014/main" id="{789FE470-0681-8841-44F1-E51BAD010C41}"/>
              </a:ext>
            </a:extLst>
          </p:cNvPr>
          <p:cNvSpPr/>
          <p:nvPr/>
        </p:nvSpPr>
        <p:spPr>
          <a:xfrm>
            <a:off x="9199117" y="446377"/>
            <a:ext cx="1911678" cy="1911678"/>
          </a:xfrm>
          <a:prstGeom prst="rect">
            <a:avLst/>
          </a:prstGeom>
          <a:solidFill>
            <a:srgbClr val="E32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white"/>
                </a:solidFill>
                <a:effectLst/>
                <a:uLnTx/>
                <a:uFillTx/>
                <a:latin typeface="Tajawal" panose="00000500000000000000" pitchFamily="2" charset="-78"/>
                <a:ea typeface="Century Gothic"/>
                <a:cs typeface="Tajawal" panose="00000500000000000000" pitchFamily="2" charset="-78"/>
                <a:sym typeface="Century Gothic"/>
              </a:rPr>
              <a:t>3</a:t>
            </a:r>
            <a:endParaRPr kumimoji="0" lang="ar-LB" sz="2000" b="0" i="0" u="none" strike="noStrike" kern="1200" cap="none" spc="0" normalizeH="0" baseline="0" noProof="0" dirty="0">
              <a:ln>
                <a:noFill/>
              </a:ln>
              <a:solidFill>
                <a:srgbClr val="000000"/>
              </a:solidFill>
              <a:effectLst/>
              <a:uLnTx/>
              <a:uFillTx/>
              <a:latin typeface="Tajawal" panose="00000500000000000000" pitchFamily="2" charset="-78"/>
              <a:ea typeface="+mn-ea"/>
              <a:cs typeface="Tajawal" panose="00000500000000000000" pitchFamily="2" charset="-78"/>
            </a:endParaRPr>
          </a:p>
        </p:txBody>
      </p:sp>
      <p:sp>
        <p:nvSpPr>
          <p:cNvPr id="2048" name="04">
            <a:extLst>
              <a:ext uri="{FF2B5EF4-FFF2-40B4-BE49-F238E27FC236}">
                <a16:creationId xmlns:a16="http://schemas.microsoft.com/office/drawing/2014/main" id="{C9A2D199-C532-E294-7EAC-92484141A93D}"/>
              </a:ext>
            </a:extLst>
          </p:cNvPr>
          <p:cNvSpPr/>
          <p:nvPr/>
        </p:nvSpPr>
        <p:spPr>
          <a:xfrm>
            <a:off x="7210769" y="2460461"/>
            <a:ext cx="1911678" cy="1911678"/>
          </a:xfrm>
          <a:prstGeom prst="rect">
            <a:avLst/>
          </a:prstGeom>
          <a:solidFill>
            <a:srgbClr val="00A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kumimoji="0" lang="en-US" sz="9600" b="1" i="0" u="none" strike="noStrike" kern="1200" cap="none" spc="0" normalizeH="0" baseline="0" noProof="0" dirty="0">
                <a:ln>
                  <a:noFill/>
                </a:ln>
                <a:solidFill>
                  <a:prstClr val="white"/>
                </a:solidFill>
                <a:effectLst/>
                <a:uLnTx/>
                <a:uFillTx/>
                <a:latin typeface="Tajawal" panose="00000500000000000000" pitchFamily="2" charset="-78"/>
                <a:ea typeface="Century Gothic"/>
                <a:cs typeface="Tajawal" panose="00000500000000000000" pitchFamily="2" charset="-78"/>
                <a:sym typeface="Century Gothic"/>
              </a:rPr>
              <a:t>4</a:t>
            </a:r>
            <a:endParaRPr lang="ar-LB" sz="2000" dirty="0">
              <a:solidFill>
                <a:srgbClr val="000000"/>
              </a:solidFill>
              <a:latin typeface="Tajawal" panose="00000500000000000000" pitchFamily="2" charset="-78"/>
              <a:cs typeface="Tajawal" panose="00000500000000000000" pitchFamily="2" charset="-78"/>
            </a:endParaRPr>
          </a:p>
        </p:txBody>
      </p:sp>
      <p:sp>
        <p:nvSpPr>
          <p:cNvPr id="2051" name="05">
            <a:extLst>
              <a:ext uri="{FF2B5EF4-FFF2-40B4-BE49-F238E27FC236}">
                <a16:creationId xmlns:a16="http://schemas.microsoft.com/office/drawing/2014/main" id="{959DD1D8-24DF-86DA-6292-F7973141036A}"/>
              </a:ext>
            </a:extLst>
          </p:cNvPr>
          <p:cNvSpPr/>
          <p:nvPr/>
        </p:nvSpPr>
        <p:spPr>
          <a:xfrm>
            <a:off x="9218711" y="2473161"/>
            <a:ext cx="1911678" cy="1911678"/>
          </a:xfrm>
          <a:prstGeom prst="rect">
            <a:avLst/>
          </a:prstGeom>
          <a:solidFill>
            <a:srgbClr val="E32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white"/>
                </a:solidFill>
                <a:effectLst/>
                <a:uLnTx/>
                <a:uFillTx/>
                <a:latin typeface="Tajawal" panose="00000500000000000000" pitchFamily="2" charset="-78"/>
                <a:ea typeface="Century Gothic"/>
                <a:cs typeface="Tajawal" panose="00000500000000000000" pitchFamily="2" charset="-78"/>
                <a:sym typeface="Century Gothic"/>
              </a:rPr>
              <a:t>5</a:t>
            </a:r>
            <a:endParaRPr kumimoji="0" lang="ar-LB" sz="2000" b="0" i="0" u="none" strike="noStrike" kern="1200" cap="none" spc="0" normalizeH="0" baseline="0" noProof="0" dirty="0">
              <a:ln>
                <a:noFill/>
              </a:ln>
              <a:solidFill>
                <a:srgbClr val="000000"/>
              </a:solidFill>
              <a:effectLst/>
              <a:uLnTx/>
              <a:uFillTx/>
              <a:latin typeface="Tajawal" panose="00000500000000000000" pitchFamily="2" charset="-78"/>
              <a:ea typeface="+mn-ea"/>
              <a:cs typeface="Tajawal" panose="00000500000000000000" pitchFamily="2" charset="-78"/>
            </a:endParaRPr>
          </a:p>
        </p:txBody>
      </p:sp>
      <p:sp>
        <p:nvSpPr>
          <p:cNvPr id="2052" name="08">
            <a:extLst>
              <a:ext uri="{FF2B5EF4-FFF2-40B4-BE49-F238E27FC236}">
                <a16:creationId xmlns:a16="http://schemas.microsoft.com/office/drawing/2014/main" id="{975DD183-1785-72D3-D26A-CF05ACFE9786}"/>
              </a:ext>
            </a:extLst>
          </p:cNvPr>
          <p:cNvSpPr/>
          <p:nvPr/>
        </p:nvSpPr>
        <p:spPr>
          <a:xfrm>
            <a:off x="7213688" y="4477047"/>
            <a:ext cx="1911678" cy="1911678"/>
          </a:xfrm>
          <a:prstGeom prst="rect">
            <a:avLst/>
          </a:prstGeom>
          <a:solidFill>
            <a:srgbClr val="6FB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white"/>
                </a:solidFill>
                <a:effectLst/>
                <a:uLnTx/>
                <a:uFillTx/>
                <a:latin typeface="Tajawal" panose="00000500000000000000" pitchFamily="2" charset="-78"/>
                <a:ea typeface="Century Gothic"/>
                <a:cs typeface="Tajawal" panose="00000500000000000000" pitchFamily="2" charset="-78"/>
                <a:sym typeface="Century Gothic"/>
              </a:rPr>
              <a:t>8</a:t>
            </a:r>
            <a:endParaRPr kumimoji="0" lang="ar-LB" sz="2000" b="0" i="0" u="none" strike="noStrike" kern="1200" cap="none" spc="0" normalizeH="0" baseline="0" noProof="0" dirty="0">
              <a:ln>
                <a:noFill/>
              </a:ln>
              <a:solidFill>
                <a:srgbClr val="000000"/>
              </a:solidFill>
              <a:effectLst/>
              <a:uLnTx/>
              <a:uFillTx/>
              <a:latin typeface="Tajawal" panose="00000500000000000000" pitchFamily="2" charset="-78"/>
              <a:ea typeface="+mn-ea"/>
              <a:cs typeface="Tajawal" panose="00000500000000000000" pitchFamily="2" charset="-78"/>
            </a:endParaRPr>
          </a:p>
        </p:txBody>
      </p:sp>
      <p:sp>
        <p:nvSpPr>
          <p:cNvPr id="2053" name="07">
            <a:extLst>
              <a:ext uri="{FF2B5EF4-FFF2-40B4-BE49-F238E27FC236}">
                <a16:creationId xmlns:a16="http://schemas.microsoft.com/office/drawing/2014/main" id="{CE2ECD93-FEAD-4748-C607-969BBCF0235E}"/>
              </a:ext>
            </a:extLst>
          </p:cNvPr>
          <p:cNvSpPr/>
          <p:nvPr/>
        </p:nvSpPr>
        <p:spPr>
          <a:xfrm>
            <a:off x="3193232" y="4483578"/>
            <a:ext cx="1911678" cy="1911678"/>
          </a:xfrm>
          <a:prstGeom prst="rect">
            <a:avLst/>
          </a:prstGeom>
          <a:solidFill>
            <a:srgbClr val="E32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white"/>
                </a:solidFill>
                <a:effectLst/>
                <a:uLnTx/>
                <a:uFillTx/>
                <a:latin typeface="Tajawal" panose="00000500000000000000" pitchFamily="2" charset="-78"/>
                <a:ea typeface="Century Gothic"/>
                <a:cs typeface="Tajawal" panose="00000500000000000000" pitchFamily="2" charset="-78"/>
                <a:sym typeface="Century Gothic"/>
              </a:rPr>
              <a:t>7</a:t>
            </a:r>
            <a:endParaRPr kumimoji="0" lang="ar-LB" sz="2000" b="0" i="0" u="none" strike="noStrike" kern="1200" cap="none" spc="0" normalizeH="0" baseline="0" noProof="0" dirty="0">
              <a:ln>
                <a:noFill/>
              </a:ln>
              <a:solidFill>
                <a:srgbClr val="000000"/>
              </a:solidFill>
              <a:effectLst/>
              <a:uLnTx/>
              <a:uFillTx/>
              <a:latin typeface="Tajawal" panose="00000500000000000000" pitchFamily="2" charset="-78"/>
              <a:ea typeface="+mn-ea"/>
              <a:cs typeface="Tajawal" panose="00000500000000000000" pitchFamily="2" charset="-78"/>
            </a:endParaRPr>
          </a:p>
        </p:txBody>
      </p:sp>
      <p:sp>
        <p:nvSpPr>
          <p:cNvPr id="2054" name="06">
            <a:extLst>
              <a:ext uri="{FF2B5EF4-FFF2-40B4-BE49-F238E27FC236}">
                <a16:creationId xmlns:a16="http://schemas.microsoft.com/office/drawing/2014/main" id="{4B6C7600-7A93-DBE5-1FE1-24E82C785ED8}"/>
              </a:ext>
            </a:extLst>
          </p:cNvPr>
          <p:cNvSpPr/>
          <p:nvPr/>
        </p:nvSpPr>
        <p:spPr>
          <a:xfrm>
            <a:off x="1205231" y="4483578"/>
            <a:ext cx="1911678" cy="1911678"/>
          </a:xfrm>
          <a:prstGeom prst="rect">
            <a:avLst/>
          </a:prstGeom>
          <a:solidFill>
            <a:srgbClr val="00A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9600" b="1" dirty="0">
                <a:solidFill>
                  <a:prstClr val="white"/>
                </a:solidFill>
                <a:latin typeface="Tajawal" panose="00000500000000000000" pitchFamily="2" charset="-78"/>
                <a:cs typeface="Tajawal" panose="00000500000000000000" pitchFamily="2" charset="-78"/>
                <a:sym typeface="Century Gothic"/>
              </a:rPr>
              <a:t>6</a:t>
            </a:r>
            <a:endParaRPr kumimoji="0" lang="ar-LB" sz="2000" b="0" i="0" u="none" strike="noStrike" kern="1200" cap="none" spc="0" normalizeH="0" baseline="0" noProof="0" dirty="0">
              <a:ln>
                <a:noFill/>
              </a:ln>
              <a:solidFill>
                <a:srgbClr val="000000"/>
              </a:solidFill>
              <a:effectLst/>
              <a:uLnTx/>
              <a:uFillTx/>
              <a:latin typeface="Tajawal" panose="00000500000000000000" pitchFamily="2" charset="-78"/>
              <a:ea typeface="+mn-ea"/>
              <a:cs typeface="Tajawal" panose="00000500000000000000" pitchFamily="2" charset="-78"/>
            </a:endParaRPr>
          </a:p>
        </p:txBody>
      </p:sp>
      <p:sp>
        <p:nvSpPr>
          <p:cNvPr id="44" name="Rectangle 43">
            <a:extLst>
              <a:ext uri="{FF2B5EF4-FFF2-40B4-BE49-F238E27FC236}">
                <a16:creationId xmlns:a16="http://schemas.microsoft.com/office/drawing/2014/main" id="{8E181009-93EC-1ED7-FE5A-7677B8D93F81}"/>
              </a:ext>
            </a:extLst>
          </p:cNvPr>
          <p:cNvSpPr/>
          <p:nvPr/>
        </p:nvSpPr>
        <p:spPr>
          <a:xfrm>
            <a:off x="9213522" y="4477048"/>
            <a:ext cx="1911678" cy="1911678"/>
          </a:xfrm>
          <a:prstGeom prst="rect">
            <a:avLst/>
          </a:prstGeom>
          <a:solidFill>
            <a:srgbClr val="00A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5" name="Rectangle 44">
            <a:extLst>
              <a:ext uri="{FF2B5EF4-FFF2-40B4-BE49-F238E27FC236}">
                <a16:creationId xmlns:a16="http://schemas.microsoft.com/office/drawing/2014/main" id="{FD7C594D-0CE9-C6E9-94DB-2314258B7898}"/>
              </a:ext>
            </a:extLst>
          </p:cNvPr>
          <p:cNvSpPr/>
          <p:nvPr/>
        </p:nvSpPr>
        <p:spPr>
          <a:xfrm>
            <a:off x="7208592" y="443874"/>
            <a:ext cx="1911678" cy="1911678"/>
          </a:xfrm>
          <a:prstGeom prst="rect">
            <a:avLst/>
          </a:prstGeom>
          <a:solidFill>
            <a:srgbClr val="6FB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9" name="Rectangle 48">
            <a:extLst>
              <a:ext uri="{FF2B5EF4-FFF2-40B4-BE49-F238E27FC236}">
                <a16:creationId xmlns:a16="http://schemas.microsoft.com/office/drawing/2014/main" id="{C343E46A-3FFB-4609-BE04-2FC020944AF2}"/>
              </a:ext>
            </a:extLst>
          </p:cNvPr>
          <p:cNvSpPr/>
          <p:nvPr/>
        </p:nvSpPr>
        <p:spPr>
          <a:xfrm>
            <a:off x="5203661" y="4477048"/>
            <a:ext cx="1911678" cy="1911678"/>
          </a:xfrm>
          <a:prstGeom prst="rect">
            <a:avLst/>
          </a:prstGeom>
          <a:solidFill>
            <a:srgbClr val="E32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0" name="Rectangle 49">
            <a:extLst>
              <a:ext uri="{FF2B5EF4-FFF2-40B4-BE49-F238E27FC236}">
                <a16:creationId xmlns:a16="http://schemas.microsoft.com/office/drawing/2014/main" id="{F1EEB488-FFCB-1747-89A1-B68A4A081A4D}"/>
              </a:ext>
            </a:extLst>
          </p:cNvPr>
          <p:cNvSpPr/>
          <p:nvPr/>
        </p:nvSpPr>
        <p:spPr>
          <a:xfrm>
            <a:off x="3198731" y="443874"/>
            <a:ext cx="1911678" cy="1911678"/>
          </a:xfrm>
          <a:prstGeom prst="rect">
            <a:avLst/>
          </a:prstGeom>
          <a:solidFill>
            <a:srgbClr val="00A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4" name="Google Shape;527;p46">
            <a:extLst>
              <a:ext uri="{FF2B5EF4-FFF2-40B4-BE49-F238E27FC236}">
                <a16:creationId xmlns:a16="http://schemas.microsoft.com/office/drawing/2014/main" id="{3C8FC603-8CC3-F255-8DB3-B2922AB8197F}"/>
              </a:ext>
            </a:extLst>
          </p:cNvPr>
          <p:cNvSpPr txBox="1">
            <a:spLocks/>
          </p:cNvSpPr>
          <p:nvPr/>
        </p:nvSpPr>
        <p:spPr>
          <a:xfrm>
            <a:off x="1310366" y="2871058"/>
            <a:ext cx="5560185" cy="1042425"/>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spcBef>
                <a:spcPts val="0"/>
              </a:spcBef>
              <a:buClr>
                <a:srgbClr val="2F5496"/>
              </a:buClr>
              <a:buSzPts val="3600"/>
              <a:buFont typeface="Century Gothic"/>
              <a:buNone/>
            </a:pPr>
            <a:r>
              <a:rPr lang="ar-LB" sz="6000" b="1">
                <a:solidFill>
                  <a:srgbClr val="6FBE44"/>
                </a:solidFill>
                <a:latin typeface="Tajawal Black" panose="00000500000000000000" pitchFamily="2" charset="-78"/>
                <a:ea typeface="Century Gothic"/>
                <a:cs typeface="Tajawal Black" panose="00000500000000000000" pitchFamily="2" charset="-78"/>
                <a:sym typeface="Century Gothic"/>
              </a:rPr>
              <a:t>ما هو التطوع؟</a:t>
            </a:r>
            <a:endParaRPr lang="ar-LB" sz="6000" b="1" dirty="0">
              <a:solidFill>
                <a:srgbClr val="6FBE44"/>
              </a:solidFill>
              <a:latin typeface="Tajawal Black" panose="00000500000000000000" pitchFamily="2" charset="-78"/>
              <a:cs typeface="Tajawal Black" panose="00000500000000000000" pitchFamily="2" charset="-78"/>
            </a:endParaRPr>
          </a:p>
        </p:txBody>
      </p:sp>
      <p:pic>
        <p:nvPicPr>
          <p:cNvPr id="55" name="2nd">
            <a:extLst>
              <a:ext uri="{FF2B5EF4-FFF2-40B4-BE49-F238E27FC236}">
                <a16:creationId xmlns:a16="http://schemas.microsoft.com/office/drawing/2014/main" id="{A734F729-D749-E2D2-BBCB-2D63AEEC6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8786" y="573650"/>
            <a:ext cx="1223940" cy="1657132"/>
          </a:xfrm>
          <a:prstGeom prst="rect">
            <a:avLst/>
          </a:prstGeom>
        </p:spPr>
      </p:pic>
      <p:pic>
        <p:nvPicPr>
          <p:cNvPr id="56" name="3rd">
            <a:extLst>
              <a:ext uri="{FF2B5EF4-FFF2-40B4-BE49-F238E27FC236}">
                <a16:creationId xmlns:a16="http://schemas.microsoft.com/office/drawing/2014/main" id="{658AECC1-799F-F7A8-B67D-AAF501C409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8347" y="4583510"/>
            <a:ext cx="1705438" cy="1698751"/>
          </a:xfrm>
          <a:prstGeom prst="rect">
            <a:avLst/>
          </a:prstGeom>
        </p:spPr>
      </p:pic>
      <p:pic>
        <p:nvPicPr>
          <p:cNvPr id="57" name="4th">
            <a:extLst>
              <a:ext uri="{FF2B5EF4-FFF2-40B4-BE49-F238E27FC236}">
                <a16:creationId xmlns:a16="http://schemas.microsoft.com/office/drawing/2014/main" id="{9B965952-2553-693F-BA6C-D5B6A3DEAB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9117" y="4745149"/>
            <a:ext cx="1920584" cy="1643577"/>
          </a:xfrm>
          <a:prstGeom prst="rect">
            <a:avLst/>
          </a:prstGeom>
        </p:spPr>
      </p:pic>
      <p:pic>
        <p:nvPicPr>
          <p:cNvPr id="58" name="1st">
            <a:extLst>
              <a:ext uri="{FF2B5EF4-FFF2-40B4-BE49-F238E27FC236}">
                <a16:creationId xmlns:a16="http://schemas.microsoft.com/office/drawing/2014/main" id="{C80B5D5F-8E5A-4B37-CB45-D01212FCF2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5069" y="490655"/>
            <a:ext cx="2048640" cy="1584281"/>
          </a:xfrm>
          <a:prstGeom prst="rect">
            <a:avLst/>
          </a:prstGeom>
        </p:spPr>
      </p:pic>
      <p:sp>
        <p:nvSpPr>
          <p:cNvPr id="8" name="TextBox 7">
            <a:extLst>
              <a:ext uri="{FF2B5EF4-FFF2-40B4-BE49-F238E27FC236}">
                <a16:creationId xmlns:a16="http://schemas.microsoft.com/office/drawing/2014/main" id="{EC54F856-BEFF-9A3C-5DB3-828B04A4DA1D}"/>
              </a:ext>
            </a:extLst>
          </p:cNvPr>
          <p:cNvSpPr txBox="1"/>
          <p:nvPr/>
        </p:nvSpPr>
        <p:spPr>
          <a:xfrm>
            <a:off x="2186244" y="3919433"/>
            <a:ext cx="3808428" cy="276999"/>
          </a:xfrm>
          <a:prstGeom prst="rect">
            <a:avLst/>
          </a:prstGeom>
          <a:noFill/>
        </p:spPr>
        <p:txBody>
          <a:bodyPr wrap="square" rtlCol="0">
            <a:spAutoFit/>
          </a:bodyPr>
          <a:lstStyle/>
          <a:p>
            <a:pPr algn="ctr"/>
            <a:r>
              <a:rPr lang="ar-LB" sz="1200" dirty="0">
                <a:latin typeface="Tajawal" panose="00000500000000000000" pitchFamily="2" charset="-78"/>
                <a:cs typeface="Tajawal" panose="00000500000000000000" pitchFamily="2" charset="-78"/>
              </a:rPr>
              <a:t>اضغط على الخيارات لاظهار المعلومات</a:t>
            </a:r>
            <a:endParaRPr lang="en-US" sz="1200" dirty="0">
              <a:latin typeface="Tajawal" panose="00000500000000000000" pitchFamily="2" charset="-78"/>
              <a:cs typeface="Tajawal" panose="00000500000000000000" pitchFamily="2" charset="-78"/>
            </a:endParaRPr>
          </a:p>
        </p:txBody>
      </p:sp>
      <p:sp>
        <p:nvSpPr>
          <p:cNvPr id="2" name="01">
            <a:extLst>
              <a:ext uri="{FF2B5EF4-FFF2-40B4-BE49-F238E27FC236}">
                <a16:creationId xmlns:a16="http://schemas.microsoft.com/office/drawing/2014/main" id="{BFB4442F-F275-9C5C-3E7B-86B58602A043}"/>
              </a:ext>
            </a:extLst>
          </p:cNvPr>
          <p:cNvSpPr/>
          <p:nvPr/>
        </p:nvSpPr>
        <p:spPr>
          <a:xfrm>
            <a:off x="12954000" y="2477514"/>
            <a:ext cx="281257" cy="281257"/>
          </a:xfrm>
          <a:prstGeom prst="donu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rgbClr val="E3212B"/>
              </a:solidFill>
            </a:endParaRPr>
          </a:p>
        </p:txBody>
      </p:sp>
      <p:sp>
        <p:nvSpPr>
          <p:cNvPr id="3" name="02">
            <a:extLst>
              <a:ext uri="{FF2B5EF4-FFF2-40B4-BE49-F238E27FC236}">
                <a16:creationId xmlns:a16="http://schemas.microsoft.com/office/drawing/2014/main" id="{6C1977E4-D6D2-A817-6B10-195E8870ED2E}"/>
              </a:ext>
            </a:extLst>
          </p:cNvPr>
          <p:cNvSpPr/>
          <p:nvPr/>
        </p:nvSpPr>
        <p:spPr>
          <a:xfrm>
            <a:off x="12573000" y="7391400"/>
            <a:ext cx="281257" cy="281257"/>
          </a:xfrm>
          <a:prstGeom prst="donut">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rgbClr val="39A9E0"/>
              </a:solidFill>
            </a:endParaRPr>
          </a:p>
        </p:txBody>
      </p:sp>
      <p:sp>
        <p:nvSpPr>
          <p:cNvPr id="4" name="03">
            <a:extLst>
              <a:ext uri="{FF2B5EF4-FFF2-40B4-BE49-F238E27FC236}">
                <a16:creationId xmlns:a16="http://schemas.microsoft.com/office/drawing/2014/main" id="{CA3C5529-1436-0017-883F-F46E5E639391}"/>
              </a:ext>
            </a:extLst>
          </p:cNvPr>
          <p:cNvSpPr/>
          <p:nvPr/>
        </p:nvSpPr>
        <p:spPr>
          <a:xfrm>
            <a:off x="-549551" y="-1143000"/>
            <a:ext cx="281257" cy="281257"/>
          </a:xfrm>
          <a:prstGeom prst="don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3212B"/>
              </a:solidFill>
            </a:endParaRPr>
          </a:p>
        </p:txBody>
      </p:sp>
      <p:sp>
        <p:nvSpPr>
          <p:cNvPr id="5" name="04">
            <a:extLst>
              <a:ext uri="{FF2B5EF4-FFF2-40B4-BE49-F238E27FC236}">
                <a16:creationId xmlns:a16="http://schemas.microsoft.com/office/drawing/2014/main" id="{C8B7D1F7-8E87-D798-A92C-12E59EE02A50}"/>
              </a:ext>
            </a:extLst>
          </p:cNvPr>
          <p:cNvSpPr/>
          <p:nvPr/>
        </p:nvSpPr>
        <p:spPr>
          <a:xfrm>
            <a:off x="-1326143" y="3360102"/>
            <a:ext cx="281257" cy="281257"/>
          </a:xfrm>
          <a:prstGeom prst="donut">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
        <p:nvSpPr>
          <p:cNvPr id="6" name="05">
            <a:extLst>
              <a:ext uri="{FF2B5EF4-FFF2-40B4-BE49-F238E27FC236}">
                <a16:creationId xmlns:a16="http://schemas.microsoft.com/office/drawing/2014/main" id="{1C80A04D-FF05-7230-7A36-83B5CF475D0C}"/>
              </a:ext>
            </a:extLst>
          </p:cNvPr>
          <p:cNvSpPr/>
          <p:nvPr/>
        </p:nvSpPr>
        <p:spPr>
          <a:xfrm>
            <a:off x="-268294" y="7672657"/>
            <a:ext cx="281257" cy="281257"/>
          </a:xfrm>
          <a:prstGeom prst="donu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rgbClr val="E3212B"/>
              </a:solidFill>
            </a:endParaRPr>
          </a:p>
        </p:txBody>
      </p:sp>
    </p:spTree>
    <p:extLst>
      <p:ext uri="{BB962C8B-B14F-4D97-AF65-F5344CB8AC3E}">
        <p14:creationId xmlns:p14="http://schemas.microsoft.com/office/powerpoint/2010/main" val="281517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52"/>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grpId="1" nodeType="withEffect">
                                  <p:stCondLst>
                                    <p:cond delay="0"/>
                                  </p:stCondLst>
                                  <p:childTnLst>
                                    <p:anim calcmode="lin" valueType="num">
                                      <p:cBhvr>
                                        <p:cTn id="6" dur="500"/>
                                        <p:tgtEl>
                                          <p:spTgt spid="2052"/>
                                        </p:tgtEl>
                                        <p:attrNameLst>
                                          <p:attrName>ppt_w</p:attrName>
                                        </p:attrNameLst>
                                      </p:cBhvr>
                                      <p:tavLst>
                                        <p:tav tm="0">
                                          <p:val>
                                            <p:strVal val="ppt_w"/>
                                          </p:val>
                                        </p:tav>
                                        <p:tav tm="100000">
                                          <p:val>
                                            <p:fltVal val="0"/>
                                          </p:val>
                                        </p:tav>
                                      </p:tavLst>
                                    </p:anim>
                                    <p:anim calcmode="lin" valueType="num">
                                      <p:cBhvr>
                                        <p:cTn id="7" dur="500"/>
                                        <p:tgtEl>
                                          <p:spTgt spid="2052"/>
                                        </p:tgtEl>
                                        <p:attrNameLst>
                                          <p:attrName>ppt_h</p:attrName>
                                        </p:attrNameLst>
                                      </p:cBhvr>
                                      <p:tavLst>
                                        <p:tav tm="0">
                                          <p:val>
                                            <p:strVal val="ppt_h"/>
                                          </p:val>
                                        </p:tav>
                                        <p:tav tm="100000">
                                          <p:val>
                                            <p:strVal val="ppt_h"/>
                                          </p:val>
                                        </p:tav>
                                      </p:tavLst>
                                    </p:anim>
                                    <p:set>
                                      <p:cBhvr>
                                        <p:cTn id="8" dur="1" fill="hold">
                                          <p:stCondLst>
                                            <p:cond delay="499"/>
                                          </p:stCondLst>
                                        </p:cTn>
                                        <p:tgtEl>
                                          <p:spTgt spid="2052"/>
                                        </p:tgtEl>
                                        <p:attrNameLst>
                                          <p:attrName>style.visibility</p:attrName>
                                        </p:attrNameLst>
                                      </p:cBhvr>
                                      <p:to>
                                        <p:strVal val="hidden"/>
                                      </p:to>
                                    </p:set>
                                  </p:childTnLst>
                                </p:cTn>
                              </p:par>
                              <p:par>
                                <p:cTn id="9" presetID="17" presetClass="entr" presetSubtype="10" fill="hold" grpId="1" nodeType="withEffect">
                                  <p:stCondLst>
                                    <p:cond delay="50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strVal val="#ppt_h"/>
                                          </p:val>
                                        </p:tav>
                                        <p:tav tm="100000">
                                          <p:val>
                                            <p:strVal val="#ppt_h"/>
                                          </p:val>
                                        </p:tav>
                                      </p:tavLst>
                                    </p:anim>
                                  </p:childTnLst>
                                </p:cTn>
                              </p:par>
                              <p:par>
                                <p:cTn id="13" presetID="53" presetClass="entr" presetSubtype="16"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p:cTn id="15" dur="1000" fill="hold"/>
                                        <p:tgtEl>
                                          <p:spTgt spid="57"/>
                                        </p:tgtEl>
                                        <p:attrNameLst>
                                          <p:attrName>ppt_w</p:attrName>
                                        </p:attrNameLst>
                                      </p:cBhvr>
                                      <p:tavLst>
                                        <p:tav tm="0">
                                          <p:val>
                                            <p:fltVal val="0"/>
                                          </p:val>
                                        </p:tav>
                                        <p:tav tm="100000">
                                          <p:val>
                                            <p:strVal val="#ppt_w"/>
                                          </p:val>
                                        </p:tav>
                                      </p:tavLst>
                                    </p:anim>
                                    <p:anim calcmode="lin" valueType="num">
                                      <p:cBhvr>
                                        <p:cTn id="16" dur="1000" fill="hold"/>
                                        <p:tgtEl>
                                          <p:spTgt spid="57"/>
                                        </p:tgtEl>
                                        <p:attrNameLst>
                                          <p:attrName>ppt_h</p:attrName>
                                        </p:attrNameLst>
                                      </p:cBhvr>
                                      <p:tavLst>
                                        <p:tav tm="0">
                                          <p:val>
                                            <p:fltVal val="0"/>
                                          </p:val>
                                        </p:tav>
                                        <p:tav tm="100000">
                                          <p:val>
                                            <p:strVal val="#ppt_h"/>
                                          </p:val>
                                        </p:tav>
                                      </p:tavLst>
                                    </p:anim>
                                    <p:animEffect transition="in" filter="fade">
                                      <p:cBhvr>
                                        <p:cTn id="17" dur="1000"/>
                                        <p:tgtEl>
                                          <p:spTgt spid="57"/>
                                        </p:tgtEl>
                                      </p:cBhvr>
                                    </p:animEffect>
                                  </p:childTnLst>
                                </p:cTn>
                              </p:par>
                            </p:childTnLst>
                          </p:cTn>
                        </p:par>
                      </p:childTnLst>
                    </p:cTn>
                  </p:par>
                </p:childTnLst>
              </p:cTn>
              <p:nextCondLst>
                <p:cond evt="onClick" delay="0">
                  <p:tgtEl>
                    <p:spTgt spid="2052"/>
                  </p:tgtEl>
                </p:cond>
              </p:nextCondLst>
            </p:seq>
            <p:seq concurrent="1" nextAc="seek">
              <p:cTn id="18" restart="whenNotActive" fill="hold" evtFilter="cancelBubble" nodeType="interactiveSeq">
                <p:stCondLst>
                  <p:cond evt="onClick" delay="0">
                    <p:tgtEl>
                      <p:spTgt spid="60"/>
                    </p:tgtEl>
                  </p:cond>
                </p:stCondLst>
                <p:endSync evt="end" delay="0">
                  <p:rtn val="all"/>
                </p:endSync>
                <p:childTnLst>
                  <p:par>
                    <p:cTn id="19" fill="hold">
                      <p:stCondLst>
                        <p:cond delay="0"/>
                      </p:stCondLst>
                      <p:childTnLst>
                        <p:par>
                          <p:cTn id="20" fill="hold">
                            <p:stCondLst>
                              <p:cond delay="0"/>
                            </p:stCondLst>
                            <p:childTnLst>
                              <p:par>
                                <p:cTn id="21" presetID="17" presetClass="exit" presetSubtype="10" fill="hold" grpId="1" nodeType="clickEffect">
                                  <p:stCondLst>
                                    <p:cond delay="0"/>
                                  </p:stCondLst>
                                  <p:childTnLst>
                                    <p:anim calcmode="lin" valueType="num">
                                      <p:cBhvr>
                                        <p:cTn id="22" dur="500"/>
                                        <p:tgtEl>
                                          <p:spTgt spid="60"/>
                                        </p:tgtEl>
                                        <p:attrNameLst>
                                          <p:attrName>ppt_w</p:attrName>
                                        </p:attrNameLst>
                                      </p:cBhvr>
                                      <p:tavLst>
                                        <p:tav tm="0">
                                          <p:val>
                                            <p:strVal val="ppt_w"/>
                                          </p:val>
                                        </p:tav>
                                        <p:tav tm="100000">
                                          <p:val>
                                            <p:fltVal val="0"/>
                                          </p:val>
                                        </p:tav>
                                      </p:tavLst>
                                    </p:anim>
                                    <p:anim calcmode="lin" valueType="num">
                                      <p:cBhvr>
                                        <p:cTn id="23" dur="500"/>
                                        <p:tgtEl>
                                          <p:spTgt spid="60"/>
                                        </p:tgtEl>
                                        <p:attrNameLst>
                                          <p:attrName>ppt_h</p:attrName>
                                        </p:attrNameLst>
                                      </p:cBhvr>
                                      <p:tavLst>
                                        <p:tav tm="0">
                                          <p:val>
                                            <p:strVal val="ppt_h"/>
                                          </p:val>
                                        </p:tav>
                                        <p:tav tm="100000">
                                          <p:val>
                                            <p:strVal val="ppt_h"/>
                                          </p:val>
                                        </p:tav>
                                      </p:tavLst>
                                    </p:anim>
                                    <p:set>
                                      <p:cBhvr>
                                        <p:cTn id="24" dur="1" fill="hold">
                                          <p:stCondLst>
                                            <p:cond delay="499"/>
                                          </p:stCondLst>
                                        </p:cTn>
                                        <p:tgtEl>
                                          <p:spTgt spid="60"/>
                                        </p:tgtEl>
                                        <p:attrNameLst>
                                          <p:attrName>style.visibility</p:attrName>
                                        </p:attrNameLst>
                                      </p:cBhvr>
                                      <p:to>
                                        <p:strVal val="hidden"/>
                                      </p:to>
                                    </p:set>
                                  </p:childTnLst>
                                </p:cTn>
                              </p:par>
                              <p:par>
                                <p:cTn id="25" presetID="17" presetClass="entr" presetSubtype="10" fill="hold" grpId="1" nodeType="withEffect">
                                  <p:stCondLst>
                                    <p:cond delay="50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strVal val="#ppt_h"/>
                                          </p:val>
                                        </p:tav>
                                        <p:tav tm="100000">
                                          <p:val>
                                            <p:strVal val="#ppt_h"/>
                                          </p:val>
                                        </p:tav>
                                      </p:tavLst>
                                    </p:anim>
                                  </p:childTnLst>
                                </p:cTn>
                              </p:par>
                              <p:par>
                                <p:cTn id="29" presetID="53" presetClass="entr" presetSubtype="16"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p:cTn id="31" dur="1000" fill="hold"/>
                                        <p:tgtEl>
                                          <p:spTgt spid="58"/>
                                        </p:tgtEl>
                                        <p:attrNameLst>
                                          <p:attrName>ppt_w</p:attrName>
                                        </p:attrNameLst>
                                      </p:cBhvr>
                                      <p:tavLst>
                                        <p:tav tm="0">
                                          <p:val>
                                            <p:fltVal val="0"/>
                                          </p:val>
                                        </p:tav>
                                        <p:tav tm="100000">
                                          <p:val>
                                            <p:strVal val="#ppt_w"/>
                                          </p:val>
                                        </p:tav>
                                      </p:tavLst>
                                    </p:anim>
                                    <p:anim calcmode="lin" valueType="num">
                                      <p:cBhvr>
                                        <p:cTn id="32" dur="1000" fill="hold"/>
                                        <p:tgtEl>
                                          <p:spTgt spid="58"/>
                                        </p:tgtEl>
                                        <p:attrNameLst>
                                          <p:attrName>ppt_h</p:attrName>
                                        </p:attrNameLst>
                                      </p:cBhvr>
                                      <p:tavLst>
                                        <p:tav tm="0">
                                          <p:val>
                                            <p:fltVal val="0"/>
                                          </p:val>
                                        </p:tav>
                                        <p:tav tm="100000">
                                          <p:val>
                                            <p:strVal val="#ppt_h"/>
                                          </p:val>
                                        </p:tav>
                                      </p:tavLst>
                                    </p:anim>
                                    <p:animEffect transition="in" filter="fade">
                                      <p:cBhvr>
                                        <p:cTn id="33" dur="1000"/>
                                        <p:tgtEl>
                                          <p:spTgt spid="58"/>
                                        </p:tgtEl>
                                      </p:cBhvr>
                                    </p:animEffect>
                                  </p:childTnLst>
                                </p:cTn>
                              </p:par>
                            </p:childTnLst>
                          </p:cTn>
                        </p:par>
                      </p:childTnLst>
                    </p:cTn>
                  </p:par>
                </p:childTnLst>
              </p:cTn>
              <p:nextCondLst>
                <p:cond evt="onClick" delay="0">
                  <p:tgtEl>
                    <p:spTgt spid="60"/>
                  </p:tgtEl>
                </p:cond>
              </p:nextCondLst>
            </p:seq>
            <p:seq concurrent="1" nextAc="seek">
              <p:cTn id="34" restart="whenNotActive" fill="hold" evtFilter="cancelBubble" nodeType="interactiveSeq">
                <p:stCondLst>
                  <p:cond evt="onClick" delay="0">
                    <p:tgtEl>
                      <p:spTgt spid="61"/>
                    </p:tgtEl>
                  </p:cond>
                </p:stCondLst>
                <p:endSync evt="end" delay="0">
                  <p:rtn val="all"/>
                </p:endSync>
                <p:childTnLst>
                  <p:par>
                    <p:cTn id="35" fill="hold">
                      <p:stCondLst>
                        <p:cond delay="0"/>
                      </p:stCondLst>
                      <p:childTnLst>
                        <p:par>
                          <p:cTn id="36" fill="hold">
                            <p:stCondLst>
                              <p:cond delay="0"/>
                            </p:stCondLst>
                            <p:childTnLst>
                              <p:par>
                                <p:cTn id="37" presetID="17" presetClass="exit" presetSubtype="10" fill="hold" grpId="1" nodeType="withEffect">
                                  <p:stCondLst>
                                    <p:cond delay="0"/>
                                  </p:stCondLst>
                                  <p:childTnLst>
                                    <p:anim calcmode="lin" valueType="num">
                                      <p:cBhvr>
                                        <p:cTn id="38" dur="500"/>
                                        <p:tgtEl>
                                          <p:spTgt spid="61"/>
                                        </p:tgtEl>
                                        <p:attrNameLst>
                                          <p:attrName>ppt_w</p:attrName>
                                        </p:attrNameLst>
                                      </p:cBhvr>
                                      <p:tavLst>
                                        <p:tav tm="0">
                                          <p:val>
                                            <p:strVal val="ppt_w"/>
                                          </p:val>
                                        </p:tav>
                                        <p:tav tm="100000">
                                          <p:val>
                                            <p:fltVal val="0"/>
                                          </p:val>
                                        </p:tav>
                                      </p:tavLst>
                                    </p:anim>
                                    <p:anim calcmode="lin" valueType="num">
                                      <p:cBhvr>
                                        <p:cTn id="39" dur="500"/>
                                        <p:tgtEl>
                                          <p:spTgt spid="61"/>
                                        </p:tgtEl>
                                        <p:attrNameLst>
                                          <p:attrName>ppt_h</p:attrName>
                                        </p:attrNameLst>
                                      </p:cBhvr>
                                      <p:tavLst>
                                        <p:tav tm="0">
                                          <p:val>
                                            <p:strVal val="ppt_h"/>
                                          </p:val>
                                        </p:tav>
                                        <p:tav tm="100000">
                                          <p:val>
                                            <p:strVal val="ppt_h"/>
                                          </p:val>
                                        </p:tav>
                                      </p:tavLst>
                                    </p:anim>
                                    <p:set>
                                      <p:cBhvr>
                                        <p:cTn id="40" dur="1" fill="hold">
                                          <p:stCondLst>
                                            <p:cond delay="499"/>
                                          </p:stCondLst>
                                        </p:cTn>
                                        <p:tgtEl>
                                          <p:spTgt spid="61"/>
                                        </p:tgtEl>
                                        <p:attrNameLst>
                                          <p:attrName>style.visibility</p:attrName>
                                        </p:attrNameLst>
                                      </p:cBhvr>
                                      <p:to>
                                        <p:strVal val="hidden"/>
                                      </p:to>
                                    </p:set>
                                  </p:childTnLst>
                                </p:cTn>
                              </p:par>
                              <p:par>
                                <p:cTn id="41" presetID="17" presetClass="entr" presetSubtype="10" fill="hold" grpId="1" nodeType="withEffect">
                                  <p:stCondLst>
                                    <p:cond delay="50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1"/>
                  </p:tgtEl>
                </p:cond>
              </p:nextCondLst>
            </p:seq>
            <p:seq concurrent="1" nextAc="seek">
              <p:cTn id="45" restart="whenNotActive" fill="hold" evtFilter="cancelBubble" nodeType="interactiveSeq">
                <p:stCondLst>
                  <p:cond evt="onClick" delay="0">
                    <p:tgtEl>
                      <p:spTgt spid="62"/>
                    </p:tgtEl>
                  </p:cond>
                </p:stCondLst>
                <p:endSync evt="end" delay="0">
                  <p:rtn val="all"/>
                </p:endSync>
                <p:childTnLst>
                  <p:par>
                    <p:cTn id="46" fill="hold">
                      <p:stCondLst>
                        <p:cond delay="0"/>
                      </p:stCondLst>
                      <p:childTnLst>
                        <p:par>
                          <p:cTn id="47" fill="hold">
                            <p:stCondLst>
                              <p:cond delay="0"/>
                            </p:stCondLst>
                            <p:childTnLst>
                              <p:par>
                                <p:cTn id="48" presetID="17" presetClass="exit" presetSubtype="10" fill="hold" grpId="1" nodeType="withEffect">
                                  <p:stCondLst>
                                    <p:cond delay="0"/>
                                  </p:stCondLst>
                                  <p:childTnLst>
                                    <p:anim calcmode="lin" valueType="num">
                                      <p:cBhvr>
                                        <p:cTn id="49" dur="500"/>
                                        <p:tgtEl>
                                          <p:spTgt spid="62"/>
                                        </p:tgtEl>
                                        <p:attrNameLst>
                                          <p:attrName>ppt_w</p:attrName>
                                        </p:attrNameLst>
                                      </p:cBhvr>
                                      <p:tavLst>
                                        <p:tav tm="0">
                                          <p:val>
                                            <p:strVal val="ppt_w"/>
                                          </p:val>
                                        </p:tav>
                                        <p:tav tm="100000">
                                          <p:val>
                                            <p:fltVal val="0"/>
                                          </p:val>
                                        </p:tav>
                                      </p:tavLst>
                                    </p:anim>
                                    <p:anim calcmode="lin" valueType="num">
                                      <p:cBhvr>
                                        <p:cTn id="50" dur="500"/>
                                        <p:tgtEl>
                                          <p:spTgt spid="62"/>
                                        </p:tgtEl>
                                        <p:attrNameLst>
                                          <p:attrName>ppt_h</p:attrName>
                                        </p:attrNameLst>
                                      </p:cBhvr>
                                      <p:tavLst>
                                        <p:tav tm="0">
                                          <p:val>
                                            <p:strVal val="ppt_h"/>
                                          </p:val>
                                        </p:tav>
                                        <p:tav tm="100000">
                                          <p:val>
                                            <p:strVal val="ppt_h"/>
                                          </p:val>
                                        </p:tav>
                                      </p:tavLst>
                                    </p:anim>
                                    <p:set>
                                      <p:cBhvr>
                                        <p:cTn id="51" dur="1" fill="hold">
                                          <p:stCondLst>
                                            <p:cond delay="499"/>
                                          </p:stCondLst>
                                        </p:cTn>
                                        <p:tgtEl>
                                          <p:spTgt spid="62"/>
                                        </p:tgtEl>
                                        <p:attrNameLst>
                                          <p:attrName>style.visibility</p:attrName>
                                        </p:attrNameLst>
                                      </p:cBhvr>
                                      <p:to>
                                        <p:strVal val="hidden"/>
                                      </p:to>
                                    </p:set>
                                  </p:childTnLst>
                                </p:cTn>
                              </p:par>
                              <p:par>
                                <p:cTn id="52" presetID="17" presetClass="entr" presetSubtype="10" fill="hold" grpId="1" nodeType="withEffect">
                                  <p:stCondLst>
                                    <p:cond delay="500"/>
                                  </p:stCondLst>
                                  <p:childTnLst>
                                    <p:set>
                                      <p:cBhvr>
                                        <p:cTn id="53" dur="1" fill="hold">
                                          <p:stCondLst>
                                            <p:cond delay="0"/>
                                          </p:stCondLst>
                                        </p:cTn>
                                        <p:tgtEl>
                                          <p:spTgt spid="41"/>
                                        </p:tgtEl>
                                        <p:attrNameLst>
                                          <p:attrName>style.visibility</p:attrName>
                                        </p:attrNameLst>
                                      </p:cBhvr>
                                      <p:to>
                                        <p:strVal val="visible"/>
                                      </p:to>
                                    </p:set>
                                    <p:anim calcmode="lin" valueType="num">
                                      <p:cBhvr>
                                        <p:cTn id="54" dur="500" fill="hold"/>
                                        <p:tgtEl>
                                          <p:spTgt spid="41"/>
                                        </p:tgtEl>
                                        <p:attrNameLst>
                                          <p:attrName>ppt_w</p:attrName>
                                        </p:attrNameLst>
                                      </p:cBhvr>
                                      <p:tavLst>
                                        <p:tav tm="0">
                                          <p:val>
                                            <p:fltVal val="0"/>
                                          </p:val>
                                        </p:tav>
                                        <p:tav tm="100000">
                                          <p:val>
                                            <p:strVal val="#ppt_w"/>
                                          </p:val>
                                        </p:tav>
                                      </p:tavLst>
                                    </p:anim>
                                    <p:anim calcmode="lin" valueType="num">
                                      <p:cBhvr>
                                        <p:cTn id="55" dur="500" fill="hold"/>
                                        <p:tgtEl>
                                          <p:spTgt spid="41"/>
                                        </p:tgtEl>
                                        <p:attrNameLst>
                                          <p:attrName>ppt_h</p:attrName>
                                        </p:attrNameLst>
                                      </p:cBhvr>
                                      <p:tavLst>
                                        <p:tav tm="0">
                                          <p:val>
                                            <p:strVal val="#ppt_h"/>
                                          </p:val>
                                        </p:tav>
                                        <p:tav tm="100000">
                                          <p:val>
                                            <p:strVal val="#ppt_h"/>
                                          </p:val>
                                        </p:tav>
                                      </p:tavLst>
                                    </p:anim>
                                  </p:childTnLst>
                                </p:cTn>
                              </p:par>
                              <p:par>
                                <p:cTn id="56" presetID="53" presetClass="entr" presetSubtype="16" fill="hold" nodeType="withEffect">
                                  <p:stCondLst>
                                    <p:cond delay="0"/>
                                  </p:stCondLst>
                                  <p:childTnLst>
                                    <p:set>
                                      <p:cBhvr>
                                        <p:cTn id="57" dur="1" fill="hold">
                                          <p:stCondLst>
                                            <p:cond delay="0"/>
                                          </p:stCondLst>
                                        </p:cTn>
                                        <p:tgtEl>
                                          <p:spTgt spid="55"/>
                                        </p:tgtEl>
                                        <p:attrNameLst>
                                          <p:attrName>style.visibility</p:attrName>
                                        </p:attrNameLst>
                                      </p:cBhvr>
                                      <p:to>
                                        <p:strVal val="visible"/>
                                      </p:to>
                                    </p:set>
                                    <p:anim calcmode="lin" valueType="num">
                                      <p:cBhvr>
                                        <p:cTn id="58" dur="1000" fill="hold"/>
                                        <p:tgtEl>
                                          <p:spTgt spid="55"/>
                                        </p:tgtEl>
                                        <p:attrNameLst>
                                          <p:attrName>ppt_w</p:attrName>
                                        </p:attrNameLst>
                                      </p:cBhvr>
                                      <p:tavLst>
                                        <p:tav tm="0">
                                          <p:val>
                                            <p:fltVal val="0"/>
                                          </p:val>
                                        </p:tav>
                                        <p:tav tm="100000">
                                          <p:val>
                                            <p:strVal val="#ppt_w"/>
                                          </p:val>
                                        </p:tav>
                                      </p:tavLst>
                                    </p:anim>
                                    <p:anim calcmode="lin" valueType="num">
                                      <p:cBhvr>
                                        <p:cTn id="59" dur="1000" fill="hold"/>
                                        <p:tgtEl>
                                          <p:spTgt spid="55"/>
                                        </p:tgtEl>
                                        <p:attrNameLst>
                                          <p:attrName>ppt_h</p:attrName>
                                        </p:attrNameLst>
                                      </p:cBhvr>
                                      <p:tavLst>
                                        <p:tav tm="0">
                                          <p:val>
                                            <p:fltVal val="0"/>
                                          </p:val>
                                        </p:tav>
                                        <p:tav tm="100000">
                                          <p:val>
                                            <p:strVal val="#ppt_h"/>
                                          </p:val>
                                        </p:tav>
                                      </p:tavLst>
                                    </p:anim>
                                    <p:animEffect transition="in" filter="fade">
                                      <p:cBhvr>
                                        <p:cTn id="60" dur="1000"/>
                                        <p:tgtEl>
                                          <p:spTgt spid="55"/>
                                        </p:tgtEl>
                                      </p:cBhvr>
                                    </p:animEffect>
                                  </p:childTnLst>
                                </p:cTn>
                              </p:par>
                            </p:childTnLst>
                          </p:cTn>
                        </p:par>
                      </p:childTnLst>
                    </p:cTn>
                  </p:par>
                </p:childTnLst>
              </p:cTn>
              <p:nextCondLst>
                <p:cond evt="onClick" delay="0">
                  <p:tgtEl>
                    <p:spTgt spid="62"/>
                  </p:tgtEl>
                </p:cond>
              </p:nextCondLst>
            </p:seq>
            <p:seq concurrent="1" nextAc="seek">
              <p:cTn id="61" restart="whenNotActive" fill="hold" evtFilter="cancelBubble" nodeType="interactiveSeq">
                <p:stCondLst>
                  <p:cond evt="onClick" delay="0">
                    <p:tgtEl>
                      <p:spTgt spid="2048"/>
                    </p:tgtEl>
                  </p:cond>
                </p:stCondLst>
                <p:endSync evt="end" delay="0">
                  <p:rtn val="all"/>
                </p:endSync>
                <p:childTnLst>
                  <p:par>
                    <p:cTn id="62" fill="hold">
                      <p:stCondLst>
                        <p:cond delay="0"/>
                      </p:stCondLst>
                      <p:childTnLst>
                        <p:par>
                          <p:cTn id="63" fill="hold">
                            <p:stCondLst>
                              <p:cond delay="0"/>
                            </p:stCondLst>
                            <p:childTnLst>
                              <p:par>
                                <p:cTn id="64" presetID="17" presetClass="exit" presetSubtype="10" fill="hold" grpId="1" nodeType="withEffect">
                                  <p:stCondLst>
                                    <p:cond delay="0"/>
                                  </p:stCondLst>
                                  <p:childTnLst>
                                    <p:anim calcmode="lin" valueType="num">
                                      <p:cBhvr>
                                        <p:cTn id="65" dur="500"/>
                                        <p:tgtEl>
                                          <p:spTgt spid="2048"/>
                                        </p:tgtEl>
                                        <p:attrNameLst>
                                          <p:attrName>ppt_w</p:attrName>
                                        </p:attrNameLst>
                                      </p:cBhvr>
                                      <p:tavLst>
                                        <p:tav tm="0">
                                          <p:val>
                                            <p:strVal val="ppt_w"/>
                                          </p:val>
                                        </p:tav>
                                        <p:tav tm="100000">
                                          <p:val>
                                            <p:fltVal val="0"/>
                                          </p:val>
                                        </p:tav>
                                      </p:tavLst>
                                    </p:anim>
                                    <p:anim calcmode="lin" valueType="num">
                                      <p:cBhvr>
                                        <p:cTn id="66" dur="500"/>
                                        <p:tgtEl>
                                          <p:spTgt spid="2048"/>
                                        </p:tgtEl>
                                        <p:attrNameLst>
                                          <p:attrName>ppt_h</p:attrName>
                                        </p:attrNameLst>
                                      </p:cBhvr>
                                      <p:tavLst>
                                        <p:tav tm="0">
                                          <p:val>
                                            <p:strVal val="ppt_h"/>
                                          </p:val>
                                        </p:tav>
                                        <p:tav tm="100000">
                                          <p:val>
                                            <p:strVal val="ppt_h"/>
                                          </p:val>
                                        </p:tav>
                                      </p:tavLst>
                                    </p:anim>
                                    <p:set>
                                      <p:cBhvr>
                                        <p:cTn id="67" dur="1" fill="hold">
                                          <p:stCondLst>
                                            <p:cond delay="499"/>
                                          </p:stCondLst>
                                        </p:cTn>
                                        <p:tgtEl>
                                          <p:spTgt spid="2048"/>
                                        </p:tgtEl>
                                        <p:attrNameLst>
                                          <p:attrName>style.visibility</p:attrName>
                                        </p:attrNameLst>
                                      </p:cBhvr>
                                      <p:to>
                                        <p:strVal val="hidden"/>
                                      </p:to>
                                    </p:set>
                                  </p:childTnLst>
                                </p:cTn>
                              </p:par>
                              <p:par>
                                <p:cTn id="68" presetID="17" presetClass="entr" presetSubtype="10" fill="hold" grpId="1" nodeType="withEffect">
                                  <p:stCondLst>
                                    <p:cond delay="500"/>
                                  </p:stCondLst>
                                  <p:childTnLst>
                                    <p:set>
                                      <p:cBhvr>
                                        <p:cTn id="69" dur="1" fill="hold">
                                          <p:stCondLst>
                                            <p:cond delay="0"/>
                                          </p:stCondLst>
                                        </p:cTn>
                                        <p:tgtEl>
                                          <p:spTgt spid="46"/>
                                        </p:tgtEl>
                                        <p:attrNameLst>
                                          <p:attrName>style.visibility</p:attrName>
                                        </p:attrNameLst>
                                      </p:cBhvr>
                                      <p:to>
                                        <p:strVal val="visible"/>
                                      </p:to>
                                    </p:set>
                                    <p:anim calcmode="lin" valueType="num">
                                      <p:cBhvr>
                                        <p:cTn id="70" dur="500" fill="hold"/>
                                        <p:tgtEl>
                                          <p:spTgt spid="46"/>
                                        </p:tgtEl>
                                        <p:attrNameLst>
                                          <p:attrName>ppt_w</p:attrName>
                                        </p:attrNameLst>
                                      </p:cBhvr>
                                      <p:tavLst>
                                        <p:tav tm="0">
                                          <p:val>
                                            <p:fltVal val="0"/>
                                          </p:val>
                                        </p:tav>
                                        <p:tav tm="100000">
                                          <p:val>
                                            <p:strVal val="#ppt_w"/>
                                          </p:val>
                                        </p:tav>
                                      </p:tavLst>
                                    </p:anim>
                                    <p:anim calcmode="lin" valueType="num">
                                      <p:cBhvr>
                                        <p:cTn id="71"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48"/>
                  </p:tgtEl>
                </p:cond>
              </p:nextCondLst>
            </p:seq>
            <p:seq concurrent="1" nextAc="seek">
              <p:cTn id="72" restart="whenNotActive" fill="hold" evtFilter="cancelBubble" nodeType="interactiveSeq">
                <p:stCondLst>
                  <p:cond evt="onClick" delay="0">
                    <p:tgtEl>
                      <p:spTgt spid="2051"/>
                    </p:tgtEl>
                  </p:cond>
                </p:stCondLst>
                <p:endSync evt="end" delay="0">
                  <p:rtn val="all"/>
                </p:endSync>
                <p:childTnLst>
                  <p:par>
                    <p:cTn id="73" fill="hold">
                      <p:stCondLst>
                        <p:cond delay="0"/>
                      </p:stCondLst>
                      <p:childTnLst>
                        <p:par>
                          <p:cTn id="74" fill="hold">
                            <p:stCondLst>
                              <p:cond delay="0"/>
                            </p:stCondLst>
                            <p:childTnLst>
                              <p:par>
                                <p:cTn id="75" presetID="17" presetClass="exit" presetSubtype="10" fill="hold" grpId="1" nodeType="withEffect">
                                  <p:stCondLst>
                                    <p:cond delay="0"/>
                                  </p:stCondLst>
                                  <p:childTnLst>
                                    <p:anim calcmode="lin" valueType="num">
                                      <p:cBhvr>
                                        <p:cTn id="76" dur="500"/>
                                        <p:tgtEl>
                                          <p:spTgt spid="2051"/>
                                        </p:tgtEl>
                                        <p:attrNameLst>
                                          <p:attrName>ppt_w</p:attrName>
                                        </p:attrNameLst>
                                      </p:cBhvr>
                                      <p:tavLst>
                                        <p:tav tm="0">
                                          <p:val>
                                            <p:strVal val="ppt_w"/>
                                          </p:val>
                                        </p:tav>
                                        <p:tav tm="100000">
                                          <p:val>
                                            <p:fltVal val="0"/>
                                          </p:val>
                                        </p:tav>
                                      </p:tavLst>
                                    </p:anim>
                                    <p:anim calcmode="lin" valueType="num">
                                      <p:cBhvr>
                                        <p:cTn id="77" dur="500"/>
                                        <p:tgtEl>
                                          <p:spTgt spid="2051"/>
                                        </p:tgtEl>
                                        <p:attrNameLst>
                                          <p:attrName>ppt_h</p:attrName>
                                        </p:attrNameLst>
                                      </p:cBhvr>
                                      <p:tavLst>
                                        <p:tav tm="0">
                                          <p:val>
                                            <p:strVal val="ppt_h"/>
                                          </p:val>
                                        </p:tav>
                                        <p:tav tm="100000">
                                          <p:val>
                                            <p:strVal val="ppt_h"/>
                                          </p:val>
                                        </p:tav>
                                      </p:tavLst>
                                    </p:anim>
                                    <p:set>
                                      <p:cBhvr>
                                        <p:cTn id="78" dur="1" fill="hold">
                                          <p:stCondLst>
                                            <p:cond delay="499"/>
                                          </p:stCondLst>
                                        </p:cTn>
                                        <p:tgtEl>
                                          <p:spTgt spid="2051"/>
                                        </p:tgtEl>
                                        <p:attrNameLst>
                                          <p:attrName>style.visibility</p:attrName>
                                        </p:attrNameLst>
                                      </p:cBhvr>
                                      <p:to>
                                        <p:strVal val="hidden"/>
                                      </p:to>
                                    </p:set>
                                  </p:childTnLst>
                                </p:cTn>
                              </p:par>
                              <p:par>
                                <p:cTn id="79" presetID="17" presetClass="entr" presetSubtype="10" fill="hold" grpId="1" nodeType="withEffect">
                                  <p:stCondLst>
                                    <p:cond delay="50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strVal val="#ppt_h"/>
                                          </p:val>
                                        </p:tav>
                                        <p:tav tm="100000">
                                          <p:val>
                                            <p:strVal val="#ppt_h"/>
                                          </p:val>
                                        </p:tav>
                                      </p:tavLst>
                                    </p:anim>
                                  </p:childTnLst>
                                </p:cTn>
                              </p:par>
                              <p:par>
                                <p:cTn id="83" presetID="53" presetClass="entr" presetSubtype="16" fill="hold" nodeType="with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p:cTn id="85" dur="1000" fill="hold"/>
                                        <p:tgtEl>
                                          <p:spTgt spid="56"/>
                                        </p:tgtEl>
                                        <p:attrNameLst>
                                          <p:attrName>ppt_w</p:attrName>
                                        </p:attrNameLst>
                                      </p:cBhvr>
                                      <p:tavLst>
                                        <p:tav tm="0">
                                          <p:val>
                                            <p:fltVal val="0"/>
                                          </p:val>
                                        </p:tav>
                                        <p:tav tm="100000">
                                          <p:val>
                                            <p:strVal val="#ppt_w"/>
                                          </p:val>
                                        </p:tav>
                                      </p:tavLst>
                                    </p:anim>
                                    <p:anim calcmode="lin" valueType="num">
                                      <p:cBhvr>
                                        <p:cTn id="86" dur="1000" fill="hold"/>
                                        <p:tgtEl>
                                          <p:spTgt spid="56"/>
                                        </p:tgtEl>
                                        <p:attrNameLst>
                                          <p:attrName>ppt_h</p:attrName>
                                        </p:attrNameLst>
                                      </p:cBhvr>
                                      <p:tavLst>
                                        <p:tav tm="0">
                                          <p:val>
                                            <p:fltVal val="0"/>
                                          </p:val>
                                        </p:tav>
                                        <p:tav tm="100000">
                                          <p:val>
                                            <p:strVal val="#ppt_h"/>
                                          </p:val>
                                        </p:tav>
                                      </p:tavLst>
                                    </p:anim>
                                    <p:animEffect transition="in" filter="fade">
                                      <p:cBhvr>
                                        <p:cTn id="87" dur="1000"/>
                                        <p:tgtEl>
                                          <p:spTgt spid="56"/>
                                        </p:tgtEl>
                                      </p:cBhvr>
                                    </p:animEffect>
                                  </p:childTnLst>
                                </p:cTn>
                              </p:par>
                            </p:childTnLst>
                          </p:cTn>
                        </p:par>
                      </p:childTnLst>
                    </p:cTn>
                  </p:par>
                </p:childTnLst>
              </p:cTn>
              <p:nextCondLst>
                <p:cond evt="onClick" delay="0">
                  <p:tgtEl>
                    <p:spTgt spid="2051"/>
                  </p:tgtEl>
                </p:cond>
              </p:nextCondLst>
            </p:seq>
            <p:seq concurrent="1" nextAc="seek">
              <p:cTn id="88" restart="whenNotActive" fill="hold" evtFilter="cancelBubble" nodeType="interactiveSeq">
                <p:stCondLst>
                  <p:cond evt="onClick" delay="0">
                    <p:tgtEl>
                      <p:spTgt spid="2054"/>
                    </p:tgtEl>
                  </p:cond>
                </p:stCondLst>
                <p:endSync evt="end" delay="0">
                  <p:rtn val="all"/>
                </p:endSync>
                <p:childTnLst>
                  <p:par>
                    <p:cTn id="89" fill="hold">
                      <p:stCondLst>
                        <p:cond delay="0"/>
                      </p:stCondLst>
                      <p:childTnLst>
                        <p:par>
                          <p:cTn id="90" fill="hold">
                            <p:stCondLst>
                              <p:cond delay="0"/>
                            </p:stCondLst>
                            <p:childTnLst>
                              <p:par>
                                <p:cTn id="91" presetID="17" presetClass="exit" presetSubtype="10" fill="hold" grpId="1" nodeType="withEffect">
                                  <p:stCondLst>
                                    <p:cond delay="0"/>
                                  </p:stCondLst>
                                  <p:childTnLst>
                                    <p:anim calcmode="lin" valueType="num">
                                      <p:cBhvr>
                                        <p:cTn id="92" dur="500"/>
                                        <p:tgtEl>
                                          <p:spTgt spid="2054"/>
                                        </p:tgtEl>
                                        <p:attrNameLst>
                                          <p:attrName>ppt_w</p:attrName>
                                        </p:attrNameLst>
                                      </p:cBhvr>
                                      <p:tavLst>
                                        <p:tav tm="0">
                                          <p:val>
                                            <p:strVal val="ppt_w"/>
                                          </p:val>
                                        </p:tav>
                                        <p:tav tm="100000">
                                          <p:val>
                                            <p:fltVal val="0"/>
                                          </p:val>
                                        </p:tav>
                                      </p:tavLst>
                                    </p:anim>
                                    <p:anim calcmode="lin" valueType="num">
                                      <p:cBhvr>
                                        <p:cTn id="93" dur="500"/>
                                        <p:tgtEl>
                                          <p:spTgt spid="2054"/>
                                        </p:tgtEl>
                                        <p:attrNameLst>
                                          <p:attrName>ppt_h</p:attrName>
                                        </p:attrNameLst>
                                      </p:cBhvr>
                                      <p:tavLst>
                                        <p:tav tm="0">
                                          <p:val>
                                            <p:strVal val="ppt_h"/>
                                          </p:val>
                                        </p:tav>
                                        <p:tav tm="100000">
                                          <p:val>
                                            <p:strVal val="ppt_h"/>
                                          </p:val>
                                        </p:tav>
                                      </p:tavLst>
                                    </p:anim>
                                    <p:set>
                                      <p:cBhvr>
                                        <p:cTn id="94" dur="1" fill="hold">
                                          <p:stCondLst>
                                            <p:cond delay="499"/>
                                          </p:stCondLst>
                                        </p:cTn>
                                        <p:tgtEl>
                                          <p:spTgt spid="2054"/>
                                        </p:tgtEl>
                                        <p:attrNameLst>
                                          <p:attrName>style.visibility</p:attrName>
                                        </p:attrNameLst>
                                      </p:cBhvr>
                                      <p:to>
                                        <p:strVal val="hidden"/>
                                      </p:to>
                                    </p:set>
                                  </p:childTnLst>
                                </p:cTn>
                              </p:par>
                              <p:par>
                                <p:cTn id="95" presetID="17" presetClass="entr" presetSubtype="10" fill="hold" grpId="1" nodeType="withEffect">
                                  <p:stCondLst>
                                    <p:cond delay="500"/>
                                  </p:stCondLst>
                                  <p:childTnLst>
                                    <p:set>
                                      <p:cBhvr>
                                        <p:cTn id="96" dur="1" fill="hold">
                                          <p:stCondLst>
                                            <p:cond delay="0"/>
                                          </p:stCondLst>
                                        </p:cTn>
                                        <p:tgtEl>
                                          <p:spTgt spid="53"/>
                                        </p:tgtEl>
                                        <p:attrNameLst>
                                          <p:attrName>style.visibility</p:attrName>
                                        </p:attrNameLst>
                                      </p:cBhvr>
                                      <p:to>
                                        <p:strVal val="visible"/>
                                      </p:to>
                                    </p:set>
                                    <p:anim calcmode="lin" valueType="num">
                                      <p:cBhvr>
                                        <p:cTn id="97" dur="500" fill="hold"/>
                                        <p:tgtEl>
                                          <p:spTgt spid="53"/>
                                        </p:tgtEl>
                                        <p:attrNameLst>
                                          <p:attrName>ppt_w</p:attrName>
                                        </p:attrNameLst>
                                      </p:cBhvr>
                                      <p:tavLst>
                                        <p:tav tm="0">
                                          <p:val>
                                            <p:fltVal val="0"/>
                                          </p:val>
                                        </p:tav>
                                        <p:tav tm="100000">
                                          <p:val>
                                            <p:strVal val="#ppt_w"/>
                                          </p:val>
                                        </p:tav>
                                      </p:tavLst>
                                    </p:anim>
                                    <p:anim calcmode="lin" valueType="num">
                                      <p:cBhvr>
                                        <p:cTn id="98" dur="500" fill="hold"/>
                                        <p:tgtEl>
                                          <p:spTgt spid="5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54"/>
                  </p:tgtEl>
                </p:cond>
              </p:nextCondLst>
            </p:seq>
            <p:seq concurrent="1" nextAc="seek">
              <p:cTn id="99" restart="whenNotActive" fill="hold" evtFilter="cancelBubble" nodeType="interactiveSeq">
                <p:stCondLst>
                  <p:cond evt="onClick" delay="0">
                    <p:tgtEl>
                      <p:spTgt spid="2053"/>
                    </p:tgtEl>
                  </p:cond>
                </p:stCondLst>
                <p:endSync evt="end" delay="0">
                  <p:rtn val="all"/>
                </p:endSync>
                <p:childTnLst>
                  <p:par>
                    <p:cTn id="100" fill="hold">
                      <p:stCondLst>
                        <p:cond delay="0"/>
                      </p:stCondLst>
                      <p:childTnLst>
                        <p:par>
                          <p:cTn id="101" fill="hold">
                            <p:stCondLst>
                              <p:cond delay="0"/>
                            </p:stCondLst>
                            <p:childTnLst>
                              <p:par>
                                <p:cTn id="102" presetID="17" presetClass="exit" presetSubtype="10" fill="hold" grpId="1" nodeType="withEffect">
                                  <p:stCondLst>
                                    <p:cond delay="0"/>
                                  </p:stCondLst>
                                  <p:childTnLst>
                                    <p:anim calcmode="lin" valueType="num">
                                      <p:cBhvr>
                                        <p:cTn id="103" dur="500"/>
                                        <p:tgtEl>
                                          <p:spTgt spid="2053"/>
                                        </p:tgtEl>
                                        <p:attrNameLst>
                                          <p:attrName>ppt_w</p:attrName>
                                        </p:attrNameLst>
                                      </p:cBhvr>
                                      <p:tavLst>
                                        <p:tav tm="0">
                                          <p:val>
                                            <p:strVal val="ppt_w"/>
                                          </p:val>
                                        </p:tav>
                                        <p:tav tm="100000">
                                          <p:val>
                                            <p:fltVal val="0"/>
                                          </p:val>
                                        </p:tav>
                                      </p:tavLst>
                                    </p:anim>
                                    <p:anim calcmode="lin" valueType="num">
                                      <p:cBhvr>
                                        <p:cTn id="104" dur="500"/>
                                        <p:tgtEl>
                                          <p:spTgt spid="2053"/>
                                        </p:tgtEl>
                                        <p:attrNameLst>
                                          <p:attrName>ppt_h</p:attrName>
                                        </p:attrNameLst>
                                      </p:cBhvr>
                                      <p:tavLst>
                                        <p:tav tm="0">
                                          <p:val>
                                            <p:strVal val="ppt_h"/>
                                          </p:val>
                                        </p:tav>
                                        <p:tav tm="100000">
                                          <p:val>
                                            <p:strVal val="ppt_h"/>
                                          </p:val>
                                        </p:tav>
                                      </p:tavLst>
                                    </p:anim>
                                    <p:set>
                                      <p:cBhvr>
                                        <p:cTn id="105" dur="1" fill="hold">
                                          <p:stCondLst>
                                            <p:cond delay="499"/>
                                          </p:stCondLst>
                                        </p:cTn>
                                        <p:tgtEl>
                                          <p:spTgt spid="2053"/>
                                        </p:tgtEl>
                                        <p:attrNameLst>
                                          <p:attrName>style.visibility</p:attrName>
                                        </p:attrNameLst>
                                      </p:cBhvr>
                                      <p:to>
                                        <p:strVal val="hidden"/>
                                      </p:to>
                                    </p:set>
                                  </p:childTnLst>
                                </p:cTn>
                              </p:par>
                              <p:par>
                                <p:cTn id="106" presetID="17" presetClass="entr" presetSubtype="10" fill="hold" grpId="1" nodeType="withEffect">
                                  <p:stCondLst>
                                    <p:cond delay="500"/>
                                  </p:stCondLst>
                                  <p:childTnLst>
                                    <p:set>
                                      <p:cBhvr>
                                        <p:cTn id="107" dur="1" fill="hold">
                                          <p:stCondLst>
                                            <p:cond delay="0"/>
                                          </p:stCondLst>
                                        </p:cTn>
                                        <p:tgtEl>
                                          <p:spTgt spid="51"/>
                                        </p:tgtEl>
                                        <p:attrNameLst>
                                          <p:attrName>style.visibility</p:attrName>
                                        </p:attrNameLst>
                                      </p:cBhvr>
                                      <p:to>
                                        <p:strVal val="visible"/>
                                      </p:to>
                                    </p:set>
                                    <p:anim calcmode="lin" valueType="num">
                                      <p:cBhvr>
                                        <p:cTn id="108" dur="500" fill="hold"/>
                                        <p:tgtEl>
                                          <p:spTgt spid="51"/>
                                        </p:tgtEl>
                                        <p:attrNameLst>
                                          <p:attrName>ppt_w</p:attrName>
                                        </p:attrNameLst>
                                      </p:cBhvr>
                                      <p:tavLst>
                                        <p:tav tm="0">
                                          <p:val>
                                            <p:fltVal val="0"/>
                                          </p:val>
                                        </p:tav>
                                        <p:tav tm="100000">
                                          <p:val>
                                            <p:strVal val="#ppt_w"/>
                                          </p:val>
                                        </p:tav>
                                      </p:tavLst>
                                    </p:anim>
                                    <p:anim calcmode="lin" valueType="num">
                                      <p:cBhvr>
                                        <p:cTn id="109"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53"/>
                  </p:tgtEl>
                </p:cond>
              </p:nextCondLst>
            </p:seq>
            <p:seq concurrent="1" nextAc="seek">
              <p:cTn id="110" restart="whenNotActive" fill="hold" evtFilter="cancelBubble" nodeType="interactiveSeq">
                <p:stCondLst>
                  <p:cond evt="onClick" delay="0">
                    <p:tgtEl>
                      <p:spTgt spid="47"/>
                    </p:tgtEl>
                  </p:cond>
                </p:stCondLst>
                <p:endSync evt="end" delay="0">
                  <p:rtn val="all"/>
                </p:endSync>
                <p:childTnLst>
                  <p:par>
                    <p:cTn id="111" fill="hold">
                      <p:stCondLst>
                        <p:cond delay="0"/>
                      </p:stCondLst>
                      <p:childTnLst>
                        <p:par>
                          <p:cTn id="112" fill="hold">
                            <p:stCondLst>
                              <p:cond delay="0"/>
                            </p:stCondLst>
                            <p:childTnLst>
                              <p:par>
                                <p:cTn id="113" presetID="17" presetClass="entr" presetSubtype="10" fill="hold" grpId="0" nodeType="withEffect">
                                  <p:stCondLst>
                                    <p:cond delay="500"/>
                                  </p:stCondLst>
                                  <p:childTnLst>
                                    <p:set>
                                      <p:cBhvr>
                                        <p:cTn id="114" dur="1" fill="hold">
                                          <p:stCondLst>
                                            <p:cond delay="0"/>
                                          </p:stCondLst>
                                        </p:cTn>
                                        <p:tgtEl>
                                          <p:spTgt spid="2052"/>
                                        </p:tgtEl>
                                        <p:attrNameLst>
                                          <p:attrName>style.visibility</p:attrName>
                                        </p:attrNameLst>
                                      </p:cBhvr>
                                      <p:to>
                                        <p:strVal val="visible"/>
                                      </p:to>
                                    </p:set>
                                    <p:anim calcmode="lin" valueType="num">
                                      <p:cBhvr>
                                        <p:cTn id="115" dur="500" fill="hold"/>
                                        <p:tgtEl>
                                          <p:spTgt spid="2052"/>
                                        </p:tgtEl>
                                        <p:attrNameLst>
                                          <p:attrName>ppt_w</p:attrName>
                                        </p:attrNameLst>
                                      </p:cBhvr>
                                      <p:tavLst>
                                        <p:tav tm="0">
                                          <p:val>
                                            <p:fltVal val="0"/>
                                          </p:val>
                                        </p:tav>
                                        <p:tav tm="100000">
                                          <p:val>
                                            <p:strVal val="#ppt_w"/>
                                          </p:val>
                                        </p:tav>
                                      </p:tavLst>
                                    </p:anim>
                                    <p:anim calcmode="lin" valueType="num">
                                      <p:cBhvr>
                                        <p:cTn id="116" dur="500" fill="hold"/>
                                        <p:tgtEl>
                                          <p:spTgt spid="2052"/>
                                        </p:tgtEl>
                                        <p:attrNameLst>
                                          <p:attrName>ppt_h</p:attrName>
                                        </p:attrNameLst>
                                      </p:cBhvr>
                                      <p:tavLst>
                                        <p:tav tm="0">
                                          <p:val>
                                            <p:strVal val="#ppt_h"/>
                                          </p:val>
                                        </p:tav>
                                        <p:tav tm="100000">
                                          <p:val>
                                            <p:strVal val="#ppt_h"/>
                                          </p:val>
                                        </p:tav>
                                      </p:tavLst>
                                    </p:anim>
                                  </p:childTnLst>
                                </p:cTn>
                              </p:par>
                              <p:par>
                                <p:cTn id="117" presetID="17" presetClass="exit" presetSubtype="10" fill="hold" grpId="0" nodeType="withEffect">
                                  <p:stCondLst>
                                    <p:cond delay="0"/>
                                  </p:stCondLst>
                                  <p:childTnLst>
                                    <p:anim calcmode="lin" valueType="num">
                                      <p:cBhvr>
                                        <p:cTn id="118" dur="500"/>
                                        <p:tgtEl>
                                          <p:spTgt spid="47"/>
                                        </p:tgtEl>
                                        <p:attrNameLst>
                                          <p:attrName>ppt_w</p:attrName>
                                        </p:attrNameLst>
                                      </p:cBhvr>
                                      <p:tavLst>
                                        <p:tav tm="0">
                                          <p:val>
                                            <p:strVal val="ppt_w"/>
                                          </p:val>
                                        </p:tav>
                                        <p:tav tm="100000">
                                          <p:val>
                                            <p:fltVal val="0"/>
                                          </p:val>
                                        </p:tav>
                                      </p:tavLst>
                                    </p:anim>
                                    <p:anim calcmode="lin" valueType="num">
                                      <p:cBhvr>
                                        <p:cTn id="119" dur="500"/>
                                        <p:tgtEl>
                                          <p:spTgt spid="47"/>
                                        </p:tgtEl>
                                        <p:attrNameLst>
                                          <p:attrName>ppt_h</p:attrName>
                                        </p:attrNameLst>
                                      </p:cBhvr>
                                      <p:tavLst>
                                        <p:tav tm="0">
                                          <p:val>
                                            <p:strVal val="ppt_h"/>
                                          </p:val>
                                        </p:tav>
                                        <p:tav tm="100000">
                                          <p:val>
                                            <p:strVal val="ppt_h"/>
                                          </p:val>
                                        </p:tav>
                                      </p:tavLst>
                                    </p:anim>
                                    <p:set>
                                      <p:cBhvr>
                                        <p:cTn id="120"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21" restart="whenNotActive" fill="hold" evtFilter="cancelBubble" nodeType="interactiveSeq">
                <p:stCondLst>
                  <p:cond evt="onClick" delay="0">
                    <p:tgtEl>
                      <p:spTgt spid="52"/>
                    </p:tgtEl>
                  </p:cond>
                </p:stCondLst>
                <p:endSync evt="end" delay="0">
                  <p:rtn val="all"/>
                </p:endSync>
                <p:childTnLst>
                  <p:par>
                    <p:cTn id="122" fill="hold">
                      <p:stCondLst>
                        <p:cond delay="0"/>
                      </p:stCondLst>
                      <p:childTnLst>
                        <p:par>
                          <p:cTn id="123" fill="hold">
                            <p:stCondLst>
                              <p:cond delay="0"/>
                            </p:stCondLst>
                            <p:childTnLst>
                              <p:par>
                                <p:cTn id="124" presetID="17" presetClass="exit" presetSubtype="10" fill="hold" grpId="0" nodeType="withEffect">
                                  <p:stCondLst>
                                    <p:cond delay="0"/>
                                  </p:stCondLst>
                                  <p:childTnLst>
                                    <p:anim calcmode="lin" valueType="num">
                                      <p:cBhvr>
                                        <p:cTn id="125" dur="500"/>
                                        <p:tgtEl>
                                          <p:spTgt spid="52"/>
                                        </p:tgtEl>
                                        <p:attrNameLst>
                                          <p:attrName>ppt_w</p:attrName>
                                        </p:attrNameLst>
                                      </p:cBhvr>
                                      <p:tavLst>
                                        <p:tav tm="0">
                                          <p:val>
                                            <p:strVal val="ppt_w"/>
                                          </p:val>
                                        </p:tav>
                                        <p:tav tm="100000">
                                          <p:val>
                                            <p:fltVal val="0"/>
                                          </p:val>
                                        </p:tav>
                                      </p:tavLst>
                                    </p:anim>
                                    <p:anim calcmode="lin" valueType="num">
                                      <p:cBhvr>
                                        <p:cTn id="126" dur="500"/>
                                        <p:tgtEl>
                                          <p:spTgt spid="52"/>
                                        </p:tgtEl>
                                        <p:attrNameLst>
                                          <p:attrName>ppt_h</p:attrName>
                                        </p:attrNameLst>
                                      </p:cBhvr>
                                      <p:tavLst>
                                        <p:tav tm="0">
                                          <p:val>
                                            <p:strVal val="ppt_h"/>
                                          </p:val>
                                        </p:tav>
                                        <p:tav tm="100000">
                                          <p:val>
                                            <p:strVal val="ppt_h"/>
                                          </p:val>
                                        </p:tav>
                                      </p:tavLst>
                                    </p:anim>
                                    <p:set>
                                      <p:cBhvr>
                                        <p:cTn id="127" dur="1" fill="hold">
                                          <p:stCondLst>
                                            <p:cond delay="499"/>
                                          </p:stCondLst>
                                        </p:cTn>
                                        <p:tgtEl>
                                          <p:spTgt spid="52"/>
                                        </p:tgtEl>
                                        <p:attrNameLst>
                                          <p:attrName>style.visibility</p:attrName>
                                        </p:attrNameLst>
                                      </p:cBhvr>
                                      <p:to>
                                        <p:strVal val="hidden"/>
                                      </p:to>
                                    </p:set>
                                  </p:childTnLst>
                                </p:cTn>
                              </p:par>
                              <p:par>
                                <p:cTn id="128" presetID="17" presetClass="entr" presetSubtype="10" fill="hold" grpId="0" nodeType="withEffect">
                                  <p:stCondLst>
                                    <p:cond delay="500"/>
                                  </p:stCondLst>
                                  <p:childTnLst>
                                    <p:set>
                                      <p:cBhvr>
                                        <p:cTn id="129" dur="1" fill="hold">
                                          <p:stCondLst>
                                            <p:cond delay="0"/>
                                          </p:stCondLst>
                                        </p:cTn>
                                        <p:tgtEl>
                                          <p:spTgt spid="60"/>
                                        </p:tgtEl>
                                        <p:attrNameLst>
                                          <p:attrName>style.visibility</p:attrName>
                                        </p:attrNameLst>
                                      </p:cBhvr>
                                      <p:to>
                                        <p:strVal val="visible"/>
                                      </p:to>
                                    </p:set>
                                    <p:anim calcmode="lin" valueType="num">
                                      <p:cBhvr>
                                        <p:cTn id="130" dur="500" fill="hold"/>
                                        <p:tgtEl>
                                          <p:spTgt spid="60"/>
                                        </p:tgtEl>
                                        <p:attrNameLst>
                                          <p:attrName>ppt_w</p:attrName>
                                        </p:attrNameLst>
                                      </p:cBhvr>
                                      <p:tavLst>
                                        <p:tav tm="0">
                                          <p:val>
                                            <p:fltVal val="0"/>
                                          </p:val>
                                        </p:tav>
                                        <p:tav tm="100000">
                                          <p:val>
                                            <p:strVal val="#ppt_w"/>
                                          </p:val>
                                        </p:tav>
                                      </p:tavLst>
                                    </p:anim>
                                    <p:anim calcmode="lin" valueType="num">
                                      <p:cBhvr>
                                        <p:cTn id="131" dur="500" fill="hold"/>
                                        <p:tgtEl>
                                          <p:spTgt spid="6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52"/>
                  </p:tgtEl>
                </p:cond>
              </p:nextCondLst>
            </p:seq>
            <p:seq concurrent="1" nextAc="seek">
              <p:cTn id="132" restart="whenNotActive" fill="hold" evtFilter="cancelBubble" nodeType="interactiveSeq">
                <p:stCondLst>
                  <p:cond evt="onClick" delay="0">
                    <p:tgtEl>
                      <p:spTgt spid="48"/>
                    </p:tgtEl>
                  </p:cond>
                </p:stCondLst>
                <p:endSync evt="end" delay="0">
                  <p:rtn val="all"/>
                </p:endSync>
                <p:childTnLst>
                  <p:par>
                    <p:cTn id="133" fill="hold">
                      <p:stCondLst>
                        <p:cond delay="0"/>
                      </p:stCondLst>
                      <p:childTnLst>
                        <p:par>
                          <p:cTn id="134" fill="hold">
                            <p:stCondLst>
                              <p:cond delay="0"/>
                            </p:stCondLst>
                            <p:childTnLst>
                              <p:par>
                                <p:cTn id="135" presetID="17" presetClass="entr" presetSubtype="10" fill="hold" grpId="0" nodeType="withEffect">
                                  <p:stCondLst>
                                    <p:cond delay="50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strVal val="#ppt_h"/>
                                          </p:val>
                                        </p:tav>
                                        <p:tav tm="100000">
                                          <p:val>
                                            <p:strVal val="#ppt_h"/>
                                          </p:val>
                                        </p:tav>
                                      </p:tavLst>
                                    </p:anim>
                                  </p:childTnLst>
                                </p:cTn>
                              </p:par>
                              <p:par>
                                <p:cTn id="139" presetID="17" presetClass="exit" presetSubtype="10" fill="hold" grpId="0" nodeType="withEffect">
                                  <p:stCondLst>
                                    <p:cond delay="0"/>
                                  </p:stCondLst>
                                  <p:childTnLst>
                                    <p:anim calcmode="lin" valueType="num">
                                      <p:cBhvr>
                                        <p:cTn id="140" dur="500"/>
                                        <p:tgtEl>
                                          <p:spTgt spid="48"/>
                                        </p:tgtEl>
                                        <p:attrNameLst>
                                          <p:attrName>ppt_w</p:attrName>
                                        </p:attrNameLst>
                                      </p:cBhvr>
                                      <p:tavLst>
                                        <p:tav tm="0">
                                          <p:val>
                                            <p:strVal val="ppt_w"/>
                                          </p:val>
                                        </p:tav>
                                        <p:tav tm="100000">
                                          <p:val>
                                            <p:fltVal val="0"/>
                                          </p:val>
                                        </p:tav>
                                      </p:tavLst>
                                    </p:anim>
                                    <p:anim calcmode="lin" valueType="num">
                                      <p:cBhvr>
                                        <p:cTn id="141" dur="500"/>
                                        <p:tgtEl>
                                          <p:spTgt spid="48"/>
                                        </p:tgtEl>
                                        <p:attrNameLst>
                                          <p:attrName>ppt_h</p:attrName>
                                        </p:attrNameLst>
                                      </p:cBhvr>
                                      <p:tavLst>
                                        <p:tav tm="0">
                                          <p:val>
                                            <p:strVal val="ppt_h"/>
                                          </p:val>
                                        </p:tav>
                                        <p:tav tm="100000">
                                          <p:val>
                                            <p:strVal val="ppt_h"/>
                                          </p:val>
                                        </p:tav>
                                      </p:tavLst>
                                    </p:anim>
                                    <p:set>
                                      <p:cBhvr>
                                        <p:cTn id="142"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43" restart="whenNotActive" fill="hold" evtFilter="cancelBubble" nodeType="interactiveSeq">
                <p:stCondLst>
                  <p:cond evt="onClick" delay="0">
                    <p:tgtEl>
                      <p:spTgt spid="41"/>
                    </p:tgtEl>
                  </p:cond>
                </p:stCondLst>
                <p:endSync evt="end" delay="0">
                  <p:rtn val="all"/>
                </p:endSync>
                <p:childTnLst>
                  <p:par>
                    <p:cTn id="144" fill="hold">
                      <p:stCondLst>
                        <p:cond delay="0"/>
                      </p:stCondLst>
                      <p:childTnLst>
                        <p:par>
                          <p:cTn id="145" fill="hold">
                            <p:stCondLst>
                              <p:cond delay="0"/>
                            </p:stCondLst>
                            <p:childTnLst>
                              <p:par>
                                <p:cTn id="146" presetID="17" presetClass="entr" presetSubtype="10" fill="hold" grpId="0" nodeType="withEffect">
                                  <p:stCondLst>
                                    <p:cond delay="500"/>
                                  </p:stCondLst>
                                  <p:childTnLst>
                                    <p:set>
                                      <p:cBhvr>
                                        <p:cTn id="147" dur="1" fill="hold">
                                          <p:stCondLst>
                                            <p:cond delay="0"/>
                                          </p:stCondLst>
                                        </p:cTn>
                                        <p:tgtEl>
                                          <p:spTgt spid="62"/>
                                        </p:tgtEl>
                                        <p:attrNameLst>
                                          <p:attrName>style.visibility</p:attrName>
                                        </p:attrNameLst>
                                      </p:cBhvr>
                                      <p:to>
                                        <p:strVal val="visible"/>
                                      </p:to>
                                    </p:set>
                                    <p:anim calcmode="lin" valueType="num">
                                      <p:cBhvr>
                                        <p:cTn id="148" dur="500" fill="hold"/>
                                        <p:tgtEl>
                                          <p:spTgt spid="62"/>
                                        </p:tgtEl>
                                        <p:attrNameLst>
                                          <p:attrName>ppt_w</p:attrName>
                                        </p:attrNameLst>
                                      </p:cBhvr>
                                      <p:tavLst>
                                        <p:tav tm="0">
                                          <p:val>
                                            <p:fltVal val="0"/>
                                          </p:val>
                                        </p:tav>
                                        <p:tav tm="100000">
                                          <p:val>
                                            <p:strVal val="#ppt_w"/>
                                          </p:val>
                                        </p:tav>
                                      </p:tavLst>
                                    </p:anim>
                                    <p:anim calcmode="lin" valueType="num">
                                      <p:cBhvr>
                                        <p:cTn id="149" dur="500" fill="hold"/>
                                        <p:tgtEl>
                                          <p:spTgt spid="62"/>
                                        </p:tgtEl>
                                        <p:attrNameLst>
                                          <p:attrName>ppt_h</p:attrName>
                                        </p:attrNameLst>
                                      </p:cBhvr>
                                      <p:tavLst>
                                        <p:tav tm="0">
                                          <p:val>
                                            <p:strVal val="#ppt_h"/>
                                          </p:val>
                                        </p:tav>
                                        <p:tav tm="100000">
                                          <p:val>
                                            <p:strVal val="#ppt_h"/>
                                          </p:val>
                                        </p:tav>
                                      </p:tavLst>
                                    </p:anim>
                                  </p:childTnLst>
                                </p:cTn>
                              </p:par>
                              <p:par>
                                <p:cTn id="150" presetID="17" presetClass="exit" presetSubtype="10" fill="hold" grpId="0" nodeType="withEffect">
                                  <p:stCondLst>
                                    <p:cond delay="0"/>
                                  </p:stCondLst>
                                  <p:childTnLst>
                                    <p:anim calcmode="lin" valueType="num">
                                      <p:cBhvr>
                                        <p:cTn id="151" dur="500"/>
                                        <p:tgtEl>
                                          <p:spTgt spid="41"/>
                                        </p:tgtEl>
                                        <p:attrNameLst>
                                          <p:attrName>ppt_w</p:attrName>
                                        </p:attrNameLst>
                                      </p:cBhvr>
                                      <p:tavLst>
                                        <p:tav tm="0">
                                          <p:val>
                                            <p:strVal val="ppt_w"/>
                                          </p:val>
                                        </p:tav>
                                        <p:tav tm="100000">
                                          <p:val>
                                            <p:fltVal val="0"/>
                                          </p:val>
                                        </p:tav>
                                      </p:tavLst>
                                    </p:anim>
                                    <p:anim calcmode="lin" valueType="num">
                                      <p:cBhvr>
                                        <p:cTn id="152" dur="500"/>
                                        <p:tgtEl>
                                          <p:spTgt spid="41"/>
                                        </p:tgtEl>
                                        <p:attrNameLst>
                                          <p:attrName>ppt_h</p:attrName>
                                        </p:attrNameLst>
                                      </p:cBhvr>
                                      <p:tavLst>
                                        <p:tav tm="0">
                                          <p:val>
                                            <p:strVal val="ppt_h"/>
                                          </p:val>
                                        </p:tav>
                                        <p:tav tm="100000">
                                          <p:val>
                                            <p:strVal val="ppt_h"/>
                                          </p:val>
                                        </p:tav>
                                      </p:tavLst>
                                    </p:anim>
                                    <p:set>
                                      <p:cBhvr>
                                        <p:cTn id="153"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54" restart="whenNotActive" fill="hold" evtFilter="cancelBubble" nodeType="interactiveSeq">
                <p:stCondLst>
                  <p:cond evt="onClick" delay="0">
                    <p:tgtEl>
                      <p:spTgt spid="46"/>
                    </p:tgtEl>
                  </p:cond>
                </p:stCondLst>
                <p:endSync evt="end" delay="0">
                  <p:rtn val="all"/>
                </p:endSync>
                <p:childTnLst>
                  <p:par>
                    <p:cTn id="155" fill="hold">
                      <p:stCondLst>
                        <p:cond delay="0"/>
                      </p:stCondLst>
                      <p:childTnLst>
                        <p:par>
                          <p:cTn id="156" fill="hold">
                            <p:stCondLst>
                              <p:cond delay="0"/>
                            </p:stCondLst>
                            <p:childTnLst>
                              <p:par>
                                <p:cTn id="157" presetID="17" presetClass="entr" presetSubtype="10" fill="hold" grpId="0" nodeType="withEffect">
                                  <p:stCondLst>
                                    <p:cond delay="500"/>
                                  </p:stCondLst>
                                  <p:childTnLst>
                                    <p:set>
                                      <p:cBhvr>
                                        <p:cTn id="158" dur="1" fill="hold">
                                          <p:stCondLst>
                                            <p:cond delay="0"/>
                                          </p:stCondLst>
                                        </p:cTn>
                                        <p:tgtEl>
                                          <p:spTgt spid="2048"/>
                                        </p:tgtEl>
                                        <p:attrNameLst>
                                          <p:attrName>style.visibility</p:attrName>
                                        </p:attrNameLst>
                                      </p:cBhvr>
                                      <p:to>
                                        <p:strVal val="visible"/>
                                      </p:to>
                                    </p:set>
                                    <p:anim calcmode="lin" valueType="num">
                                      <p:cBhvr>
                                        <p:cTn id="159" dur="500" fill="hold"/>
                                        <p:tgtEl>
                                          <p:spTgt spid="2048"/>
                                        </p:tgtEl>
                                        <p:attrNameLst>
                                          <p:attrName>ppt_w</p:attrName>
                                        </p:attrNameLst>
                                      </p:cBhvr>
                                      <p:tavLst>
                                        <p:tav tm="0">
                                          <p:val>
                                            <p:fltVal val="0"/>
                                          </p:val>
                                        </p:tav>
                                        <p:tav tm="100000">
                                          <p:val>
                                            <p:strVal val="#ppt_w"/>
                                          </p:val>
                                        </p:tav>
                                      </p:tavLst>
                                    </p:anim>
                                    <p:anim calcmode="lin" valueType="num">
                                      <p:cBhvr>
                                        <p:cTn id="160" dur="500" fill="hold"/>
                                        <p:tgtEl>
                                          <p:spTgt spid="2048"/>
                                        </p:tgtEl>
                                        <p:attrNameLst>
                                          <p:attrName>ppt_h</p:attrName>
                                        </p:attrNameLst>
                                      </p:cBhvr>
                                      <p:tavLst>
                                        <p:tav tm="0">
                                          <p:val>
                                            <p:strVal val="#ppt_h"/>
                                          </p:val>
                                        </p:tav>
                                        <p:tav tm="100000">
                                          <p:val>
                                            <p:strVal val="#ppt_h"/>
                                          </p:val>
                                        </p:tav>
                                      </p:tavLst>
                                    </p:anim>
                                  </p:childTnLst>
                                </p:cTn>
                              </p:par>
                              <p:par>
                                <p:cTn id="161" presetID="17" presetClass="exit" presetSubtype="10" fill="hold" grpId="0" nodeType="withEffect">
                                  <p:stCondLst>
                                    <p:cond delay="0"/>
                                  </p:stCondLst>
                                  <p:childTnLst>
                                    <p:anim calcmode="lin" valueType="num">
                                      <p:cBhvr>
                                        <p:cTn id="162" dur="500"/>
                                        <p:tgtEl>
                                          <p:spTgt spid="46"/>
                                        </p:tgtEl>
                                        <p:attrNameLst>
                                          <p:attrName>ppt_w</p:attrName>
                                        </p:attrNameLst>
                                      </p:cBhvr>
                                      <p:tavLst>
                                        <p:tav tm="0">
                                          <p:val>
                                            <p:strVal val="ppt_w"/>
                                          </p:val>
                                        </p:tav>
                                        <p:tav tm="100000">
                                          <p:val>
                                            <p:fltVal val="0"/>
                                          </p:val>
                                        </p:tav>
                                      </p:tavLst>
                                    </p:anim>
                                    <p:anim calcmode="lin" valueType="num">
                                      <p:cBhvr>
                                        <p:cTn id="163" dur="500"/>
                                        <p:tgtEl>
                                          <p:spTgt spid="46"/>
                                        </p:tgtEl>
                                        <p:attrNameLst>
                                          <p:attrName>ppt_h</p:attrName>
                                        </p:attrNameLst>
                                      </p:cBhvr>
                                      <p:tavLst>
                                        <p:tav tm="0">
                                          <p:val>
                                            <p:strVal val="ppt_h"/>
                                          </p:val>
                                        </p:tav>
                                        <p:tav tm="100000">
                                          <p:val>
                                            <p:strVal val="ppt_h"/>
                                          </p:val>
                                        </p:tav>
                                      </p:tavLst>
                                    </p:anim>
                                    <p:set>
                                      <p:cBhvr>
                                        <p:cTn id="164"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65" restart="whenNotActive" fill="hold" evtFilter="cancelBubble" nodeType="interactiveSeq">
                <p:stCondLst>
                  <p:cond evt="onClick" delay="0">
                    <p:tgtEl>
                      <p:spTgt spid="43"/>
                    </p:tgtEl>
                  </p:cond>
                </p:stCondLst>
                <p:endSync evt="end" delay="0">
                  <p:rtn val="all"/>
                </p:endSync>
                <p:childTnLst>
                  <p:par>
                    <p:cTn id="166" fill="hold">
                      <p:stCondLst>
                        <p:cond delay="0"/>
                      </p:stCondLst>
                      <p:childTnLst>
                        <p:par>
                          <p:cTn id="167" fill="hold">
                            <p:stCondLst>
                              <p:cond delay="0"/>
                            </p:stCondLst>
                            <p:childTnLst>
                              <p:par>
                                <p:cTn id="168" presetID="17" presetClass="entr" presetSubtype="10" fill="hold" grpId="0" nodeType="withEffect">
                                  <p:stCondLst>
                                    <p:cond delay="500"/>
                                  </p:stCondLst>
                                  <p:childTnLst>
                                    <p:set>
                                      <p:cBhvr>
                                        <p:cTn id="169" dur="1" fill="hold">
                                          <p:stCondLst>
                                            <p:cond delay="0"/>
                                          </p:stCondLst>
                                        </p:cTn>
                                        <p:tgtEl>
                                          <p:spTgt spid="2051"/>
                                        </p:tgtEl>
                                        <p:attrNameLst>
                                          <p:attrName>style.visibility</p:attrName>
                                        </p:attrNameLst>
                                      </p:cBhvr>
                                      <p:to>
                                        <p:strVal val="visible"/>
                                      </p:to>
                                    </p:set>
                                    <p:anim calcmode="lin" valueType="num">
                                      <p:cBhvr>
                                        <p:cTn id="170" dur="500" fill="hold"/>
                                        <p:tgtEl>
                                          <p:spTgt spid="2051"/>
                                        </p:tgtEl>
                                        <p:attrNameLst>
                                          <p:attrName>ppt_w</p:attrName>
                                        </p:attrNameLst>
                                      </p:cBhvr>
                                      <p:tavLst>
                                        <p:tav tm="0">
                                          <p:val>
                                            <p:fltVal val="0"/>
                                          </p:val>
                                        </p:tav>
                                        <p:tav tm="100000">
                                          <p:val>
                                            <p:strVal val="#ppt_w"/>
                                          </p:val>
                                        </p:tav>
                                      </p:tavLst>
                                    </p:anim>
                                    <p:anim calcmode="lin" valueType="num">
                                      <p:cBhvr>
                                        <p:cTn id="171" dur="500" fill="hold"/>
                                        <p:tgtEl>
                                          <p:spTgt spid="2051"/>
                                        </p:tgtEl>
                                        <p:attrNameLst>
                                          <p:attrName>ppt_h</p:attrName>
                                        </p:attrNameLst>
                                      </p:cBhvr>
                                      <p:tavLst>
                                        <p:tav tm="0">
                                          <p:val>
                                            <p:strVal val="#ppt_h"/>
                                          </p:val>
                                        </p:tav>
                                        <p:tav tm="100000">
                                          <p:val>
                                            <p:strVal val="#ppt_h"/>
                                          </p:val>
                                        </p:tav>
                                      </p:tavLst>
                                    </p:anim>
                                  </p:childTnLst>
                                </p:cTn>
                              </p:par>
                              <p:par>
                                <p:cTn id="172" presetID="17" presetClass="exit" presetSubtype="10" fill="hold" grpId="0" nodeType="withEffect">
                                  <p:stCondLst>
                                    <p:cond delay="0"/>
                                  </p:stCondLst>
                                  <p:childTnLst>
                                    <p:anim calcmode="lin" valueType="num">
                                      <p:cBhvr>
                                        <p:cTn id="173" dur="500"/>
                                        <p:tgtEl>
                                          <p:spTgt spid="43"/>
                                        </p:tgtEl>
                                        <p:attrNameLst>
                                          <p:attrName>ppt_w</p:attrName>
                                        </p:attrNameLst>
                                      </p:cBhvr>
                                      <p:tavLst>
                                        <p:tav tm="0">
                                          <p:val>
                                            <p:strVal val="ppt_w"/>
                                          </p:val>
                                        </p:tav>
                                        <p:tav tm="100000">
                                          <p:val>
                                            <p:fltVal val="0"/>
                                          </p:val>
                                        </p:tav>
                                      </p:tavLst>
                                    </p:anim>
                                    <p:anim calcmode="lin" valueType="num">
                                      <p:cBhvr>
                                        <p:cTn id="174" dur="500"/>
                                        <p:tgtEl>
                                          <p:spTgt spid="43"/>
                                        </p:tgtEl>
                                        <p:attrNameLst>
                                          <p:attrName>ppt_h</p:attrName>
                                        </p:attrNameLst>
                                      </p:cBhvr>
                                      <p:tavLst>
                                        <p:tav tm="0">
                                          <p:val>
                                            <p:strVal val="ppt_h"/>
                                          </p:val>
                                        </p:tav>
                                        <p:tav tm="100000">
                                          <p:val>
                                            <p:strVal val="ppt_h"/>
                                          </p:val>
                                        </p:tav>
                                      </p:tavLst>
                                    </p:anim>
                                    <p:set>
                                      <p:cBhvr>
                                        <p:cTn id="175"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76" restart="whenNotActive" fill="hold" evtFilter="cancelBubble" nodeType="interactiveSeq">
                <p:stCondLst>
                  <p:cond evt="onClick" delay="0">
                    <p:tgtEl>
                      <p:spTgt spid="53"/>
                    </p:tgtEl>
                  </p:cond>
                </p:stCondLst>
                <p:endSync evt="end" delay="0">
                  <p:rtn val="all"/>
                </p:endSync>
                <p:childTnLst>
                  <p:par>
                    <p:cTn id="177" fill="hold">
                      <p:stCondLst>
                        <p:cond delay="0"/>
                      </p:stCondLst>
                      <p:childTnLst>
                        <p:par>
                          <p:cTn id="178" fill="hold">
                            <p:stCondLst>
                              <p:cond delay="0"/>
                            </p:stCondLst>
                            <p:childTnLst>
                              <p:par>
                                <p:cTn id="179" presetID="17" presetClass="entr" presetSubtype="10" fill="hold" grpId="0" nodeType="clickEffect">
                                  <p:stCondLst>
                                    <p:cond delay="500"/>
                                  </p:stCondLst>
                                  <p:childTnLst>
                                    <p:set>
                                      <p:cBhvr>
                                        <p:cTn id="180" dur="1" fill="hold">
                                          <p:stCondLst>
                                            <p:cond delay="0"/>
                                          </p:stCondLst>
                                        </p:cTn>
                                        <p:tgtEl>
                                          <p:spTgt spid="2054"/>
                                        </p:tgtEl>
                                        <p:attrNameLst>
                                          <p:attrName>style.visibility</p:attrName>
                                        </p:attrNameLst>
                                      </p:cBhvr>
                                      <p:to>
                                        <p:strVal val="visible"/>
                                      </p:to>
                                    </p:set>
                                    <p:anim calcmode="lin" valueType="num">
                                      <p:cBhvr>
                                        <p:cTn id="181" dur="500" fill="hold"/>
                                        <p:tgtEl>
                                          <p:spTgt spid="2054"/>
                                        </p:tgtEl>
                                        <p:attrNameLst>
                                          <p:attrName>ppt_w</p:attrName>
                                        </p:attrNameLst>
                                      </p:cBhvr>
                                      <p:tavLst>
                                        <p:tav tm="0">
                                          <p:val>
                                            <p:fltVal val="0"/>
                                          </p:val>
                                        </p:tav>
                                        <p:tav tm="100000">
                                          <p:val>
                                            <p:strVal val="#ppt_w"/>
                                          </p:val>
                                        </p:tav>
                                      </p:tavLst>
                                    </p:anim>
                                    <p:anim calcmode="lin" valueType="num">
                                      <p:cBhvr>
                                        <p:cTn id="182" dur="500" fill="hold"/>
                                        <p:tgtEl>
                                          <p:spTgt spid="2054"/>
                                        </p:tgtEl>
                                        <p:attrNameLst>
                                          <p:attrName>ppt_h</p:attrName>
                                        </p:attrNameLst>
                                      </p:cBhvr>
                                      <p:tavLst>
                                        <p:tav tm="0">
                                          <p:val>
                                            <p:strVal val="#ppt_h"/>
                                          </p:val>
                                        </p:tav>
                                        <p:tav tm="100000">
                                          <p:val>
                                            <p:strVal val="#ppt_h"/>
                                          </p:val>
                                        </p:tav>
                                      </p:tavLst>
                                    </p:anim>
                                  </p:childTnLst>
                                </p:cTn>
                              </p:par>
                              <p:par>
                                <p:cTn id="183" presetID="17" presetClass="exit" presetSubtype="10" fill="hold" grpId="0" nodeType="withEffect">
                                  <p:stCondLst>
                                    <p:cond delay="0"/>
                                  </p:stCondLst>
                                  <p:childTnLst>
                                    <p:anim calcmode="lin" valueType="num">
                                      <p:cBhvr>
                                        <p:cTn id="184" dur="500"/>
                                        <p:tgtEl>
                                          <p:spTgt spid="53"/>
                                        </p:tgtEl>
                                        <p:attrNameLst>
                                          <p:attrName>ppt_w</p:attrName>
                                        </p:attrNameLst>
                                      </p:cBhvr>
                                      <p:tavLst>
                                        <p:tav tm="0">
                                          <p:val>
                                            <p:strVal val="ppt_w"/>
                                          </p:val>
                                        </p:tav>
                                        <p:tav tm="100000">
                                          <p:val>
                                            <p:fltVal val="0"/>
                                          </p:val>
                                        </p:tav>
                                      </p:tavLst>
                                    </p:anim>
                                    <p:anim calcmode="lin" valueType="num">
                                      <p:cBhvr>
                                        <p:cTn id="185" dur="500"/>
                                        <p:tgtEl>
                                          <p:spTgt spid="53"/>
                                        </p:tgtEl>
                                        <p:attrNameLst>
                                          <p:attrName>ppt_h</p:attrName>
                                        </p:attrNameLst>
                                      </p:cBhvr>
                                      <p:tavLst>
                                        <p:tav tm="0">
                                          <p:val>
                                            <p:strVal val="ppt_h"/>
                                          </p:val>
                                        </p:tav>
                                        <p:tav tm="100000">
                                          <p:val>
                                            <p:strVal val="ppt_h"/>
                                          </p:val>
                                        </p:tav>
                                      </p:tavLst>
                                    </p:anim>
                                    <p:set>
                                      <p:cBhvr>
                                        <p:cTn id="186"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87" restart="whenNotActive" fill="hold" evtFilter="cancelBubble" nodeType="interactiveSeq">
                <p:stCondLst>
                  <p:cond evt="onClick" delay="0">
                    <p:tgtEl>
                      <p:spTgt spid="51"/>
                    </p:tgtEl>
                  </p:cond>
                </p:stCondLst>
                <p:endSync evt="end" delay="0">
                  <p:rtn val="all"/>
                </p:endSync>
                <p:childTnLst>
                  <p:par>
                    <p:cTn id="188" fill="hold">
                      <p:stCondLst>
                        <p:cond delay="0"/>
                      </p:stCondLst>
                      <p:childTnLst>
                        <p:par>
                          <p:cTn id="189" fill="hold">
                            <p:stCondLst>
                              <p:cond delay="0"/>
                            </p:stCondLst>
                            <p:childTnLst>
                              <p:par>
                                <p:cTn id="190" presetID="17" presetClass="entr" presetSubtype="10" fill="hold" grpId="0" nodeType="withEffect">
                                  <p:stCondLst>
                                    <p:cond delay="500"/>
                                  </p:stCondLst>
                                  <p:childTnLst>
                                    <p:set>
                                      <p:cBhvr>
                                        <p:cTn id="191" dur="1" fill="hold">
                                          <p:stCondLst>
                                            <p:cond delay="0"/>
                                          </p:stCondLst>
                                        </p:cTn>
                                        <p:tgtEl>
                                          <p:spTgt spid="2053"/>
                                        </p:tgtEl>
                                        <p:attrNameLst>
                                          <p:attrName>style.visibility</p:attrName>
                                        </p:attrNameLst>
                                      </p:cBhvr>
                                      <p:to>
                                        <p:strVal val="visible"/>
                                      </p:to>
                                    </p:set>
                                    <p:anim calcmode="lin" valueType="num">
                                      <p:cBhvr>
                                        <p:cTn id="192" dur="500" fill="hold"/>
                                        <p:tgtEl>
                                          <p:spTgt spid="2053"/>
                                        </p:tgtEl>
                                        <p:attrNameLst>
                                          <p:attrName>ppt_w</p:attrName>
                                        </p:attrNameLst>
                                      </p:cBhvr>
                                      <p:tavLst>
                                        <p:tav tm="0">
                                          <p:val>
                                            <p:fltVal val="0"/>
                                          </p:val>
                                        </p:tav>
                                        <p:tav tm="100000">
                                          <p:val>
                                            <p:strVal val="#ppt_w"/>
                                          </p:val>
                                        </p:tav>
                                      </p:tavLst>
                                    </p:anim>
                                    <p:anim calcmode="lin" valueType="num">
                                      <p:cBhvr>
                                        <p:cTn id="193" dur="500" fill="hold"/>
                                        <p:tgtEl>
                                          <p:spTgt spid="2053"/>
                                        </p:tgtEl>
                                        <p:attrNameLst>
                                          <p:attrName>ppt_h</p:attrName>
                                        </p:attrNameLst>
                                      </p:cBhvr>
                                      <p:tavLst>
                                        <p:tav tm="0">
                                          <p:val>
                                            <p:strVal val="#ppt_h"/>
                                          </p:val>
                                        </p:tav>
                                        <p:tav tm="100000">
                                          <p:val>
                                            <p:strVal val="#ppt_h"/>
                                          </p:val>
                                        </p:tav>
                                      </p:tavLst>
                                    </p:anim>
                                  </p:childTnLst>
                                </p:cTn>
                              </p:par>
                              <p:par>
                                <p:cTn id="194" presetID="17" presetClass="exit" presetSubtype="10" fill="hold" grpId="0" nodeType="withEffect">
                                  <p:stCondLst>
                                    <p:cond delay="0"/>
                                  </p:stCondLst>
                                  <p:childTnLst>
                                    <p:anim calcmode="lin" valueType="num">
                                      <p:cBhvr>
                                        <p:cTn id="195" dur="500"/>
                                        <p:tgtEl>
                                          <p:spTgt spid="51"/>
                                        </p:tgtEl>
                                        <p:attrNameLst>
                                          <p:attrName>ppt_w</p:attrName>
                                        </p:attrNameLst>
                                      </p:cBhvr>
                                      <p:tavLst>
                                        <p:tav tm="0">
                                          <p:val>
                                            <p:strVal val="ppt_w"/>
                                          </p:val>
                                        </p:tav>
                                        <p:tav tm="100000">
                                          <p:val>
                                            <p:fltVal val="0"/>
                                          </p:val>
                                        </p:tav>
                                      </p:tavLst>
                                    </p:anim>
                                    <p:anim calcmode="lin" valueType="num">
                                      <p:cBhvr>
                                        <p:cTn id="196" dur="500"/>
                                        <p:tgtEl>
                                          <p:spTgt spid="51"/>
                                        </p:tgtEl>
                                        <p:attrNameLst>
                                          <p:attrName>ppt_h</p:attrName>
                                        </p:attrNameLst>
                                      </p:cBhvr>
                                      <p:tavLst>
                                        <p:tav tm="0">
                                          <p:val>
                                            <p:strVal val="ppt_h"/>
                                          </p:val>
                                        </p:tav>
                                        <p:tav tm="100000">
                                          <p:val>
                                            <p:strVal val="ppt_h"/>
                                          </p:val>
                                        </p:tav>
                                      </p:tavLst>
                                    </p:anim>
                                    <p:set>
                                      <p:cBhvr>
                                        <p:cTn id="197"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41" grpId="0" animBg="1"/>
      <p:bldP spid="41" grpId="1" animBg="1"/>
      <p:bldP spid="43" grpId="0" animBg="1"/>
      <p:bldP spid="43" grpId="1" animBg="1"/>
      <p:bldP spid="46" grpId="0" animBg="1"/>
      <p:bldP spid="46" grpId="1" animBg="1"/>
      <p:bldP spid="47" grpId="0" animBg="1"/>
      <p:bldP spid="47" grpId="1" animBg="1"/>
      <p:bldP spid="48" grpId="0" animBg="1"/>
      <p:bldP spid="48" grpId="1" animBg="1"/>
      <p:bldP spid="51" grpId="0" animBg="1"/>
      <p:bldP spid="51" grpId="1" animBg="1"/>
      <p:bldP spid="52" grpId="0" animBg="1"/>
      <p:bldP spid="52" grpId="1" animBg="1"/>
      <p:bldP spid="53" grpId="0" animBg="1"/>
      <p:bldP spid="53" grpId="1" animBg="1"/>
      <p:bldP spid="60" grpId="0" animBg="1"/>
      <p:bldP spid="60" grpId="1" animBg="1"/>
      <p:bldP spid="61" grpId="0" animBg="1"/>
      <p:bldP spid="61" grpId="1" animBg="1"/>
      <p:bldP spid="62" grpId="0" animBg="1"/>
      <p:bldP spid="62" grpId="1" animBg="1"/>
      <p:bldP spid="2048" grpId="0" animBg="1"/>
      <p:bldP spid="2048" grpId="1" animBg="1"/>
      <p:bldP spid="2051" grpId="0" animBg="1"/>
      <p:bldP spid="2051" grpId="1" animBg="1"/>
      <p:bldP spid="2052" grpId="0" animBg="1"/>
      <p:bldP spid="2052" grpId="1" animBg="1"/>
      <p:bldP spid="2053" grpId="0" animBg="1"/>
      <p:bldP spid="2053" grpId="1" animBg="1"/>
      <p:bldP spid="2054" grpId="0" animBg="1"/>
      <p:bldP spid="205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F9E0DE-9D5E-2846-CB5F-975FF47DF4B9}"/>
              </a:ext>
            </a:extLst>
          </p:cNvPr>
          <p:cNvSpPr txBox="1"/>
          <p:nvPr/>
        </p:nvSpPr>
        <p:spPr>
          <a:xfrm>
            <a:off x="2537012" y="733184"/>
            <a:ext cx="7117976" cy="1323439"/>
          </a:xfrm>
          <a:prstGeom prst="rect">
            <a:avLst/>
          </a:prstGeom>
          <a:noFill/>
        </p:spPr>
        <p:txBody>
          <a:bodyPr wrap="square" rtlCol="0">
            <a:spAutoFit/>
          </a:bodyPr>
          <a:lstStyle/>
          <a:p>
            <a:pPr algn="ctr"/>
            <a:r>
              <a:rPr lang="ar-LB" sz="4000" b="0" i="0" dirty="0">
                <a:solidFill>
                  <a:srgbClr val="39A9E0"/>
                </a:solidFill>
                <a:effectLst/>
                <a:latin typeface="Tajawal Black" panose="00000500000000000000" pitchFamily="2" charset="-78"/>
                <a:cs typeface="Tajawal Black" panose="00000500000000000000" pitchFamily="2" charset="-78"/>
              </a:rPr>
              <a:t>أنتم أبطال التغيير!</a:t>
            </a:r>
            <a:endParaRPr lang="ar-EG" sz="4000" b="0" i="0" dirty="0">
              <a:solidFill>
                <a:srgbClr val="39A9E0"/>
              </a:solidFill>
              <a:effectLst/>
              <a:latin typeface="Tajawal Black" panose="00000500000000000000" pitchFamily="2" charset="-78"/>
              <a:cs typeface="Tajawal Black" panose="00000500000000000000" pitchFamily="2" charset="-78"/>
            </a:endParaRPr>
          </a:p>
          <a:p>
            <a:pPr algn="ctr"/>
            <a:r>
              <a:rPr lang="ar-LB" sz="4000" b="0" i="0" dirty="0">
                <a:solidFill>
                  <a:srgbClr val="E3212B"/>
                </a:solidFill>
                <a:effectLst/>
                <a:latin typeface="Tajawal Black" panose="00000500000000000000" pitchFamily="2" charset="-78"/>
                <a:cs typeface="Tajawal Black" panose="00000500000000000000" pitchFamily="2" charset="-78"/>
              </a:rPr>
              <a:t>أنت تصنع الفارق!</a:t>
            </a:r>
            <a:endParaRPr lang="en-US" sz="4000" b="1" spc="300" dirty="0">
              <a:solidFill>
                <a:srgbClr val="E3212B"/>
              </a:solidFill>
              <a:latin typeface="Tajawal Black" panose="00000500000000000000" pitchFamily="2" charset="-78"/>
              <a:cs typeface="Tajawal Black" panose="00000500000000000000" pitchFamily="2" charset="-78"/>
            </a:endParaRPr>
          </a:p>
        </p:txBody>
      </p:sp>
      <p:grpSp>
        <p:nvGrpSpPr>
          <p:cNvPr id="7" name="Group 6">
            <a:extLst>
              <a:ext uri="{FF2B5EF4-FFF2-40B4-BE49-F238E27FC236}">
                <a16:creationId xmlns:a16="http://schemas.microsoft.com/office/drawing/2014/main" id="{90D0AA06-5091-2008-3838-552476453AAA}"/>
              </a:ext>
            </a:extLst>
          </p:cNvPr>
          <p:cNvGrpSpPr/>
          <p:nvPr/>
        </p:nvGrpSpPr>
        <p:grpSpPr>
          <a:xfrm>
            <a:off x="4498164" y="2946656"/>
            <a:ext cx="3274028" cy="3206108"/>
            <a:chOff x="4633995" y="2384227"/>
            <a:chExt cx="3274028" cy="3206108"/>
          </a:xfrm>
          <a:effectLst>
            <a:outerShdw blurRad="228600" dist="38100" dir="2700000" sx="104000" sy="104000" algn="tl" rotWithShape="0">
              <a:prstClr val="black">
                <a:alpha val="40000"/>
              </a:prstClr>
            </a:outerShdw>
          </a:effectLst>
        </p:grpSpPr>
        <p:sp>
          <p:nvSpPr>
            <p:cNvPr id="28" name="Freeform: Shape 27">
              <a:extLst>
                <a:ext uri="{FF2B5EF4-FFF2-40B4-BE49-F238E27FC236}">
                  <a16:creationId xmlns:a16="http://schemas.microsoft.com/office/drawing/2014/main" id="{7D28EB2D-0BE9-4D32-C6C9-D908B6A5BF7E}"/>
                </a:ext>
              </a:extLst>
            </p:cNvPr>
            <p:cNvSpPr/>
            <p:nvPr/>
          </p:nvSpPr>
          <p:spPr>
            <a:xfrm>
              <a:off x="6134858" y="2384227"/>
              <a:ext cx="1773165" cy="1589564"/>
            </a:xfrm>
            <a:custGeom>
              <a:avLst/>
              <a:gdLst>
                <a:gd name="connsiteX0" fmla="*/ 55552 w 544792"/>
                <a:gd name="connsiteY0" fmla="*/ 344883 h 488382"/>
                <a:gd name="connsiteX1" fmla="*/ 55552 w 544792"/>
                <a:gd name="connsiteY1" fmla="*/ 344883 h 488382"/>
                <a:gd name="connsiteX2" fmla="*/ 136020 w 544792"/>
                <a:gd name="connsiteY2" fmla="*/ 378185 h 488382"/>
                <a:gd name="connsiteX3" fmla="*/ 236846 w 544792"/>
                <a:gd name="connsiteY3" fmla="*/ 287771 h 488382"/>
                <a:gd name="connsiteX4" fmla="*/ 320111 w 544792"/>
                <a:gd name="connsiteY4" fmla="*/ 346741 h 488382"/>
                <a:gd name="connsiteX5" fmla="*/ 303388 w 544792"/>
                <a:gd name="connsiteY5" fmla="*/ 447505 h 488382"/>
                <a:gd name="connsiteX6" fmla="*/ 400293 w 544792"/>
                <a:gd name="connsiteY6" fmla="*/ 487668 h 488382"/>
                <a:gd name="connsiteX7" fmla="*/ 402008 w 544792"/>
                <a:gd name="connsiteY7" fmla="*/ 488382 h 488382"/>
                <a:gd name="connsiteX8" fmla="*/ 544792 w 544792"/>
                <a:gd name="connsiteY8" fmla="*/ 142927 h 488382"/>
                <a:gd name="connsiteX9" fmla="*/ 198337 w 544792"/>
                <a:gd name="connsiteY9" fmla="*/ 0 h 488382"/>
                <a:gd name="connsiteX10" fmla="*/ 144453 w 544792"/>
                <a:gd name="connsiteY10" fmla="*/ 132494 h 488382"/>
                <a:gd name="connsiteX11" fmla="*/ 144453 w 544792"/>
                <a:gd name="connsiteY11" fmla="*/ 132494 h 488382"/>
                <a:gd name="connsiteX12" fmla="*/ 140308 w 544792"/>
                <a:gd name="connsiteY12" fmla="*/ 142355 h 488382"/>
                <a:gd name="connsiteX13" fmla="*/ 139165 w 544792"/>
                <a:gd name="connsiteY13" fmla="*/ 137782 h 488382"/>
                <a:gd name="connsiteX14" fmla="*/ 42260 w 544792"/>
                <a:gd name="connsiteY14" fmla="*/ 97619 h 488382"/>
                <a:gd name="connsiteX15" fmla="*/ 4099 w 544792"/>
                <a:gd name="connsiteY15" fmla="*/ 133780 h 488382"/>
                <a:gd name="connsiteX16" fmla="*/ 49822 w 544792"/>
                <a:gd name="connsiteY16" fmla="*/ 227972 h 488382"/>
                <a:gd name="connsiteX17" fmla="*/ 102433 w 544792"/>
                <a:gd name="connsiteY17" fmla="*/ 226397 h 488382"/>
                <a:gd name="connsiteX18" fmla="*/ 107006 w 544792"/>
                <a:gd name="connsiteY18" fmla="*/ 224539 h 488382"/>
                <a:gd name="connsiteX19" fmla="*/ 104291 w 544792"/>
                <a:gd name="connsiteY19" fmla="*/ 231113 h 488382"/>
                <a:gd name="connsiteX20" fmla="*/ 104291 w 544792"/>
                <a:gd name="connsiteY20" fmla="*/ 231113 h 48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4792" h="488382">
                  <a:moveTo>
                    <a:pt x="55552" y="344883"/>
                  </a:moveTo>
                  <a:lnTo>
                    <a:pt x="55552" y="344883"/>
                  </a:lnTo>
                  <a:lnTo>
                    <a:pt x="136020" y="378185"/>
                  </a:lnTo>
                  <a:cubicBezTo>
                    <a:pt x="138895" y="325377"/>
                    <a:pt x="184035" y="284897"/>
                    <a:pt x="236846" y="287771"/>
                  </a:cubicBezTo>
                  <a:cubicBezTo>
                    <a:pt x="273634" y="289773"/>
                    <a:pt x="306011" y="312703"/>
                    <a:pt x="320111" y="346741"/>
                  </a:cubicBezTo>
                  <a:cubicBezTo>
                    <a:pt x="333753" y="380821"/>
                    <a:pt x="327307" y="419659"/>
                    <a:pt x="303388" y="447505"/>
                  </a:cubicBezTo>
                  <a:lnTo>
                    <a:pt x="400293" y="487668"/>
                  </a:lnTo>
                  <a:lnTo>
                    <a:pt x="402008" y="488382"/>
                  </a:lnTo>
                  <a:lnTo>
                    <a:pt x="544792" y="142927"/>
                  </a:lnTo>
                  <a:lnTo>
                    <a:pt x="198337" y="0"/>
                  </a:lnTo>
                  <a:lnTo>
                    <a:pt x="144453" y="132494"/>
                  </a:lnTo>
                  <a:lnTo>
                    <a:pt x="144453" y="132494"/>
                  </a:lnTo>
                  <a:lnTo>
                    <a:pt x="140308" y="142355"/>
                  </a:lnTo>
                  <a:lnTo>
                    <a:pt x="139165" y="137782"/>
                  </a:lnTo>
                  <a:cubicBezTo>
                    <a:pt x="123433" y="99995"/>
                    <a:pt x="80110" y="82039"/>
                    <a:pt x="42260" y="97619"/>
                  </a:cubicBezTo>
                  <a:cubicBezTo>
                    <a:pt x="25666" y="104784"/>
                    <a:pt x="12145" y="117595"/>
                    <a:pt x="4099" y="133780"/>
                  </a:cubicBezTo>
                  <a:cubicBezTo>
                    <a:pt x="-9285" y="172416"/>
                    <a:pt x="11185" y="214588"/>
                    <a:pt x="49822" y="227972"/>
                  </a:cubicBezTo>
                  <a:cubicBezTo>
                    <a:pt x="66959" y="233909"/>
                    <a:pt x="85680" y="233349"/>
                    <a:pt x="102433" y="226397"/>
                  </a:cubicBezTo>
                  <a:lnTo>
                    <a:pt x="107006" y="224539"/>
                  </a:lnTo>
                  <a:lnTo>
                    <a:pt x="104291" y="231113"/>
                  </a:lnTo>
                  <a:lnTo>
                    <a:pt x="104291" y="231113"/>
                  </a:lnTo>
                  <a:close/>
                </a:path>
              </a:pathLst>
            </a:custGeom>
            <a:blipFill>
              <a:blip r:embed="rId3"/>
              <a:stretch>
                <a:fillRect l="-83290" t="-18162" r="-20378" b="-37516"/>
              </a:stretch>
            </a:blipFill>
            <a:ln w="14288" cap="flat">
              <a:noFill/>
              <a:prstDash val="solid"/>
              <a:miter/>
            </a:ln>
          </p:spPr>
          <p:txBody>
            <a:bodyPr rtlCol="0" anchor="ctr"/>
            <a:lstStyle/>
            <a:p>
              <a:endParaRPr lang="en-US">
                <a:latin typeface="Raleway" pitchFamily="2" charset="0"/>
              </a:endParaRPr>
            </a:p>
          </p:txBody>
        </p:sp>
        <p:sp>
          <p:nvSpPr>
            <p:cNvPr id="29" name="Freeform: Shape 28">
              <a:extLst>
                <a:ext uri="{FF2B5EF4-FFF2-40B4-BE49-F238E27FC236}">
                  <a16:creationId xmlns:a16="http://schemas.microsoft.com/office/drawing/2014/main" id="{6E68EBBD-ECCF-8F58-A186-CC02AE21034F}"/>
                </a:ext>
              </a:extLst>
            </p:cNvPr>
            <p:cNvSpPr/>
            <p:nvPr/>
          </p:nvSpPr>
          <p:spPr>
            <a:xfrm>
              <a:off x="4633995" y="4380835"/>
              <a:ext cx="1723569" cy="1209500"/>
            </a:xfrm>
            <a:custGeom>
              <a:avLst/>
              <a:gdLst>
                <a:gd name="connsiteX0" fmla="*/ 480521 w 529554"/>
                <a:gd name="connsiteY0" fmla="*/ 238403 h 371610"/>
                <a:gd name="connsiteX1" fmla="*/ 525918 w 529554"/>
                <a:gd name="connsiteY1" fmla="*/ 148107 h 371610"/>
                <a:gd name="connsiteX2" fmla="*/ 435622 w 529554"/>
                <a:gd name="connsiteY2" fmla="*/ 102710 h 371610"/>
                <a:gd name="connsiteX3" fmla="*/ 400196 w 529554"/>
                <a:gd name="connsiteY3" fmla="*/ 128634 h 371610"/>
                <a:gd name="connsiteX4" fmla="*/ 400196 w 529554"/>
                <a:gd name="connsiteY4" fmla="*/ 0 h 371610"/>
                <a:gd name="connsiteX5" fmla="*/ 313439 w 529554"/>
                <a:gd name="connsiteY5" fmla="*/ 0 h 371610"/>
                <a:gd name="connsiteX6" fmla="*/ 314440 w 529554"/>
                <a:gd name="connsiteY6" fmla="*/ 14293 h 371610"/>
                <a:gd name="connsiteX7" fmla="*/ 200098 w 529554"/>
                <a:gd name="connsiteY7" fmla="*/ 128634 h 371610"/>
                <a:gd name="connsiteX8" fmla="*/ 85756 w 529554"/>
                <a:gd name="connsiteY8" fmla="*/ 14293 h 371610"/>
                <a:gd name="connsiteX9" fmla="*/ 86757 w 529554"/>
                <a:gd name="connsiteY9" fmla="*/ 0 h 371610"/>
                <a:gd name="connsiteX10" fmla="*/ 0 w 529554"/>
                <a:gd name="connsiteY10" fmla="*/ 0 h 371610"/>
                <a:gd name="connsiteX11" fmla="*/ 0 w 529554"/>
                <a:gd name="connsiteY11" fmla="*/ 371611 h 371610"/>
                <a:gd name="connsiteX12" fmla="*/ 400196 w 529554"/>
                <a:gd name="connsiteY12" fmla="*/ 371611 h 371610"/>
                <a:gd name="connsiteX13" fmla="*/ 400196 w 529554"/>
                <a:gd name="connsiteY13" fmla="*/ 214391 h 371610"/>
                <a:gd name="connsiteX14" fmla="*/ 405342 w 529554"/>
                <a:gd name="connsiteY14" fmla="*/ 220680 h 371610"/>
                <a:gd name="connsiteX15" fmla="*/ 408057 w 529554"/>
                <a:gd name="connsiteY15" fmla="*/ 224825 h 371610"/>
                <a:gd name="connsiteX16" fmla="*/ 471660 w 529554"/>
                <a:gd name="connsiteY16" fmla="*/ 241261 h 371610"/>
                <a:gd name="connsiteX17" fmla="*/ 478663 w 529554"/>
                <a:gd name="connsiteY17" fmla="*/ 239117 h 37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9554" h="371610">
                  <a:moveTo>
                    <a:pt x="480521" y="238403"/>
                  </a:moveTo>
                  <a:cubicBezTo>
                    <a:pt x="517991" y="226004"/>
                    <a:pt x="538317" y="185577"/>
                    <a:pt x="525918" y="148107"/>
                  </a:cubicBezTo>
                  <a:cubicBezTo>
                    <a:pt x="513519" y="110637"/>
                    <a:pt x="473092" y="90313"/>
                    <a:pt x="435622" y="102710"/>
                  </a:cubicBezTo>
                  <a:cubicBezTo>
                    <a:pt x="421387" y="107421"/>
                    <a:pt x="408992" y="116490"/>
                    <a:pt x="400196" y="128634"/>
                  </a:cubicBezTo>
                  <a:lnTo>
                    <a:pt x="400196" y="0"/>
                  </a:lnTo>
                  <a:lnTo>
                    <a:pt x="313439" y="0"/>
                  </a:lnTo>
                  <a:cubicBezTo>
                    <a:pt x="314067" y="4739"/>
                    <a:pt x="314401" y="9512"/>
                    <a:pt x="314440" y="14293"/>
                  </a:cubicBezTo>
                  <a:cubicBezTo>
                    <a:pt x="314440" y="77442"/>
                    <a:pt x="263248" y="128634"/>
                    <a:pt x="200098" y="128634"/>
                  </a:cubicBezTo>
                  <a:cubicBezTo>
                    <a:pt x="136949" y="128634"/>
                    <a:pt x="85756" y="77442"/>
                    <a:pt x="85756" y="14293"/>
                  </a:cubicBezTo>
                  <a:cubicBezTo>
                    <a:pt x="85795" y="9512"/>
                    <a:pt x="86129" y="4739"/>
                    <a:pt x="86757" y="0"/>
                  </a:cubicBezTo>
                  <a:lnTo>
                    <a:pt x="0" y="0"/>
                  </a:lnTo>
                  <a:lnTo>
                    <a:pt x="0" y="371611"/>
                  </a:lnTo>
                  <a:lnTo>
                    <a:pt x="400196" y="371611"/>
                  </a:lnTo>
                  <a:lnTo>
                    <a:pt x="400196" y="214391"/>
                  </a:lnTo>
                  <a:cubicBezTo>
                    <a:pt x="401790" y="216585"/>
                    <a:pt x="403508" y="218684"/>
                    <a:pt x="405342" y="220680"/>
                  </a:cubicBezTo>
                  <a:cubicBezTo>
                    <a:pt x="406112" y="222145"/>
                    <a:pt x="407021" y="223532"/>
                    <a:pt x="408057" y="224825"/>
                  </a:cubicBezTo>
                  <a:cubicBezTo>
                    <a:pt x="424951" y="241002"/>
                    <a:pt x="449043" y="247230"/>
                    <a:pt x="471660" y="241261"/>
                  </a:cubicBezTo>
                  <a:cubicBezTo>
                    <a:pt x="474089" y="241261"/>
                    <a:pt x="476376" y="239832"/>
                    <a:pt x="478663" y="239117"/>
                  </a:cubicBezTo>
                  <a:close/>
                </a:path>
              </a:pathLst>
            </a:custGeom>
            <a:blipFill>
              <a:blip r:embed="rId3"/>
              <a:stretch>
                <a:fillRect l="-28528" t="-110620" r="-81094" b="998"/>
              </a:stretch>
            </a:blipFill>
            <a:ln w="14288" cap="flat">
              <a:noFill/>
              <a:prstDash val="solid"/>
              <a:miter/>
            </a:ln>
          </p:spPr>
          <p:txBody>
            <a:bodyPr rtlCol="0" anchor="ctr"/>
            <a:lstStyle/>
            <a:p>
              <a:endParaRPr lang="en-US" dirty="0">
                <a:latin typeface="Raleway" pitchFamily="2" charset="0"/>
              </a:endParaRPr>
            </a:p>
          </p:txBody>
        </p:sp>
        <p:sp>
          <p:nvSpPr>
            <p:cNvPr id="30" name="Freeform: Shape 29">
              <a:extLst>
                <a:ext uri="{FF2B5EF4-FFF2-40B4-BE49-F238E27FC236}">
                  <a16:creationId xmlns:a16="http://schemas.microsoft.com/office/drawing/2014/main" id="{FBF0101D-CA15-7A43-2D40-920A9033C72B}"/>
                </a:ext>
              </a:extLst>
            </p:cNvPr>
            <p:cNvSpPr/>
            <p:nvPr/>
          </p:nvSpPr>
          <p:spPr>
            <a:xfrm>
              <a:off x="6076093" y="3964076"/>
              <a:ext cx="1209500" cy="1625331"/>
            </a:xfrm>
            <a:custGeom>
              <a:avLst/>
              <a:gdLst>
                <a:gd name="connsiteX0" fmla="*/ 214391 w 371610"/>
                <a:gd name="connsiteY0" fmla="*/ 127760 h 499371"/>
                <a:gd name="connsiteX1" fmla="*/ 220680 w 371610"/>
                <a:gd name="connsiteY1" fmla="*/ 122472 h 499371"/>
                <a:gd name="connsiteX2" fmla="*/ 224824 w 371610"/>
                <a:gd name="connsiteY2" fmla="*/ 119756 h 499371"/>
                <a:gd name="connsiteX3" fmla="*/ 239975 w 371610"/>
                <a:gd name="connsiteY3" fmla="*/ 49579 h 499371"/>
                <a:gd name="connsiteX4" fmla="*/ 239975 w 371610"/>
                <a:gd name="connsiteY4" fmla="*/ 47435 h 499371"/>
                <a:gd name="connsiteX5" fmla="*/ 148631 w 371610"/>
                <a:gd name="connsiteY5" fmla="*/ 4187 h 499371"/>
                <a:gd name="connsiteX6" fmla="*/ 105383 w 371610"/>
                <a:gd name="connsiteY6" fmla="*/ 95530 h 499371"/>
                <a:gd name="connsiteX7" fmla="*/ 128634 w 371610"/>
                <a:gd name="connsiteY7" fmla="*/ 127760 h 499371"/>
                <a:gd name="connsiteX8" fmla="*/ 0 w 371610"/>
                <a:gd name="connsiteY8" fmla="*/ 127760 h 499371"/>
                <a:gd name="connsiteX9" fmla="*/ 0 w 371610"/>
                <a:gd name="connsiteY9" fmla="*/ 186360 h 499371"/>
                <a:gd name="connsiteX10" fmla="*/ 14293 w 371610"/>
                <a:gd name="connsiteY10" fmla="*/ 185503 h 499371"/>
                <a:gd name="connsiteX11" fmla="*/ 128634 w 371610"/>
                <a:gd name="connsiteY11" fmla="*/ 299845 h 499371"/>
                <a:gd name="connsiteX12" fmla="*/ 14293 w 371610"/>
                <a:gd name="connsiteY12" fmla="*/ 414186 h 499371"/>
                <a:gd name="connsiteX13" fmla="*/ 0 w 371610"/>
                <a:gd name="connsiteY13" fmla="*/ 413186 h 499371"/>
                <a:gd name="connsiteX14" fmla="*/ 0 w 371610"/>
                <a:gd name="connsiteY14" fmla="*/ 499371 h 499371"/>
                <a:gd name="connsiteX15" fmla="*/ 371611 w 371610"/>
                <a:gd name="connsiteY15" fmla="*/ 499371 h 499371"/>
                <a:gd name="connsiteX16" fmla="*/ 371611 w 371610"/>
                <a:gd name="connsiteY16" fmla="*/ 127760 h 49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610" h="499371">
                  <a:moveTo>
                    <a:pt x="214391" y="127760"/>
                  </a:moveTo>
                  <a:cubicBezTo>
                    <a:pt x="216609" y="126147"/>
                    <a:pt x="218710" y="124380"/>
                    <a:pt x="220680" y="122472"/>
                  </a:cubicBezTo>
                  <a:cubicBezTo>
                    <a:pt x="222240" y="121876"/>
                    <a:pt x="223655" y="120950"/>
                    <a:pt x="224824" y="119756"/>
                  </a:cubicBezTo>
                  <a:cubicBezTo>
                    <a:pt x="242393" y="100929"/>
                    <a:pt x="248210" y="73978"/>
                    <a:pt x="239975" y="49579"/>
                  </a:cubicBezTo>
                  <a:lnTo>
                    <a:pt x="239975" y="47435"/>
                  </a:lnTo>
                  <a:cubicBezTo>
                    <a:pt x="226694" y="10268"/>
                    <a:pt x="185798" y="-9094"/>
                    <a:pt x="148631" y="4187"/>
                  </a:cubicBezTo>
                  <a:cubicBezTo>
                    <a:pt x="111465" y="17468"/>
                    <a:pt x="92102" y="58363"/>
                    <a:pt x="105383" y="95530"/>
                  </a:cubicBezTo>
                  <a:cubicBezTo>
                    <a:pt x="109930" y="108256"/>
                    <a:pt x="117992" y="119432"/>
                    <a:pt x="128634" y="127760"/>
                  </a:cubicBezTo>
                  <a:lnTo>
                    <a:pt x="0" y="127760"/>
                  </a:lnTo>
                  <a:lnTo>
                    <a:pt x="0" y="186360"/>
                  </a:lnTo>
                  <a:cubicBezTo>
                    <a:pt x="4742" y="185786"/>
                    <a:pt x="9516" y="185500"/>
                    <a:pt x="14293" y="185503"/>
                  </a:cubicBezTo>
                  <a:cubicBezTo>
                    <a:pt x="77442" y="185503"/>
                    <a:pt x="128634" y="236695"/>
                    <a:pt x="128634" y="299845"/>
                  </a:cubicBezTo>
                  <a:cubicBezTo>
                    <a:pt x="128634" y="362994"/>
                    <a:pt x="77442" y="414186"/>
                    <a:pt x="14293" y="414186"/>
                  </a:cubicBezTo>
                  <a:cubicBezTo>
                    <a:pt x="9513" y="414142"/>
                    <a:pt x="4739" y="413809"/>
                    <a:pt x="0" y="413186"/>
                  </a:cubicBezTo>
                  <a:lnTo>
                    <a:pt x="0" y="499371"/>
                  </a:lnTo>
                  <a:lnTo>
                    <a:pt x="371611" y="499371"/>
                  </a:lnTo>
                  <a:lnTo>
                    <a:pt x="371611" y="127760"/>
                  </a:lnTo>
                  <a:close/>
                </a:path>
              </a:pathLst>
            </a:custGeom>
            <a:blipFill>
              <a:blip r:embed="rId3"/>
              <a:stretch>
                <a:fillRect l="-139257" t="-55702" r="-48973" b="24"/>
              </a:stretch>
            </a:blipFill>
            <a:ln w="14288" cap="flat">
              <a:noFill/>
              <a:prstDash val="solid"/>
              <a:miter/>
            </a:ln>
          </p:spPr>
          <p:txBody>
            <a:bodyPr rtlCol="0" anchor="ctr"/>
            <a:lstStyle/>
            <a:p>
              <a:endParaRPr lang="en-US" dirty="0">
                <a:latin typeface="Raleway" pitchFamily="2" charset="0"/>
              </a:endParaRPr>
            </a:p>
          </p:txBody>
        </p:sp>
        <p:sp>
          <p:nvSpPr>
            <p:cNvPr id="31" name="Freeform: Shape 30">
              <a:extLst>
                <a:ext uri="{FF2B5EF4-FFF2-40B4-BE49-F238E27FC236}">
                  <a16:creationId xmlns:a16="http://schemas.microsoft.com/office/drawing/2014/main" id="{177F550C-2DB2-CB34-2202-1EF095ED1621}"/>
                </a:ext>
              </a:extLst>
            </p:cNvPr>
            <p:cNvSpPr/>
            <p:nvPr/>
          </p:nvSpPr>
          <p:spPr>
            <a:xfrm>
              <a:off x="4633995" y="2937806"/>
              <a:ext cx="1302540" cy="1721213"/>
            </a:xfrm>
            <a:custGeom>
              <a:avLst/>
              <a:gdLst>
                <a:gd name="connsiteX0" fmla="*/ 400196 w 400196"/>
                <a:gd name="connsiteY0" fmla="*/ 148358 h 528830"/>
                <a:gd name="connsiteX1" fmla="*/ 400196 w 400196"/>
                <a:gd name="connsiteY1" fmla="*/ 0 h 528830"/>
                <a:gd name="connsiteX2" fmla="*/ 0 w 400196"/>
                <a:gd name="connsiteY2" fmla="*/ 0 h 528830"/>
                <a:gd name="connsiteX3" fmla="*/ 0 w 400196"/>
                <a:gd name="connsiteY3" fmla="*/ 400196 h 528830"/>
                <a:gd name="connsiteX4" fmla="*/ 157220 w 400196"/>
                <a:gd name="connsiteY4" fmla="*/ 400196 h 528830"/>
                <a:gd name="connsiteX5" fmla="*/ 128634 w 400196"/>
                <a:gd name="connsiteY5" fmla="*/ 457367 h 528830"/>
                <a:gd name="connsiteX6" fmla="*/ 200098 w 400196"/>
                <a:gd name="connsiteY6" fmla="*/ 528831 h 528830"/>
                <a:gd name="connsiteX7" fmla="*/ 271562 w 400196"/>
                <a:gd name="connsiteY7" fmla="*/ 457367 h 528830"/>
                <a:gd name="connsiteX8" fmla="*/ 242976 w 400196"/>
                <a:gd name="connsiteY8" fmla="*/ 400196 h 528830"/>
                <a:gd name="connsiteX9" fmla="*/ 400196 w 400196"/>
                <a:gd name="connsiteY9" fmla="*/ 400196 h 528830"/>
                <a:gd name="connsiteX10" fmla="*/ 400196 w 400196"/>
                <a:gd name="connsiteY10" fmla="*/ 253267 h 528830"/>
                <a:gd name="connsiteX11" fmla="*/ 290857 w 400196"/>
                <a:gd name="connsiteY11" fmla="*/ 253267 h 528830"/>
                <a:gd name="connsiteX12" fmla="*/ 289633 w 400196"/>
                <a:gd name="connsiteY12" fmla="*/ 149582 h 528830"/>
                <a:gd name="connsiteX13" fmla="*/ 290857 w 400196"/>
                <a:gd name="connsiteY13" fmla="*/ 148358 h 528830"/>
                <a:gd name="connsiteX14" fmla="*/ 400196 w 400196"/>
                <a:gd name="connsiteY14" fmla="*/ 148358 h 52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196" h="528830">
                  <a:moveTo>
                    <a:pt x="400196" y="148358"/>
                  </a:moveTo>
                  <a:lnTo>
                    <a:pt x="400196" y="0"/>
                  </a:lnTo>
                  <a:lnTo>
                    <a:pt x="0" y="0"/>
                  </a:lnTo>
                  <a:lnTo>
                    <a:pt x="0" y="400196"/>
                  </a:lnTo>
                  <a:lnTo>
                    <a:pt x="157220" y="400196"/>
                  </a:lnTo>
                  <a:cubicBezTo>
                    <a:pt x="139225" y="413693"/>
                    <a:pt x="128634" y="434873"/>
                    <a:pt x="128634" y="457367"/>
                  </a:cubicBezTo>
                  <a:cubicBezTo>
                    <a:pt x="128634" y="496835"/>
                    <a:pt x="160630" y="528831"/>
                    <a:pt x="200098" y="528831"/>
                  </a:cubicBezTo>
                  <a:cubicBezTo>
                    <a:pt x="239566" y="528831"/>
                    <a:pt x="271562" y="496835"/>
                    <a:pt x="271562" y="457367"/>
                  </a:cubicBezTo>
                  <a:cubicBezTo>
                    <a:pt x="271562" y="434873"/>
                    <a:pt x="260971" y="413693"/>
                    <a:pt x="242976" y="400196"/>
                  </a:cubicBezTo>
                  <a:lnTo>
                    <a:pt x="400196" y="400196"/>
                  </a:lnTo>
                  <a:lnTo>
                    <a:pt x="400196" y="253267"/>
                  </a:lnTo>
                  <a:cubicBezTo>
                    <a:pt x="369457" y="282111"/>
                    <a:pt x="321596" y="282111"/>
                    <a:pt x="290857" y="253267"/>
                  </a:cubicBezTo>
                  <a:cubicBezTo>
                    <a:pt x="261887" y="224973"/>
                    <a:pt x="261340" y="178552"/>
                    <a:pt x="289633" y="149582"/>
                  </a:cubicBezTo>
                  <a:cubicBezTo>
                    <a:pt x="290036" y="149169"/>
                    <a:pt x="290444" y="148762"/>
                    <a:pt x="290857" y="148358"/>
                  </a:cubicBezTo>
                  <a:cubicBezTo>
                    <a:pt x="321596" y="119514"/>
                    <a:pt x="369457" y="119514"/>
                    <a:pt x="400196" y="148358"/>
                  </a:cubicBezTo>
                  <a:close/>
                </a:path>
              </a:pathLst>
            </a:custGeom>
            <a:blipFill>
              <a:blip r:embed="rId3"/>
              <a:stretch>
                <a:fillRect l="-33279" t="1537" r="-128914" b="-47015"/>
              </a:stretch>
            </a:blipFill>
            <a:ln w="14288" cap="flat">
              <a:noFill/>
              <a:prstDash val="solid"/>
              <a:miter/>
            </a:ln>
          </p:spPr>
          <p:txBody>
            <a:bodyPr rtlCol="0" anchor="ctr"/>
            <a:lstStyle/>
            <a:p>
              <a:endParaRPr lang="en-US" dirty="0">
                <a:latin typeface="Raleway" pitchFamily="2" charset="0"/>
              </a:endParaRPr>
            </a:p>
          </p:txBody>
        </p:sp>
      </p:grpSp>
      <p:pic>
        <p:nvPicPr>
          <p:cNvPr id="8" name="Google Shape;433;p44" descr="Icon&#10;&#10;Description automatically generated with low confidence">
            <a:extLst>
              <a:ext uri="{FF2B5EF4-FFF2-40B4-BE49-F238E27FC236}">
                <a16:creationId xmlns:a16="http://schemas.microsoft.com/office/drawing/2014/main" id="{1E251C71-D277-3026-64F8-9B4AE8BCAFDB}"/>
              </a:ext>
            </a:extLst>
          </p:cNvPr>
          <p:cNvPicPr preferRelativeResize="0"/>
          <p:nvPr/>
        </p:nvPicPr>
        <p:blipFill rotWithShape="1">
          <a:blip r:embed="rId4">
            <a:alphaModFix/>
          </a:blip>
          <a:srcRect/>
          <a:stretch/>
        </p:blipFill>
        <p:spPr>
          <a:xfrm>
            <a:off x="10456936" y="-24166"/>
            <a:ext cx="1645747" cy="938468"/>
          </a:xfrm>
          <a:prstGeom prst="rect">
            <a:avLst/>
          </a:prstGeom>
          <a:noFill/>
          <a:ln>
            <a:noFill/>
          </a:ln>
        </p:spPr>
      </p:pic>
      <p:sp>
        <p:nvSpPr>
          <p:cNvPr id="17" name="01TextBox 16">
            <a:extLst>
              <a:ext uri="{FF2B5EF4-FFF2-40B4-BE49-F238E27FC236}">
                <a16:creationId xmlns:a16="http://schemas.microsoft.com/office/drawing/2014/main" id="{8679739D-937E-0C7E-61A8-9A7DEEC3BBA9}"/>
              </a:ext>
            </a:extLst>
          </p:cNvPr>
          <p:cNvSpPr txBox="1"/>
          <p:nvPr/>
        </p:nvSpPr>
        <p:spPr>
          <a:xfrm>
            <a:off x="8473488" y="3069351"/>
            <a:ext cx="2194512" cy="707886"/>
          </a:xfrm>
          <a:prstGeom prst="rect">
            <a:avLst/>
          </a:prstGeom>
          <a:noFill/>
        </p:spPr>
        <p:txBody>
          <a:bodyPr wrap="square" rtlCol="0">
            <a:spAutoFit/>
          </a:bodyPr>
          <a:lstStyle/>
          <a:p>
            <a:r>
              <a:rPr lang="ar-LB" sz="2000" b="1" dirty="0">
                <a:solidFill>
                  <a:srgbClr val="E3212B"/>
                </a:solidFill>
                <a:latin typeface="Tajawal" panose="00000500000000000000" pitchFamily="2" charset="-78"/>
                <a:cs typeface="Tajawal" panose="00000500000000000000" pitchFamily="2" charset="-78"/>
              </a:rPr>
              <a:t>المتطوعون هم في قلب المجتمع.</a:t>
            </a:r>
          </a:p>
        </p:txBody>
      </p:sp>
      <p:sp>
        <p:nvSpPr>
          <p:cNvPr id="18" name="01">
            <a:extLst>
              <a:ext uri="{FF2B5EF4-FFF2-40B4-BE49-F238E27FC236}">
                <a16:creationId xmlns:a16="http://schemas.microsoft.com/office/drawing/2014/main" id="{4C62A5CB-8C47-4B39-24C7-273B80902214}"/>
              </a:ext>
            </a:extLst>
          </p:cNvPr>
          <p:cNvSpPr/>
          <p:nvPr/>
        </p:nvSpPr>
        <p:spPr>
          <a:xfrm>
            <a:off x="8192230" y="3069351"/>
            <a:ext cx="281257" cy="281257"/>
          </a:xfrm>
          <a:prstGeom prst="donu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rgbClr val="E3212B"/>
              </a:solidFill>
            </a:endParaRPr>
          </a:p>
        </p:txBody>
      </p:sp>
      <p:sp>
        <p:nvSpPr>
          <p:cNvPr id="20" name="02TextBox 19">
            <a:extLst>
              <a:ext uri="{FF2B5EF4-FFF2-40B4-BE49-F238E27FC236}">
                <a16:creationId xmlns:a16="http://schemas.microsoft.com/office/drawing/2014/main" id="{F664C835-C89C-25AF-3694-E49D21E11793}"/>
              </a:ext>
            </a:extLst>
          </p:cNvPr>
          <p:cNvSpPr txBox="1"/>
          <p:nvPr/>
        </p:nvSpPr>
        <p:spPr>
          <a:xfrm>
            <a:off x="8473487" y="4778685"/>
            <a:ext cx="2564777" cy="400110"/>
          </a:xfrm>
          <a:prstGeom prst="rect">
            <a:avLst/>
          </a:prstGeom>
          <a:noFill/>
        </p:spPr>
        <p:txBody>
          <a:bodyPr wrap="square" rtlCol="0">
            <a:spAutoFit/>
          </a:bodyPr>
          <a:lstStyle/>
          <a:p>
            <a:r>
              <a:rPr lang="ar-LB" sz="2000" b="1" dirty="0">
                <a:solidFill>
                  <a:srgbClr val="39A9E0"/>
                </a:solidFill>
                <a:latin typeface="Tajawal" panose="00000500000000000000" pitchFamily="2" charset="-78"/>
                <a:cs typeface="Tajawal" panose="00000500000000000000" pitchFamily="2" charset="-78"/>
              </a:rPr>
              <a:t>هم نبض لبنان.</a:t>
            </a:r>
          </a:p>
        </p:txBody>
      </p:sp>
      <p:sp>
        <p:nvSpPr>
          <p:cNvPr id="21" name="02">
            <a:extLst>
              <a:ext uri="{FF2B5EF4-FFF2-40B4-BE49-F238E27FC236}">
                <a16:creationId xmlns:a16="http://schemas.microsoft.com/office/drawing/2014/main" id="{F1CE9C13-3BF1-4BCA-8221-11F7A587B7B5}"/>
              </a:ext>
            </a:extLst>
          </p:cNvPr>
          <p:cNvSpPr/>
          <p:nvPr/>
        </p:nvSpPr>
        <p:spPr>
          <a:xfrm>
            <a:off x="8192230" y="4778685"/>
            <a:ext cx="281257" cy="281257"/>
          </a:xfrm>
          <a:prstGeom prst="donut">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rgbClr val="39A9E0"/>
              </a:solidFill>
            </a:endParaRPr>
          </a:p>
        </p:txBody>
      </p:sp>
      <p:sp>
        <p:nvSpPr>
          <p:cNvPr id="15" name="03TextBox 14">
            <a:extLst>
              <a:ext uri="{FF2B5EF4-FFF2-40B4-BE49-F238E27FC236}">
                <a16:creationId xmlns:a16="http://schemas.microsoft.com/office/drawing/2014/main" id="{1DD7AFB7-F13D-25AA-48B0-EFF36B9BA0B2}"/>
              </a:ext>
            </a:extLst>
          </p:cNvPr>
          <p:cNvSpPr txBox="1"/>
          <p:nvPr/>
        </p:nvSpPr>
        <p:spPr>
          <a:xfrm>
            <a:off x="1447800" y="2897426"/>
            <a:ext cx="2455006" cy="707886"/>
          </a:xfrm>
          <a:prstGeom prst="rect">
            <a:avLst/>
          </a:prstGeom>
          <a:noFill/>
        </p:spPr>
        <p:txBody>
          <a:bodyPr wrap="square" rtlCol="0">
            <a:spAutoFit/>
          </a:bodyPr>
          <a:lstStyle/>
          <a:p>
            <a:pPr algn="r"/>
            <a:r>
              <a:rPr lang="ar-LB" sz="2000" b="1" dirty="0">
                <a:solidFill>
                  <a:srgbClr val="FF0000"/>
                </a:solidFill>
                <a:latin typeface="Tajawal" panose="00000500000000000000" pitchFamily="2" charset="-78"/>
                <a:cs typeface="Tajawal" panose="00000500000000000000" pitchFamily="2" charset="-78"/>
              </a:rPr>
              <a:t>ذكّرنا انفجار بيروت بأهمية التطوع وأثره.</a:t>
            </a:r>
          </a:p>
        </p:txBody>
      </p:sp>
      <p:sp>
        <p:nvSpPr>
          <p:cNvPr id="26" name="03">
            <a:extLst>
              <a:ext uri="{FF2B5EF4-FFF2-40B4-BE49-F238E27FC236}">
                <a16:creationId xmlns:a16="http://schemas.microsoft.com/office/drawing/2014/main" id="{61F080EA-11B0-DA5F-FACE-6D2B3FDF5190}"/>
              </a:ext>
            </a:extLst>
          </p:cNvPr>
          <p:cNvSpPr/>
          <p:nvPr/>
        </p:nvSpPr>
        <p:spPr>
          <a:xfrm>
            <a:off x="3900954" y="2928723"/>
            <a:ext cx="281257" cy="281257"/>
          </a:xfrm>
          <a:prstGeom prst="don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3212B"/>
              </a:solidFill>
            </a:endParaRPr>
          </a:p>
        </p:txBody>
      </p:sp>
      <p:sp>
        <p:nvSpPr>
          <p:cNvPr id="34" name="04TextBox 33">
            <a:extLst>
              <a:ext uri="{FF2B5EF4-FFF2-40B4-BE49-F238E27FC236}">
                <a16:creationId xmlns:a16="http://schemas.microsoft.com/office/drawing/2014/main" id="{64081F24-ED6F-FECE-2B5E-52C91EAF37E2}"/>
              </a:ext>
            </a:extLst>
          </p:cNvPr>
          <p:cNvSpPr txBox="1"/>
          <p:nvPr/>
        </p:nvSpPr>
        <p:spPr>
          <a:xfrm>
            <a:off x="685800" y="4105521"/>
            <a:ext cx="2907602" cy="1015663"/>
          </a:xfrm>
          <a:prstGeom prst="rect">
            <a:avLst/>
          </a:prstGeom>
          <a:noFill/>
        </p:spPr>
        <p:txBody>
          <a:bodyPr wrap="square" rtlCol="0">
            <a:spAutoFit/>
          </a:bodyPr>
          <a:lstStyle/>
          <a:p>
            <a:pPr algn="r"/>
            <a:r>
              <a:rPr lang="ar-LB" sz="2000" b="1" dirty="0">
                <a:solidFill>
                  <a:srgbClr val="39A9E0"/>
                </a:solidFill>
                <a:latin typeface="Tajawal" panose="00000500000000000000" pitchFamily="2" charset="-78"/>
                <a:cs typeface="Tajawal" panose="00000500000000000000" pitchFamily="2" charset="-78"/>
              </a:rPr>
              <a:t>الكثير من المساعدة الأولية بعد انفجار بيروت الهائل قدمها متطوعون.</a:t>
            </a:r>
          </a:p>
        </p:txBody>
      </p:sp>
      <p:sp>
        <p:nvSpPr>
          <p:cNvPr id="35" name="04">
            <a:extLst>
              <a:ext uri="{FF2B5EF4-FFF2-40B4-BE49-F238E27FC236}">
                <a16:creationId xmlns:a16="http://schemas.microsoft.com/office/drawing/2014/main" id="{952A2D78-4D75-BF7E-7559-A0EBDA782316}"/>
              </a:ext>
            </a:extLst>
          </p:cNvPr>
          <p:cNvSpPr/>
          <p:nvPr/>
        </p:nvSpPr>
        <p:spPr>
          <a:xfrm>
            <a:off x="3593402" y="4109792"/>
            <a:ext cx="281257" cy="281257"/>
          </a:xfrm>
          <a:prstGeom prst="donut">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
        <p:nvSpPr>
          <p:cNvPr id="37" name="05TextBox 36">
            <a:extLst>
              <a:ext uri="{FF2B5EF4-FFF2-40B4-BE49-F238E27FC236}">
                <a16:creationId xmlns:a16="http://schemas.microsoft.com/office/drawing/2014/main" id="{71F81B18-E5EB-509D-51BA-AA94D4453FA6}"/>
              </a:ext>
            </a:extLst>
          </p:cNvPr>
          <p:cNvSpPr txBox="1"/>
          <p:nvPr/>
        </p:nvSpPr>
        <p:spPr>
          <a:xfrm>
            <a:off x="685800" y="5561928"/>
            <a:ext cx="2842936" cy="707886"/>
          </a:xfrm>
          <a:prstGeom prst="rect">
            <a:avLst/>
          </a:prstGeom>
          <a:noFill/>
        </p:spPr>
        <p:txBody>
          <a:bodyPr wrap="square" rtlCol="0">
            <a:spAutoFit/>
          </a:bodyPr>
          <a:lstStyle/>
          <a:p>
            <a:pPr algn="r"/>
            <a:r>
              <a:rPr lang="ar-LB" sz="2000" b="1" dirty="0">
                <a:solidFill>
                  <a:srgbClr val="E3212B"/>
                </a:solidFill>
                <a:latin typeface="Tajawal" panose="00000500000000000000" pitchFamily="2" charset="-78"/>
                <a:cs typeface="Tajawal" panose="00000500000000000000" pitchFamily="2" charset="-78"/>
              </a:rPr>
              <a:t>يمثل المتطوعون التضامن والوحدة.</a:t>
            </a:r>
          </a:p>
        </p:txBody>
      </p:sp>
      <p:sp>
        <p:nvSpPr>
          <p:cNvPr id="38" name="05">
            <a:extLst>
              <a:ext uri="{FF2B5EF4-FFF2-40B4-BE49-F238E27FC236}">
                <a16:creationId xmlns:a16="http://schemas.microsoft.com/office/drawing/2014/main" id="{45C700EC-26F6-FAA0-A149-60D91D3E8D9D}"/>
              </a:ext>
            </a:extLst>
          </p:cNvPr>
          <p:cNvSpPr/>
          <p:nvPr/>
        </p:nvSpPr>
        <p:spPr>
          <a:xfrm>
            <a:off x="3526884" y="5593225"/>
            <a:ext cx="281257" cy="281257"/>
          </a:xfrm>
          <a:prstGeom prst="donu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rgbClr val="E3212B"/>
              </a:solidFill>
            </a:endParaRPr>
          </a:p>
        </p:txBody>
      </p:sp>
      <p:sp>
        <p:nvSpPr>
          <p:cNvPr id="9" name="TextBox 8">
            <a:extLst>
              <a:ext uri="{FF2B5EF4-FFF2-40B4-BE49-F238E27FC236}">
                <a16:creationId xmlns:a16="http://schemas.microsoft.com/office/drawing/2014/main" id="{F7A02E27-DBC0-D268-00CA-55CF0DF39F27}"/>
              </a:ext>
            </a:extLst>
          </p:cNvPr>
          <p:cNvSpPr txBox="1"/>
          <p:nvPr/>
        </p:nvSpPr>
        <p:spPr>
          <a:xfrm>
            <a:off x="4191786" y="6407672"/>
            <a:ext cx="3808428" cy="276999"/>
          </a:xfrm>
          <a:prstGeom prst="rect">
            <a:avLst/>
          </a:prstGeom>
          <a:noFill/>
        </p:spPr>
        <p:txBody>
          <a:bodyPr wrap="square" rtlCol="0">
            <a:spAutoFit/>
          </a:bodyPr>
          <a:lstStyle/>
          <a:p>
            <a:pPr algn="ctr"/>
            <a:r>
              <a:rPr lang="ar-LB" sz="1200" dirty="0">
                <a:latin typeface="Tajawal" panose="00000500000000000000" pitchFamily="2" charset="-78"/>
                <a:cs typeface="Tajawal" panose="00000500000000000000" pitchFamily="2" charset="-78"/>
              </a:rPr>
              <a:t>اضغط على الدوائر لاظهار المعلومات</a:t>
            </a:r>
            <a:endParaRPr lang="en-US" sz="1200" dirty="0">
              <a:latin typeface="Tajawal" panose="00000500000000000000" pitchFamily="2" charset="-78"/>
              <a:cs typeface="Tajawal" panose="00000500000000000000" pitchFamily="2" charset="-78"/>
            </a:endParaRPr>
          </a:p>
        </p:txBody>
      </p:sp>
      <p:sp>
        <p:nvSpPr>
          <p:cNvPr id="10" name="Heart 9">
            <a:extLst>
              <a:ext uri="{FF2B5EF4-FFF2-40B4-BE49-F238E27FC236}">
                <a16:creationId xmlns:a16="http://schemas.microsoft.com/office/drawing/2014/main" id="{DE98745D-700D-3E02-B728-2244D66AFFE5}"/>
              </a:ext>
            </a:extLst>
          </p:cNvPr>
          <p:cNvSpPr/>
          <p:nvPr/>
        </p:nvSpPr>
        <p:spPr>
          <a:xfrm rot="20728174">
            <a:off x="12983871" y="5152829"/>
            <a:ext cx="834545" cy="738066"/>
          </a:xfrm>
          <a:prstGeom prst="heart">
            <a:avLst/>
          </a:prstGeom>
          <a:solidFill>
            <a:srgbClr val="E3212B"/>
          </a:solidFill>
          <a:ln w="38100">
            <a:solidFill>
              <a:schemeClr val="bg1"/>
            </a:solidFill>
          </a:ln>
          <a:effectLst>
            <a:outerShdw blurRad="1016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art 10">
            <a:extLst>
              <a:ext uri="{FF2B5EF4-FFF2-40B4-BE49-F238E27FC236}">
                <a16:creationId xmlns:a16="http://schemas.microsoft.com/office/drawing/2014/main" id="{F7BA5A66-5710-093B-4DE9-80186734F8E3}"/>
              </a:ext>
            </a:extLst>
          </p:cNvPr>
          <p:cNvSpPr/>
          <p:nvPr/>
        </p:nvSpPr>
        <p:spPr>
          <a:xfrm rot="1378530">
            <a:off x="9670799" y="-1123532"/>
            <a:ext cx="693890" cy="613672"/>
          </a:xfrm>
          <a:prstGeom prst="heart">
            <a:avLst/>
          </a:prstGeom>
          <a:solidFill>
            <a:srgbClr val="00AEF6"/>
          </a:solidFill>
          <a:ln w="38100">
            <a:solidFill>
              <a:schemeClr val="bg1"/>
            </a:solidFill>
          </a:ln>
          <a:effectLst>
            <a:outerShdw blurRad="1016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a:extLst>
              <a:ext uri="{FF2B5EF4-FFF2-40B4-BE49-F238E27FC236}">
                <a16:creationId xmlns:a16="http://schemas.microsoft.com/office/drawing/2014/main" id="{4D8F0467-4978-DA99-06D7-3F4792100485}"/>
              </a:ext>
            </a:extLst>
          </p:cNvPr>
          <p:cNvSpPr/>
          <p:nvPr/>
        </p:nvSpPr>
        <p:spPr>
          <a:xfrm rot="472756">
            <a:off x="12639305" y="529555"/>
            <a:ext cx="530650" cy="469304"/>
          </a:xfrm>
          <a:prstGeom prst="heart">
            <a:avLst/>
          </a:prstGeom>
          <a:solidFill>
            <a:srgbClr val="6FBE44"/>
          </a:solidFill>
          <a:ln w="38100">
            <a:solidFill>
              <a:schemeClr val="bg1"/>
            </a:solidFill>
          </a:ln>
          <a:effectLst>
            <a:outerShdw blurRad="1016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ef3al">
            <a:extLst>
              <a:ext uri="{FF2B5EF4-FFF2-40B4-BE49-F238E27FC236}">
                <a16:creationId xmlns:a16="http://schemas.microsoft.com/office/drawing/2014/main" id="{D05A4682-C38E-2D29-E20B-3EA42083D437}"/>
              </a:ext>
            </a:extLst>
          </p:cNvPr>
          <p:cNvGrpSpPr/>
          <p:nvPr/>
        </p:nvGrpSpPr>
        <p:grpSpPr>
          <a:xfrm>
            <a:off x="-3048000" y="3832069"/>
            <a:ext cx="1361338" cy="697932"/>
            <a:chOff x="3420469" y="3585676"/>
            <a:chExt cx="1361338" cy="697932"/>
          </a:xfrm>
          <a:effectLst>
            <a:outerShdw blurRad="50800" dist="38100" dir="2700000" algn="tl" rotWithShape="0">
              <a:prstClr val="black">
                <a:alpha val="40000"/>
              </a:prstClr>
            </a:outerShdw>
          </a:effectLst>
        </p:grpSpPr>
        <p:sp>
          <p:nvSpPr>
            <p:cNvPr id="14" name="Rectangle: Rounded Corners 13">
              <a:extLst>
                <a:ext uri="{FF2B5EF4-FFF2-40B4-BE49-F238E27FC236}">
                  <a16:creationId xmlns:a16="http://schemas.microsoft.com/office/drawing/2014/main" id="{F64F06EA-02D6-C065-8DD5-7D95D467B62D}"/>
                </a:ext>
              </a:extLst>
            </p:cNvPr>
            <p:cNvSpPr/>
            <p:nvPr/>
          </p:nvSpPr>
          <p:spPr>
            <a:xfrm>
              <a:off x="3420469" y="3585676"/>
              <a:ext cx="1361338" cy="6979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9127C52-1150-8BE2-26EF-1B43507299EB}"/>
                </a:ext>
              </a:extLst>
            </p:cNvPr>
            <p:cNvSpPr txBox="1"/>
            <p:nvPr/>
          </p:nvSpPr>
          <p:spPr>
            <a:xfrm>
              <a:off x="3420469" y="3642046"/>
              <a:ext cx="1361338" cy="584775"/>
            </a:xfrm>
            <a:prstGeom prst="rect">
              <a:avLst/>
            </a:prstGeom>
            <a:noFill/>
          </p:spPr>
          <p:txBody>
            <a:bodyPr wrap="square" rtlCol="0">
              <a:spAutoFit/>
            </a:bodyPr>
            <a:lstStyle/>
            <a:p>
              <a:pPr algn="ctr"/>
              <a:r>
                <a:rPr lang="ar-LB" sz="3200" b="0" i="0" u="none" strike="noStrike" cap="none" dirty="0">
                  <a:solidFill>
                    <a:srgbClr val="39A9E0"/>
                  </a:solidFill>
                  <a:latin typeface="Tajawal Black" panose="00000500000000000000" pitchFamily="2" charset="-78"/>
                  <a:ea typeface="Century Gothic"/>
                  <a:cs typeface="Tajawal Black" panose="00000500000000000000" pitchFamily="2" charset="-78"/>
                  <a:sym typeface="Century Gothic"/>
                </a:rPr>
                <a:t>إفعل</a:t>
              </a:r>
            </a:p>
          </p:txBody>
        </p:sp>
      </p:grpSp>
      <p:grpSp>
        <p:nvGrpSpPr>
          <p:cNvPr id="19" name="e3mal">
            <a:extLst>
              <a:ext uri="{FF2B5EF4-FFF2-40B4-BE49-F238E27FC236}">
                <a16:creationId xmlns:a16="http://schemas.microsoft.com/office/drawing/2014/main" id="{E6CCF086-2DE6-42B6-82B6-634707CD9065}"/>
              </a:ext>
            </a:extLst>
          </p:cNvPr>
          <p:cNvGrpSpPr/>
          <p:nvPr/>
        </p:nvGrpSpPr>
        <p:grpSpPr>
          <a:xfrm>
            <a:off x="-2860969" y="5516018"/>
            <a:ext cx="1361338" cy="697932"/>
            <a:chOff x="3910438" y="4603599"/>
            <a:chExt cx="1361338" cy="697932"/>
          </a:xfrm>
          <a:effectLst>
            <a:outerShdw blurRad="50800" dist="38100" dir="2700000" algn="tl" rotWithShape="0">
              <a:prstClr val="black">
                <a:alpha val="40000"/>
              </a:prstClr>
            </a:outerShdw>
          </a:effectLst>
        </p:grpSpPr>
        <p:sp>
          <p:nvSpPr>
            <p:cNvPr id="22" name="Rectangle: Rounded Corners 21">
              <a:extLst>
                <a:ext uri="{FF2B5EF4-FFF2-40B4-BE49-F238E27FC236}">
                  <a16:creationId xmlns:a16="http://schemas.microsoft.com/office/drawing/2014/main" id="{260EFCEA-9CBF-EB9F-E4B4-9095BDF9C622}"/>
                </a:ext>
              </a:extLst>
            </p:cNvPr>
            <p:cNvSpPr/>
            <p:nvPr/>
          </p:nvSpPr>
          <p:spPr>
            <a:xfrm>
              <a:off x="3910438" y="4603599"/>
              <a:ext cx="1361338" cy="6979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BEEBA59-1692-1668-EE90-F28CBA3B50A8}"/>
                </a:ext>
              </a:extLst>
            </p:cNvPr>
            <p:cNvSpPr txBox="1"/>
            <p:nvPr/>
          </p:nvSpPr>
          <p:spPr>
            <a:xfrm>
              <a:off x="3910438" y="4659969"/>
              <a:ext cx="1361338" cy="584775"/>
            </a:xfrm>
            <a:prstGeom prst="rect">
              <a:avLst/>
            </a:prstGeom>
            <a:noFill/>
          </p:spPr>
          <p:txBody>
            <a:bodyPr wrap="square" rtlCol="0">
              <a:spAutoFit/>
            </a:bodyPr>
            <a:lstStyle/>
            <a:p>
              <a:pPr algn="ctr"/>
              <a:r>
                <a:rPr lang="ar-LB" sz="3200" b="0" i="0" u="none" strike="noStrike" cap="none" dirty="0">
                  <a:solidFill>
                    <a:srgbClr val="39A9E0"/>
                  </a:solidFill>
                  <a:latin typeface="Tajawal Black" panose="00000500000000000000" pitchFamily="2" charset="-78"/>
                  <a:ea typeface="Century Gothic"/>
                  <a:cs typeface="Tajawal Black" panose="00000500000000000000" pitchFamily="2" charset="-78"/>
                  <a:sym typeface="Century Gothic"/>
                </a:rPr>
                <a:t>إعمل</a:t>
              </a:r>
            </a:p>
          </p:txBody>
        </p:sp>
      </p:grpSp>
      <p:grpSp>
        <p:nvGrpSpPr>
          <p:cNvPr id="24" name="ta7ada">
            <a:extLst>
              <a:ext uri="{FF2B5EF4-FFF2-40B4-BE49-F238E27FC236}">
                <a16:creationId xmlns:a16="http://schemas.microsoft.com/office/drawing/2014/main" id="{94C061A1-D977-6176-6B09-82F31279ABF7}"/>
              </a:ext>
            </a:extLst>
          </p:cNvPr>
          <p:cNvGrpSpPr/>
          <p:nvPr/>
        </p:nvGrpSpPr>
        <p:grpSpPr>
          <a:xfrm>
            <a:off x="-2514600" y="6907788"/>
            <a:ext cx="1361338" cy="697932"/>
            <a:chOff x="4502279" y="5657788"/>
            <a:chExt cx="1361338" cy="697932"/>
          </a:xfrm>
          <a:effectLst>
            <a:outerShdw blurRad="50800" dist="38100" dir="2700000" algn="tl" rotWithShape="0">
              <a:prstClr val="black">
                <a:alpha val="40000"/>
              </a:prstClr>
            </a:outerShdw>
          </a:effectLst>
        </p:grpSpPr>
        <p:sp>
          <p:nvSpPr>
            <p:cNvPr id="25" name="Rectangle: Rounded Corners 24">
              <a:extLst>
                <a:ext uri="{FF2B5EF4-FFF2-40B4-BE49-F238E27FC236}">
                  <a16:creationId xmlns:a16="http://schemas.microsoft.com/office/drawing/2014/main" id="{EB23197A-B983-E71D-5971-B0FEBC083095}"/>
                </a:ext>
              </a:extLst>
            </p:cNvPr>
            <p:cNvSpPr/>
            <p:nvPr/>
          </p:nvSpPr>
          <p:spPr>
            <a:xfrm>
              <a:off x="4502279" y="5657788"/>
              <a:ext cx="1361338" cy="6979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1811DEA-8700-392A-529E-FE7D4F7AA2E6}"/>
                </a:ext>
              </a:extLst>
            </p:cNvPr>
            <p:cNvSpPr txBox="1"/>
            <p:nvPr/>
          </p:nvSpPr>
          <p:spPr>
            <a:xfrm>
              <a:off x="4502279" y="5714158"/>
              <a:ext cx="1361338" cy="584775"/>
            </a:xfrm>
            <a:prstGeom prst="rect">
              <a:avLst/>
            </a:prstGeom>
            <a:noFill/>
          </p:spPr>
          <p:txBody>
            <a:bodyPr wrap="square" rtlCol="0">
              <a:spAutoFit/>
            </a:bodyPr>
            <a:lstStyle/>
            <a:p>
              <a:pPr algn="ctr"/>
              <a:r>
                <a:rPr lang="ar-LB" sz="3200" b="0" i="0" u="none" strike="noStrike" cap="none" dirty="0">
                  <a:solidFill>
                    <a:srgbClr val="39A9E0"/>
                  </a:solidFill>
                  <a:latin typeface="Tajawal Black" panose="00000500000000000000" pitchFamily="2" charset="-78"/>
                  <a:ea typeface="Century Gothic"/>
                  <a:cs typeface="Tajawal Black" panose="00000500000000000000" pitchFamily="2" charset="-78"/>
                  <a:sym typeface="Century Gothic"/>
                </a:rPr>
                <a:t>تحدّى</a:t>
              </a:r>
            </a:p>
          </p:txBody>
        </p:sp>
      </p:grpSp>
      <p:grpSp>
        <p:nvGrpSpPr>
          <p:cNvPr id="32" name="e7sal">
            <a:extLst>
              <a:ext uri="{FF2B5EF4-FFF2-40B4-BE49-F238E27FC236}">
                <a16:creationId xmlns:a16="http://schemas.microsoft.com/office/drawing/2014/main" id="{E97C78CA-19D5-DB4D-7166-C48ED7686A26}"/>
              </a:ext>
            </a:extLst>
          </p:cNvPr>
          <p:cNvGrpSpPr/>
          <p:nvPr/>
        </p:nvGrpSpPr>
        <p:grpSpPr>
          <a:xfrm>
            <a:off x="-3048000" y="2652676"/>
            <a:ext cx="1361338" cy="697932"/>
            <a:chOff x="2813314" y="2555924"/>
            <a:chExt cx="1361338" cy="697932"/>
          </a:xfrm>
          <a:effectLst>
            <a:outerShdw blurRad="50800" dist="38100" dir="2700000" algn="tl" rotWithShape="0">
              <a:prstClr val="black">
                <a:alpha val="40000"/>
              </a:prstClr>
            </a:outerShdw>
          </a:effectLst>
        </p:grpSpPr>
        <p:sp>
          <p:nvSpPr>
            <p:cNvPr id="33" name="Rectangle: Rounded Corners 32">
              <a:extLst>
                <a:ext uri="{FF2B5EF4-FFF2-40B4-BE49-F238E27FC236}">
                  <a16:creationId xmlns:a16="http://schemas.microsoft.com/office/drawing/2014/main" id="{2617A852-5589-342C-BF4C-7DBCD0A37D6F}"/>
                </a:ext>
              </a:extLst>
            </p:cNvPr>
            <p:cNvSpPr/>
            <p:nvPr/>
          </p:nvSpPr>
          <p:spPr>
            <a:xfrm>
              <a:off x="2813314" y="2555924"/>
              <a:ext cx="1361338" cy="6979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4FCFE1D-2C8B-CCD3-262F-0785AB46AFDA}"/>
                </a:ext>
              </a:extLst>
            </p:cNvPr>
            <p:cNvSpPr txBox="1"/>
            <p:nvPr/>
          </p:nvSpPr>
          <p:spPr>
            <a:xfrm>
              <a:off x="2813314" y="2612294"/>
              <a:ext cx="1361338" cy="584775"/>
            </a:xfrm>
            <a:prstGeom prst="rect">
              <a:avLst/>
            </a:prstGeom>
            <a:noFill/>
          </p:spPr>
          <p:txBody>
            <a:bodyPr wrap="square" rtlCol="0">
              <a:spAutoFit/>
            </a:bodyPr>
            <a:lstStyle/>
            <a:p>
              <a:pPr algn="ctr"/>
              <a:r>
                <a:rPr lang="ar-LB" sz="3200" b="0" i="0" u="none" strike="noStrike" cap="none" dirty="0">
                  <a:solidFill>
                    <a:srgbClr val="39A9E0"/>
                  </a:solidFill>
                  <a:latin typeface="Tajawal Black" panose="00000500000000000000" pitchFamily="2" charset="-78"/>
                  <a:ea typeface="Century Gothic"/>
                  <a:cs typeface="Tajawal Black" panose="00000500000000000000" pitchFamily="2" charset="-78"/>
                  <a:sym typeface="Century Gothic"/>
                </a:rPr>
                <a:t>إحصل</a:t>
              </a:r>
            </a:p>
          </p:txBody>
        </p:sp>
      </p:grpSp>
      <p:grpSp>
        <p:nvGrpSpPr>
          <p:cNvPr id="39" name="sa3ed">
            <a:extLst>
              <a:ext uri="{FF2B5EF4-FFF2-40B4-BE49-F238E27FC236}">
                <a16:creationId xmlns:a16="http://schemas.microsoft.com/office/drawing/2014/main" id="{AA4C696A-D1D3-219F-C21A-0B5CDAA34C59}"/>
              </a:ext>
            </a:extLst>
          </p:cNvPr>
          <p:cNvGrpSpPr/>
          <p:nvPr/>
        </p:nvGrpSpPr>
        <p:grpSpPr>
          <a:xfrm>
            <a:off x="-2765650" y="707835"/>
            <a:ext cx="1361338" cy="697932"/>
            <a:chOff x="2164903" y="1510084"/>
            <a:chExt cx="1361338" cy="697932"/>
          </a:xfrm>
          <a:effectLst>
            <a:outerShdw blurRad="50800" dist="38100" dir="2700000" algn="tl" rotWithShape="0">
              <a:prstClr val="black">
                <a:alpha val="40000"/>
              </a:prstClr>
            </a:outerShdw>
          </a:effectLst>
        </p:grpSpPr>
        <p:sp>
          <p:nvSpPr>
            <p:cNvPr id="40" name="Rectangle: Rounded Corners 39">
              <a:extLst>
                <a:ext uri="{FF2B5EF4-FFF2-40B4-BE49-F238E27FC236}">
                  <a16:creationId xmlns:a16="http://schemas.microsoft.com/office/drawing/2014/main" id="{8ABB5189-5B08-254F-70A3-3441933CA6B7}"/>
                </a:ext>
              </a:extLst>
            </p:cNvPr>
            <p:cNvSpPr/>
            <p:nvPr/>
          </p:nvSpPr>
          <p:spPr>
            <a:xfrm>
              <a:off x="2164903" y="1510084"/>
              <a:ext cx="1361338" cy="6979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3DB360F-2C05-20EE-FE77-B3AA17F0A516}"/>
                </a:ext>
              </a:extLst>
            </p:cNvPr>
            <p:cNvSpPr txBox="1"/>
            <p:nvPr/>
          </p:nvSpPr>
          <p:spPr>
            <a:xfrm>
              <a:off x="2164903" y="1566454"/>
              <a:ext cx="1361338" cy="584775"/>
            </a:xfrm>
            <a:prstGeom prst="rect">
              <a:avLst/>
            </a:prstGeom>
            <a:noFill/>
          </p:spPr>
          <p:txBody>
            <a:bodyPr wrap="square" rtlCol="0">
              <a:spAutoFit/>
            </a:bodyPr>
            <a:lstStyle/>
            <a:p>
              <a:pPr algn="ctr"/>
              <a:r>
                <a:rPr lang="ar-LB" sz="3200" b="0" i="0" u="none" strike="noStrike" cap="none" dirty="0">
                  <a:solidFill>
                    <a:srgbClr val="39A9E0"/>
                  </a:solidFill>
                  <a:latin typeface="Tajawal Black" panose="00000500000000000000" pitchFamily="2" charset="-78"/>
                  <a:ea typeface="Century Gothic"/>
                  <a:cs typeface="Tajawal Black" panose="00000500000000000000" pitchFamily="2" charset="-78"/>
                  <a:sym typeface="Century Gothic"/>
                </a:rPr>
                <a:t>ساعد</a:t>
              </a:r>
            </a:p>
          </p:txBody>
        </p:sp>
      </p:grpSp>
      <p:grpSp>
        <p:nvGrpSpPr>
          <p:cNvPr id="42" name="e5tar">
            <a:extLst>
              <a:ext uri="{FF2B5EF4-FFF2-40B4-BE49-F238E27FC236}">
                <a16:creationId xmlns:a16="http://schemas.microsoft.com/office/drawing/2014/main" id="{0D6A22AC-1C7D-8FF5-F376-EDFF92D07C25}"/>
              </a:ext>
            </a:extLst>
          </p:cNvPr>
          <p:cNvGrpSpPr/>
          <p:nvPr/>
        </p:nvGrpSpPr>
        <p:grpSpPr>
          <a:xfrm>
            <a:off x="-2209800" y="-722098"/>
            <a:ext cx="1361338" cy="697932"/>
            <a:chOff x="1690621" y="445068"/>
            <a:chExt cx="1361338" cy="697932"/>
          </a:xfrm>
          <a:effectLst>
            <a:outerShdw blurRad="50800" dist="38100" dir="2700000" algn="tl" rotWithShape="0">
              <a:prstClr val="black">
                <a:alpha val="40000"/>
              </a:prstClr>
            </a:outerShdw>
          </a:effectLst>
        </p:grpSpPr>
        <p:sp>
          <p:nvSpPr>
            <p:cNvPr id="43" name="Rectangle: Rounded Corners 42">
              <a:extLst>
                <a:ext uri="{FF2B5EF4-FFF2-40B4-BE49-F238E27FC236}">
                  <a16:creationId xmlns:a16="http://schemas.microsoft.com/office/drawing/2014/main" id="{9ACC5BF7-7D95-60CC-D370-06CFC99A228C}"/>
                </a:ext>
              </a:extLst>
            </p:cNvPr>
            <p:cNvSpPr/>
            <p:nvPr/>
          </p:nvSpPr>
          <p:spPr>
            <a:xfrm>
              <a:off x="1690621" y="445068"/>
              <a:ext cx="1361338" cy="6979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70D694FE-2522-825A-CBD8-1B13A7A3EBDD}"/>
                </a:ext>
              </a:extLst>
            </p:cNvPr>
            <p:cNvSpPr txBox="1"/>
            <p:nvPr/>
          </p:nvSpPr>
          <p:spPr>
            <a:xfrm>
              <a:off x="1690621" y="499676"/>
              <a:ext cx="1361338" cy="584775"/>
            </a:xfrm>
            <a:prstGeom prst="rect">
              <a:avLst/>
            </a:prstGeom>
            <a:noFill/>
          </p:spPr>
          <p:txBody>
            <a:bodyPr wrap="square" rtlCol="0">
              <a:spAutoFit/>
            </a:bodyPr>
            <a:lstStyle/>
            <a:p>
              <a:pPr algn="ctr"/>
              <a:r>
                <a:rPr lang="ar-LB" sz="3200" b="0" i="0" u="none" strike="noStrike" cap="none" dirty="0">
                  <a:solidFill>
                    <a:srgbClr val="39A9E0"/>
                  </a:solidFill>
                  <a:latin typeface="Tajawal Black" panose="00000500000000000000" pitchFamily="2" charset="-78"/>
                  <a:ea typeface="Century Gothic"/>
                  <a:cs typeface="Tajawal Black" panose="00000500000000000000" pitchFamily="2" charset="-78"/>
                  <a:sym typeface="Century Gothic"/>
                </a:rPr>
                <a:t>إختر</a:t>
              </a:r>
              <a:endParaRPr lang="ar-LB" sz="1200" b="0" i="0" u="none" strike="noStrike" cap="none" dirty="0">
                <a:solidFill>
                  <a:srgbClr val="39A9E0"/>
                </a:solidFill>
                <a:latin typeface="Tajawal Black" panose="00000500000000000000" pitchFamily="2" charset="-78"/>
                <a:cs typeface="Tajawal Black" panose="00000500000000000000" pitchFamily="2" charset="-78"/>
                <a:sym typeface="Arial"/>
              </a:endParaRPr>
            </a:p>
          </p:txBody>
        </p:sp>
      </p:grpSp>
    </p:spTree>
    <p:extLst>
      <p:ext uri="{BB962C8B-B14F-4D97-AF65-F5344CB8AC3E}">
        <p14:creationId xmlns:p14="http://schemas.microsoft.com/office/powerpoint/2010/main" val="3442248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8"/>
                  </p:tgtEl>
                </p:cond>
              </p:nextCondLst>
            </p:seq>
            <p:seq concurrent="1" nextAc="seek">
              <p:cTn id="16" restart="whenNotActive" fill="hold" evtFilter="cancelBubble" nodeType="interactiveSeq">
                <p:stCondLst>
                  <p:cond evt="onClick" delay="0">
                    <p:tgtEl>
                      <p:spTgt spid="21"/>
                    </p:tgtEl>
                  </p:cond>
                </p:stCondLst>
                <p:endSync evt="end" delay="0">
                  <p:rtn val="all"/>
                </p:endSync>
                <p:childTnLst>
                  <p:par>
                    <p:cTn id="17" fill="hold">
                      <p:stCondLst>
                        <p:cond delay="0"/>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
                  </p:tgtEl>
                </p:cond>
              </p:nextCondLst>
            </p:seq>
            <p:seq concurrent="1" nextAc="seek">
              <p:cTn id="24" restart="whenNotActive" fill="hold" evtFilter="cancelBubble" nodeType="interactiveSeq">
                <p:stCondLst>
                  <p:cond evt="onClick" delay="0">
                    <p:tgtEl>
                      <p:spTgt spid="26"/>
                    </p:tgtEl>
                  </p:cond>
                </p:stCondLst>
                <p:endSync evt="end" delay="0">
                  <p:rtn val="all"/>
                </p:endSync>
                <p:childTnLst>
                  <p:par>
                    <p:cTn id="25" fill="hold">
                      <p:stCondLst>
                        <p:cond delay="0"/>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6"/>
                  </p:tgtEl>
                </p:cond>
              </p:nextCondLst>
            </p:seq>
            <p:seq concurrent="1" nextAc="seek">
              <p:cTn id="32" restart="whenNotActive" fill="hold" evtFilter="cancelBubble" nodeType="interactiveSeq">
                <p:stCondLst>
                  <p:cond evt="onClick" delay="0">
                    <p:tgtEl>
                      <p:spTgt spid="35"/>
                    </p:tgtEl>
                  </p:cond>
                </p:stCondLst>
                <p:endSync evt="end" delay="0">
                  <p:rtn val="all"/>
                </p:endSync>
                <p:childTnLst>
                  <p:par>
                    <p:cTn id="33" fill="hold">
                      <p:stCondLst>
                        <p:cond delay="0"/>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5"/>
                  </p:tgtEl>
                </p:cond>
              </p:nextCondLst>
            </p:seq>
            <p:seq concurrent="1" nextAc="seek">
              <p:cTn id="40" restart="whenNotActive" fill="hold" evtFilter="cancelBubble" nodeType="interactiveSeq">
                <p:stCondLst>
                  <p:cond evt="onClick" delay="0">
                    <p:tgtEl>
                      <p:spTgt spid="38"/>
                    </p:tgtEl>
                  </p:cond>
                </p:stCondLst>
                <p:endSync evt="end" delay="0">
                  <p:rtn val="all"/>
                </p:endSync>
                <p:childTnLst>
                  <p:par>
                    <p:cTn id="41" fill="hold">
                      <p:stCondLst>
                        <p:cond delay="0"/>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8"/>
                  </p:tgtEl>
                </p:cond>
              </p:nextCondLst>
            </p:seq>
          </p:childTnLst>
        </p:cTn>
      </p:par>
    </p:tnLst>
    <p:bldLst>
      <p:bldP spid="17" grpId="0"/>
      <p:bldP spid="20" grpId="0"/>
      <p:bldP spid="15" grpId="0"/>
      <p:bldP spid="34"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262519-AA32-BC37-5F39-BB70A9CE6933}"/>
              </a:ext>
            </a:extLst>
          </p:cNvPr>
          <p:cNvSpPr txBox="1"/>
          <p:nvPr/>
        </p:nvSpPr>
        <p:spPr>
          <a:xfrm>
            <a:off x="7327501" y="1933548"/>
            <a:ext cx="4237638" cy="1938992"/>
          </a:xfrm>
          <a:prstGeom prst="rect">
            <a:avLst/>
          </a:prstGeom>
          <a:noFill/>
        </p:spPr>
        <p:txBody>
          <a:bodyPr wrap="square" rtlCol="0">
            <a:spAutoFit/>
          </a:bodyPr>
          <a:lstStyle/>
          <a:p>
            <a:pPr algn="r" rtl="1"/>
            <a:r>
              <a:rPr lang="ar-LB" sz="4000" dirty="0">
                <a:solidFill>
                  <a:srgbClr val="39A9E0"/>
                </a:solidFill>
                <a:latin typeface="Tajawal Black" panose="00000500000000000000" pitchFamily="2" charset="-78"/>
                <a:cs typeface="Tajawal Black" panose="00000500000000000000" pitchFamily="2" charset="-78"/>
              </a:rPr>
              <a:t>عندما تكون/تكونين </a:t>
            </a:r>
            <a:r>
              <a:rPr lang="ar-LB" sz="4000" dirty="0">
                <a:solidFill>
                  <a:srgbClr val="E3212B"/>
                </a:solidFill>
                <a:latin typeface="Tajawal Black" panose="00000500000000000000" pitchFamily="2" charset="-78"/>
                <a:cs typeface="Tajawal Black" panose="00000500000000000000" pitchFamily="2" charset="-78"/>
              </a:rPr>
              <a:t>متطوعًا/ة</a:t>
            </a:r>
            <a:r>
              <a:rPr lang="ar-LB" sz="4000" dirty="0">
                <a:solidFill>
                  <a:srgbClr val="39A9E0"/>
                </a:solidFill>
                <a:latin typeface="Tajawal Black" panose="00000500000000000000" pitchFamily="2" charset="-78"/>
                <a:cs typeface="Tajawal Black" panose="00000500000000000000" pitchFamily="2" charset="-78"/>
              </a:rPr>
              <a:t>، فأنت:</a:t>
            </a:r>
            <a:endParaRPr lang="en-US" sz="4000" b="1" spc="300" dirty="0">
              <a:solidFill>
                <a:srgbClr val="E3212B"/>
              </a:solidFill>
              <a:latin typeface="Tajawal Black" panose="00000500000000000000" pitchFamily="2" charset="-78"/>
              <a:cs typeface="Tajawal Black" panose="00000500000000000000" pitchFamily="2" charset="-78"/>
            </a:endParaRPr>
          </a:p>
        </p:txBody>
      </p:sp>
      <p:sp>
        <p:nvSpPr>
          <p:cNvPr id="4" name="Heart 3">
            <a:extLst>
              <a:ext uri="{FF2B5EF4-FFF2-40B4-BE49-F238E27FC236}">
                <a16:creationId xmlns:a16="http://schemas.microsoft.com/office/drawing/2014/main" id="{56E100B6-73F8-70B6-BF84-5C6A573D707F}"/>
              </a:ext>
            </a:extLst>
          </p:cNvPr>
          <p:cNvSpPr/>
          <p:nvPr/>
        </p:nvSpPr>
        <p:spPr>
          <a:xfrm rot="20728174">
            <a:off x="7461614" y="4752856"/>
            <a:ext cx="834545" cy="738066"/>
          </a:xfrm>
          <a:prstGeom prst="heart">
            <a:avLst/>
          </a:prstGeom>
          <a:solidFill>
            <a:srgbClr val="E3212B"/>
          </a:solidFill>
          <a:ln w="38100">
            <a:solidFill>
              <a:schemeClr val="bg1"/>
            </a:solidFill>
          </a:ln>
          <a:effectLst>
            <a:outerShdw blurRad="1016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art 7">
            <a:extLst>
              <a:ext uri="{FF2B5EF4-FFF2-40B4-BE49-F238E27FC236}">
                <a16:creationId xmlns:a16="http://schemas.microsoft.com/office/drawing/2014/main" id="{9246C59C-260F-1468-F5B6-C098000F9377}"/>
              </a:ext>
            </a:extLst>
          </p:cNvPr>
          <p:cNvSpPr/>
          <p:nvPr/>
        </p:nvSpPr>
        <p:spPr>
          <a:xfrm rot="1378530">
            <a:off x="6753745" y="681010"/>
            <a:ext cx="693890" cy="613672"/>
          </a:xfrm>
          <a:prstGeom prst="heart">
            <a:avLst/>
          </a:prstGeom>
          <a:solidFill>
            <a:srgbClr val="00AEF6"/>
          </a:solidFill>
          <a:ln w="38100">
            <a:solidFill>
              <a:schemeClr val="bg1"/>
            </a:solidFill>
          </a:ln>
          <a:effectLst>
            <a:outerShdw blurRad="1016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art 10">
            <a:extLst>
              <a:ext uri="{FF2B5EF4-FFF2-40B4-BE49-F238E27FC236}">
                <a16:creationId xmlns:a16="http://schemas.microsoft.com/office/drawing/2014/main" id="{825B6A5F-5AB3-7E3A-6873-ED2C716F20FB}"/>
              </a:ext>
            </a:extLst>
          </p:cNvPr>
          <p:cNvSpPr/>
          <p:nvPr/>
        </p:nvSpPr>
        <p:spPr>
          <a:xfrm rot="472756">
            <a:off x="6399213" y="2646450"/>
            <a:ext cx="530650" cy="469304"/>
          </a:xfrm>
          <a:prstGeom prst="heart">
            <a:avLst/>
          </a:prstGeom>
          <a:solidFill>
            <a:srgbClr val="6FBE44"/>
          </a:solidFill>
          <a:ln w="38100">
            <a:solidFill>
              <a:schemeClr val="bg1"/>
            </a:solidFill>
          </a:ln>
          <a:effectLst>
            <a:outerShdw blurRad="1016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oogle Shape;433;p44" descr="Icon&#10;&#10;Description automatically generated with low confidence">
            <a:extLst>
              <a:ext uri="{FF2B5EF4-FFF2-40B4-BE49-F238E27FC236}">
                <a16:creationId xmlns:a16="http://schemas.microsoft.com/office/drawing/2014/main" id="{816BF0F1-EC76-9ECE-5EDA-742BC43E1C28}"/>
              </a:ext>
            </a:extLst>
          </p:cNvPr>
          <p:cNvPicPr preferRelativeResize="0"/>
          <p:nvPr/>
        </p:nvPicPr>
        <p:blipFill rotWithShape="1">
          <a:blip r:embed="rId3">
            <a:alphaModFix/>
          </a:blip>
          <a:srcRect/>
          <a:stretch/>
        </p:blipFill>
        <p:spPr>
          <a:xfrm>
            <a:off x="10456936" y="-24166"/>
            <a:ext cx="1645747" cy="938468"/>
          </a:xfrm>
          <a:prstGeom prst="rect">
            <a:avLst/>
          </a:prstGeom>
          <a:noFill/>
          <a:ln>
            <a:noFill/>
          </a:ln>
        </p:spPr>
      </p:pic>
      <p:grpSp>
        <p:nvGrpSpPr>
          <p:cNvPr id="50" name="Group 49">
            <a:extLst>
              <a:ext uri="{FF2B5EF4-FFF2-40B4-BE49-F238E27FC236}">
                <a16:creationId xmlns:a16="http://schemas.microsoft.com/office/drawing/2014/main" id="{B4EC87AF-D52D-1326-F6B9-FB1E7E2C759B}"/>
              </a:ext>
            </a:extLst>
          </p:cNvPr>
          <p:cNvGrpSpPr/>
          <p:nvPr/>
        </p:nvGrpSpPr>
        <p:grpSpPr>
          <a:xfrm>
            <a:off x="-1907466" y="2445844"/>
            <a:ext cx="6236110" cy="914400"/>
            <a:chOff x="-1907466" y="3551477"/>
            <a:chExt cx="6236110" cy="914400"/>
          </a:xfrm>
        </p:grpSpPr>
        <p:sp>
          <p:nvSpPr>
            <p:cNvPr id="6" name="Rectangle: Rounded Corners 5">
              <a:extLst>
                <a:ext uri="{FF2B5EF4-FFF2-40B4-BE49-F238E27FC236}">
                  <a16:creationId xmlns:a16="http://schemas.microsoft.com/office/drawing/2014/main" id="{E7A8CB46-4821-214B-59EA-D3D1F3B6AFE3}"/>
                </a:ext>
              </a:extLst>
            </p:cNvPr>
            <p:cNvSpPr/>
            <p:nvPr/>
          </p:nvSpPr>
          <p:spPr>
            <a:xfrm flipH="1">
              <a:off x="-1907466" y="3551477"/>
              <a:ext cx="6236110" cy="914400"/>
            </a:xfrm>
            <a:prstGeom prst="roundRect">
              <a:avLst>
                <a:gd name="adj" fmla="val 50000"/>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C070571-6564-0B30-F823-DC4CD0CE3B2F}"/>
                </a:ext>
              </a:extLst>
            </p:cNvPr>
            <p:cNvSpPr/>
            <p:nvPr/>
          </p:nvSpPr>
          <p:spPr>
            <a:xfrm flipH="1">
              <a:off x="3510112" y="3676407"/>
              <a:ext cx="664540" cy="66454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8F9313A-DF75-F33D-25AD-3A49153ACE45}"/>
                </a:ext>
              </a:extLst>
            </p:cNvPr>
            <p:cNvSpPr txBox="1"/>
            <p:nvPr/>
          </p:nvSpPr>
          <p:spPr>
            <a:xfrm>
              <a:off x="133439" y="3638768"/>
              <a:ext cx="2520209" cy="739818"/>
            </a:xfrm>
            <a:prstGeom prst="rect">
              <a:avLst/>
            </a:prstGeom>
            <a:noFill/>
          </p:spPr>
          <p:txBody>
            <a:bodyPr wrap="square" rtlCol="0">
              <a:spAutoFit/>
            </a:bodyPr>
            <a:lstStyle/>
            <a:p>
              <a:pPr algn="r">
                <a:lnSpc>
                  <a:spcPct val="130000"/>
                </a:lnSpc>
              </a:pPr>
              <a:r>
                <a:rPr lang="ar-LB" sz="1100" b="1" i="0" dirty="0">
                  <a:solidFill>
                    <a:srgbClr val="ECECEC"/>
                  </a:solidFill>
                  <a:effectLst/>
                  <a:latin typeface="Tajawal" panose="00000500000000000000" pitchFamily="2" charset="-78"/>
                  <a:cs typeface="Tajawal" panose="00000500000000000000" pitchFamily="2" charset="-78"/>
                </a:rPr>
                <a:t>احصل على شيء منه مثل المهارات الجديدة والاجتماعية / المهنية الشبكات</a:t>
              </a:r>
            </a:p>
          </p:txBody>
        </p:sp>
      </p:grpSp>
      <p:grpSp>
        <p:nvGrpSpPr>
          <p:cNvPr id="51" name="Group 50">
            <a:extLst>
              <a:ext uri="{FF2B5EF4-FFF2-40B4-BE49-F238E27FC236}">
                <a16:creationId xmlns:a16="http://schemas.microsoft.com/office/drawing/2014/main" id="{2BBA4164-0B6A-9D76-B52A-A17A5FC98F0B}"/>
              </a:ext>
            </a:extLst>
          </p:cNvPr>
          <p:cNvGrpSpPr/>
          <p:nvPr/>
        </p:nvGrpSpPr>
        <p:grpSpPr>
          <a:xfrm>
            <a:off x="-1304470" y="3484201"/>
            <a:ext cx="6236110" cy="914400"/>
            <a:chOff x="-1304470" y="4745558"/>
            <a:chExt cx="6236110" cy="914400"/>
          </a:xfrm>
        </p:grpSpPr>
        <p:sp>
          <p:nvSpPr>
            <p:cNvPr id="14" name="Rectangle: Rounded Corners 13">
              <a:extLst>
                <a:ext uri="{FF2B5EF4-FFF2-40B4-BE49-F238E27FC236}">
                  <a16:creationId xmlns:a16="http://schemas.microsoft.com/office/drawing/2014/main" id="{1CB47199-4F1F-0949-CB16-0E6E2512BEFA}"/>
                </a:ext>
              </a:extLst>
            </p:cNvPr>
            <p:cNvSpPr/>
            <p:nvPr/>
          </p:nvSpPr>
          <p:spPr>
            <a:xfrm flipH="1">
              <a:off x="-1304470" y="4745558"/>
              <a:ext cx="6236110" cy="914400"/>
            </a:xfrm>
            <a:prstGeom prst="roundRect">
              <a:avLst>
                <a:gd name="adj" fmla="val 50000"/>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46E66BF-AAD3-9F23-26F2-EFE57E2DE5B3}"/>
                </a:ext>
              </a:extLst>
            </p:cNvPr>
            <p:cNvSpPr/>
            <p:nvPr/>
          </p:nvSpPr>
          <p:spPr>
            <a:xfrm flipH="1">
              <a:off x="4107123" y="4860141"/>
              <a:ext cx="664540" cy="66454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7153E669-CB83-FF39-1399-F7554B8287AB}"/>
                </a:ext>
              </a:extLst>
            </p:cNvPr>
            <p:cNvSpPr txBox="1"/>
            <p:nvPr/>
          </p:nvSpPr>
          <p:spPr>
            <a:xfrm>
              <a:off x="271470" y="5037832"/>
              <a:ext cx="3035804" cy="299697"/>
            </a:xfrm>
            <a:prstGeom prst="rect">
              <a:avLst/>
            </a:prstGeom>
            <a:noFill/>
          </p:spPr>
          <p:txBody>
            <a:bodyPr wrap="square" rtlCol="0">
              <a:spAutoFit/>
            </a:bodyPr>
            <a:lstStyle/>
            <a:p>
              <a:pPr algn="r">
                <a:lnSpc>
                  <a:spcPct val="130000"/>
                </a:lnSpc>
              </a:pPr>
              <a:r>
                <a:rPr lang="ar-LB" sz="1100" b="1" i="0" dirty="0">
                  <a:solidFill>
                    <a:srgbClr val="ECECEC"/>
                  </a:solidFill>
                  <a:effectLst/>
                  <a:latin typeface="Tajawal" panose="00000500000000000000" pitchFamily="2" charset="-78"/>
                  <a:cs typeface="Tajawal" panose="00000500000000000000" pitchFamily="2" charset="-78"/>
                </a:rPr>
                <a:t>افعلها طوعًا مجانًا</a:t>
              </a:r>
            </a:p>
          </p:txBody>
        </p:sp>
      </p:grpSp>
      <p:sp>
        <p:nvSpPr>
          <p:cNvPr id="2066" name="TextBox 2065">
            <a:extLst>
              <a:ext uri="{FF2B5EF4-FFF2-40B4-BE49-F238E27FC236}">
                <a16:creationId xmlns:a16="http://schemas.microsoft.com/office/drawing/2014/main" id="{A2C05BCC-2CD0-7A88-498E-055EB7837E46}"/>
              </a:ext>
            </a:extLst>
          </p:cNvPr>
          <p:cNvSpPr txBox="1"/>
          <p:nvPr/>
        </p:nvSpPr>
        <p:spPr>
          <a:xfrm>
            <a:off x="7676141" y="3939503"/>
            <a:ext cx="3808428" cy="276999"/>
          </a:xfrm>
          <a:prstGeom prst="rect">
            <a:avLst/>
          </a:prstGeom>
          <a:noFill/>
        </p:spPr>
        <p:txBody>
          <a:bodyPr wrap="square" rtlCol="0">
            <a:spAutoFit/>
          </a:bodyPr>
          <a:lstStyle/>
          <a:p>
            <a:pPr algn="r"/>
            <a:r>
              <a:rPr lang="ar-LB" sz="1200" dirty="0">
                <a:latin typeface="Tajawal" panose="00000500000000000000" pitchFamily="2" charset="-78"/>
                <a:cs typeface="Tajawal" panose="00000500000000000000" pitchFamily="2" charset="-78"/>
              </a:rPr>
              <a:t>اضغط على الكلمات لاظهار المعلومات</a:t>
            </a:r>
            <a:endParaRPr lang="en-US" sz="1200" dirty="0">
              <a:latin typeface="Tajawal" panose="00000500000000000000" pitchFamily="2" charset="-78"/>
              <a:cs typeface="Tajawal" panose="00000500000000000000" pitchFamily="2" charset="-78"/>
            </a:endParaRPr>
          </a:p>
        </p:txBody>
      </p:sp>
      <p:grpSp>
        <p:nvGrpSpPr>
          <p:cNvPr id="2068" name="Group 2067">
            <a:extLst>
              <a:ext uri="{FF2B5EF4-FFF2-40B4-BE49-F238E27FC236}">
                <a16:creationId xmlns:a16="http://schemas.microsoft.com/office/drawing/2014/main" id="{7529CE98-A1F3-E170-BD99-3C3BCE40E6CB}"/>
              </a:ext>
            </a:extLst>
          </p:cNvPr>
          <p:cNvGrpSpPr/>
          <p:nvPr/>
        </p:nvGrpSpPr>
        <p:grpSpPr>
          <a:xfrm>
            <a:off x="-815512" y="4504848"/>
            <a:ext cx="6236110" cy="914400"/>
            <a:chOff x="-1907466" y="3551477"/>
            <a:chExt cx="6236110" cy="914400"/>
          </a:xfrm>
        </p:grpSpPr>
        <p:sp>
          <p:nvSpPr>
            <p:cNvPr id="2069" name="Rectangle: Rounded Corners 2068">
              <a:extLst>
                <a:ext uri="{FF2B5EF4-FFF2-40B4-BE49-F238E27FC236}">
                  <a16:creationId xmlns:a16="http://schemas.microsoft.com/office/drawing/2014/main" id="{EE6F5876-F8EA-36F8-5767-9BE8187D6B44}"/>
                </a:ext>
              </a:extLst>
            </p:cNvPr>
            <p:cNvSpPr/>
            <p:nvPr/>
          </p:nvSpPr>
          <p:spPr>
            <a:xfrm flipH="1">
              <a:off x="-1907466" y="3551477"/>
              <a:ext cx="6236110" cy="914400"/>
            </a:xfrm>
            <a:prstGeom prst="roundRect">
              <a:avLst>
                <a:gd name="adj" fmla="val 50000"/>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0" name="Rectangle: Rounded Corners 2069">
              <a:extLst>
                <a:ext uri="{FF2B5EF4-FFF2-40B4-BE49-F238E27FC236}">
                  <a16:creationId xmlns:a16="http://schemas.microsoft.com/office/drawing/2014/main" id="{97B99A95-F52A-30CC-4631-80D7E2D240D5}"/>
                </a:ext>
              </a:extLst>
            </p:cNvPr>
            <p:cNvSpPr/>
            <p:nvPr/>
          </p:nvSpPr>
          <p:spPr>
            <a:xfrm flipH="1">
              <a:off x="3510112" y="3676407"/>
              <a:ext cx="664540" cy="66454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1" name="TextBox 2070">
              <a:extLst>
                <a:ext uri="{FF2B5EF4-FFF2-40B4-BE49-F238E27FC236}">
                  <a16:creationId xmlns:a16="http://schemas.microsoft.com/office/drawing/2014/main" id="{37D9DE93-66C8-36B8-924C-F51E3EE9CF23}"/>
                </a:ext>
              </a:extLst>
            </p:cNvPr>
            <p:cNvSpPr txBox="1"/>
            <p:nvPr/>
          </p:nvSpPr>
          <p:spPr>
            <a:xfrm>
              <a:off x="-304719" y="3858828"/>
              <a:ext cx="2974381" cy="299697"/>
            </a:xfrm>
            <a:prstGeom prst="rect">
              <a:avLst/>
            </a:prstGeom>
            <a:noFill/>
          </p:spPr>
          <p:txBody>
            <a:bodyPr wrap="square" rtlCol="0">
              <a:spAutoFit/>
            </a:bodyPr>
            <a:lstStyle/>
            <a:p>
              <a:pPr algn="r">
                <a:lnSpc>
                  <a:spcPct val="130000"/>
                </a:lnSpc>
              </a:pPr>
              <a:r>
                <a:rPr lang="ar-LB" sz="1100" b="1" i="0" dirty="0">
                  <a:solidFill>
                    <a:srgbClr val="ECECEC"/>
                  </a:solidFill>
                  <a:effectLst/>
                  <a:latin typeface="Tajawal" panose="00000500000000000000" pitchFamily="2" charset="-78"/>
                  <a:cs typeface="Tajawal" panose="00000500000000000000" pitchFamily="2" charset="-78"/>
                </a:rPr>
                <a:t>العمل في دور تطوعي مخصص</a:t>
              </a:r>
            </a:p>
          </p:txBody>
        </p:sp>
      </p:grpSp>
      <p:grpSp>
        <p:nvGrpSpPr>
          <p:cNvPr id="2073" name="Group 2072">
            <a:extLst>
              <a:ext uri="{FF2B5EF4-FFF2-40B4-BE49-F238E27FC236}">
                <a16:creationId xmlns:a16="http://schemas.microsoft.com/office/drawing/2014/main" id="{349D222D-E541-141C-3559-C141EE8F212B}"/>
              </a:ext>
            </a:extLst>
          </p:cNvPr>
          <p:cNvGrpSpPr/>
          <p:nvPr/>
        </p:nvGrpSpPr>
        <p:grpSpPr>
          <a:xfrm>
            <a:off x="-734160" y="5543205"/>
            <a:ext cx="6757754" cy="914400"/>
            <a:chOff x="-1826114" y="4745558"/>
            <a:chExt cx="6757754" cy="914400"/>
          </a:xfrm>
        </p:grpSpPr>
        <p:sp>
          <p:nvSpPr>
            <p:cNvPr id="2074" name="Rectangle: Rounded Corners 2073">
              <a:extLst>
                <a:ext uri="{FF2B5EF4-FFF2-40B4-BE49-F238E27FC236}">
                  <a16:creationId xmlns:a16="http://schemas.microsoft.com/office/drawing/2014/main" id="{DE37CEA4-E16A-ABB5-6B07-171771D03EFC}"/>
                </a:ext>
              </a:extLst>
            </p:cNvPr>
            <p:cNvSpPr/>
            <p:nvPr/>
          </p:nvSpPr>
          <p:spPr>
            <a:xfrm flipH="1">
              <a:off x="-1826114" y="4745558"/>
              <a:ext cx="6757754" cy="914400"/>
            </a:xfrm>
            <a:prstGeom prst="roundRect">
              <a:avLst>
                <a:gd name="adj" fmla="val 50000"/>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5" name="Rectangle: Rounded Corners 2074">
              <a:extLst>
                <a:ext uri="{FF2B5EF4-FFF2-40B4-BE49-F238E27FC236}">
                  <a16:creationId xmlns:a16="http://schemas.microsoft.com/office/drawing/2014/main" id="{5730579D-A181-6E5A-25DE-9E4E9CFE1F33}"/>
                </a:ext>
              </a:extLst>
            </p:cNvPr>
            <p:cNvSpPr/>
            <p:nvPr/>
          </p:nvSpPr>
          <p:spPr>
            <a:xfrm flipH="1">
              <a:off x="4107123" y="4860141"/>
              <a:ext cx="664540" cy="66454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6" name="TextBox 2075">
              <a:extLst>
                <a:ext uri="{FF2B5EF4-FFF2-40B4-BE49-F238E27FC236}">
                  <a16:creationId xmlns:a16="http://schemas.microsoft.com/office/drawing/2014/main" id="{801AB2D7-4FC4-DB62-1720-07229AFD9A99}"/>
                </a:ext>
              </a:extLst>
            </p:cNvPr>
            <p:cNvSpPr txBox="1"/>
            <p:nvPr/>
          </p:nvSpPr>
          <p:spPr>
            <a:xfrm>
              <a:off x="-1028611" y="4942879"/>
              <a:ext cx="4278959" cy="519758"/>
            </a:xfrm>
            <a:prstGeom prst="rect">
              <a:avLst/>
            </a:prstGeom>
            <a:noFill/>
          </p:spPr>
          <p:txBody>
            <a:bodyPr wrap="square" rtlCol="0">
              <a:spAutoFit/>
            </a:bodyPr>
            <a:lstStyle/>
            <a:p>
              <a:pPr algn="r">
                <a:lnSpc>
                  <a:spcPct val="130000"/>
                </a:lnSpc>
              </a:pPr>
              <a:r>
                <a:rPr lang="ar-LB" sz="1100" b="1" i="0" dirty="0">
                  <a:solidFill>
                    <a:srgbClr val="ECECEC"/>
                  </a:solidFill>
                  <a:effectLst/>
                  <a:latin typeface="Tajawal" panose="00000500000000000000" pitchFamily="2" charset="-78"/>
                  <a:cs typeface="Tajawal" panose="00000500000000000000" pitchFamily="2" charset="-78"/>
                </a:rPr>
                <a:t>تحدى نفسك لتجربة شيء مختلف ، وتحقيق الأهداف الشخصية، تدرب على استخدام مهاراتك واكتشف المواهب المخفية</a:t>
              </a:r>
            </a:p>
          </p:txBody>
        </p:sp>
      </p:grpSp>
      <p:grpSp>
        <p:nvGrpSpPr>
          <p:cNvPr id="48" name="Group 47">
            <a:extLst>
              <a:ext uri="{FF2B5EF4-FFF2-40B4-BE49-F238E27FC236}">
                <a16:creationId xmlns:a16="http://schemas.microsoft.com/office/drawing/2014/main" id="{3B77ECF9-389D-CED5-24F4-A15B97A46F22}"/>
              </a:ext>
            </a:extLst>
          </p:cNvPr>
          <p:cNvGrpSpPr/>
          <p:nvPr/>
        </p:nvGrpSpPr>
        <p:grpSpPr>
          <a:xfrm>
            <a:off x="-1740844" y="355404"/>
            <a:ext cx="4911681" cy="914400"/>
            <a:chOff x="-1907465" y="1213119"/>
            <a:chExt cx="4911681" cy="914400"/>
          </a:xfrm>
        </p:grpSpPr>
        <p:sp>
          <p:nvSpPr>
            <p:cNvPr id="21" name="Rectangle: Rounded Corners 20">
              <a:extLst>
                <a:ext uri="{FF2B5EF4-FFF2-40B4-BE49-F238E27FC236}">
                  <a16:creationId xmlns:a16="http://schemas.microsoft.com/office/drawing/2014/main" id="{DC4FD341-1724-9C0D-44B0-FCB37EB19C1E}"/>
                </a:ext>
              </a:extLst>
            </p:cNvPr>
            <p:cNvSpPr/>
            <p:nvPr/>
          </p:nvSpPr>
          <p:spPr>
            <a:xfrm flipH="1">
              <a:off x="-1907465" y="1213119"/>
              <a:ext cx="4911681" cy="914400"/>
            </a:xfrm>
            <a:prstGeom prst="roundRect">
              <a:avLst>
                <a:gd name="adj" fmla="val 50000"/>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911A4468-A698-3F43-477E-E4623A7C8F6A}"/>
                </a:ext>
              </a:extLst>
            </p:cNvPr>
            <p:cNvSpPr/>
            <p:nvPr/>
          </p:nvSpPr>
          <p:spPr>
            <a:xfrm flipH="1">
              <a:off x="2181032" y="1338049"/>
              <a:ext cx="664540" cy="66454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TextBox 2062">
              <a:extLst>
                <a:ext uri="{FF2B5EF4-FFF2-40B4-BE49-F238E27FC236}">
                  <a16:creationId xmlns:a16="http://schemas.microsoft.com/office/drawing/2014/main" id="{771AB178-796E-F4CD-E8F5-24648C1923B2}"/>
                </a:ext>
              </a:extLst>
            </p:cNvPr>
            <p:cNvSpPr txBox="1"/>
            <p:nvPr/>
          </p:nvSpPr>
          <p:spPr>
            <a:xfrm>
              <a:off x="-223895" y="1389900"/>
              <a:ext cx="1747895" cy="519758"/>
            </a:xfrm>
            <a:prstGeom prst="rect">
              <a:avLst/>
            </a:prstGeom>
            <a:noFill/>
          </p:spPr>
          <p:txBody>
            <a:bodyPr wrap="square" rtlCol="0">
              <a:spAutoFit/>
            </a:bodyPr>
            <a:lstStyle/>
            <a:p>
              <a:pPr algn="r">
                <a:lnSpc>
                  <a:spcPct val="130000"/>
                </a:lnSpc>
              </a:pPr>
              <a:r>
                <a:rPr lang="ar-LB" sz="1100" b="1" i="0" dirty="0">
                  <a:solidFill>
                    <a:srgbClr val="ECECEC"/>
                  </a:solidFill>
                  <a:effectLst/>
                  <a:latin typeface="Tajawal" panose="00000500000000000000" pitchFamily="2" charset="-78"/>
                  <a:cs typeface="Tajawal" panose="00000500000000000000" pitchFamily="2" charset="-78"/>
                </a:rPr>
                <a:t>اختر لإعطاء مهاراتك ووقتك</a:t>
              </a:r>
            </a:p>
          </p:txBody>
        </p:sp>
      </p:grpSp>
      <p:grpSp>
        <p:nvGrpSpPr>
          <p:cNvPr id="49" name="Group 48">
            <a:extLst>
              <a:ext uri="{FF2B5EF4-FFF2-40B4-BE49-F238E27FC236}">
                <a16:creationId xmlns:a16="http://schemas.microsoft.com/office/drawing/2014/main" id="{EC00D140-53D7-5E22-E7AE-AEA6C9FE37AB}"/>
              </a:ext>
            </a:extLst>
          </p:cNvPr>
          <p:cNvGrpSpPr/>
          <p:nvPr/>
        </p:nvGrpSpPr>
        <p:grpSpPr>
          <a:xfrm>
            <a:off x="-1907464" y="1399814"/>
            <a:ext cx="5578883" cy="914400"/>
            <a:chOff x="-1907464" y="2382298"/>
            <a:chExt cx="5578883" cy="914400"/>
          </a:xfrm>
        </p:grpSpPr>
        <p:sp>
          <p:nvSpPr>
            <p:cNvPr id="18" name="Rectangle: Rounded Corners 17">
              <a:extLst>
                <a:ext uri="{FF2B5EF4-FFF2-40B4-BE49-F238E27FC236}">
                  <a16:creationId xmlns:a16="http://schemas.microsoft.com/office/drawing/2014/main" id="{B81D2FC9-574F-713A-1A31-A591EA7F14AF}"/>
                </a:ext>
              </a:extLst>
            </p:cNvPr>
            <p:cNvSpPr/>
            <p:nvPr/>
          </p:nvSpPr>
          <p:spPr>
            <a:xfrm flipH="1">
              <a:off x="-1907464" y="2382298"/>
              <a:ext cx="5578883" cy="914400"/>
            </a:xfrm>
            <a:prstGeom prst="roundRect">
              <a:avLst>
                <a:gd name="adj" fmla="val 50000"/>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927FCB1-A85E-E16A-EB17-4BC9E56FE2AA}"/>
                </a:ext>
              </a:extLst>
            </p:cNvPr>
            <p:cNvSpPr/>
            <p:nvPr/>
          </p:nvSpPr>
          <p:spPr>
            <a:xfrm flipH="1">
              <a:off x="2845572" y="2507228"/>
              <a:ext cx="664540" cy="66454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0FE150B-B77E-067D-CEAA-217B7AC0B7D7}"/>
                </a:ext>
              </a:extLst>
            </p:cNvPr>
            <p:cNvSpPr txBox="1"/>
            <p:nvPr/>
          </p:nvSpPr>
          <p:spPr>
            <a:xfrm>
              <a:off x="139113" y="2471625"/>
              <a:ext cx="1964295" cy="739818"/>
            </a:xfrm>
            <a:prstGeom prst="rect">
              <a:avLst/>
            </a:prstGeom>
            <a:noFill/>
          </p:spPr>
          <p:txBody>
            <a:bodyPr wrap="square" rtlCol="0">
              <a:spAutoFit/>
            </a:bodyPr>
            <a:lstStyle/>
            <a:p>
              <a:pPr algn="r">
                <a:lnSpc>
                  <a:spcPct val="130000"/>
                </a:lnSpc>
              </a:pPr>
              <a:r>
                <a:rPr lang="ar-LB" sz="1100" b="1" i="0" dirty="0">
                  <a:solidFill>
                    <a:srgbClr val="ECECEC"/>
                  </a:solidFill>
                  <a:effectLst/>
                  <a:latin typeface="Tajawal" panose="00000500000000000000" pitchFamily="2" charset="-78"/>
                  <a:cs typeface="Tajawal" panose="00000500000000000000" pitchFamily="2" charset="-78"/>
                </a:rPr>
                <a:t>ساعد المجتمع والمنظمة غير الحكومية / المبادرة التي تتطوع لها</a:t>
              </a:r>
            </a:p>
          </p:txBody>
        </p:sp>
      </p:grpSp>
      <p:grpSp>
        <p:nvGrpSpPr>
          <p:cNvPr id="2118" name="ef3al">
            <a:extLst>
              <a:ext uri="{FF2B5EF4-FFF2-40B4-BE49-F238E27FC236}">
                <a16:creationId xmlns:a16="http://schemas.microsoft.com/office/drawing/2014/main" id="{D3A15E79-40F0-33B2-43EA-1CDB82162004}"/>
              </a:ext>
            </a:extLst>
          </p:cNvPr>
          <p:cNvGrpSpPr/>
          <p:nvPr/>
        </p:nvGrpSpPr>
        <p:grpSpPr>
          <a:xfrm>
            <a:off x="3420469" y="3585676"/>
            <a:ext cx="1361338" cy="697932"/>
            <a:chOff x="3420469" y="3585676"/>
            <a:chExt cx="1361338" cy="697932"/>
          </a:xfrm>
          <a:effectLst>
            <a:outerShdw blurRad="50800" dist="38100" dir="2700000" algn="tl" rotWithShape="0">
              <a:prstClr val="black">
                <a:alpha val="40000"/>
              </a:prstClr>
            </a:outerShdw>
          </a:effectLst>
        </p:grpSpPr>
        <p:sp>
          <p:nvSpPr>
            <p:cNvPr id="2103" name="Rectangle: Rounded Corners 2102">
              <a:extLst>
                <a:ext uri="{FF2B5EF4-FFF2-40B4-BE49-F238E27FC236}">
                  <a16:creationId xmlns:a16="http://schemas.microsoft.com/office/drawing/2014/main" id="{3C69D0D2-4034-62D2-B4A4-E3C9CF44BF07}"/>
                </a:ext>
              </a:extLst>
            </p:cNvPr>
            <p:cNvSpPr/>
            <p:nvPr/>
          </p:nvSpPr>
          <p:spPr>
            <a:xfrm>
              <a:off x="3420469" y="3585676"/>
              <a:ext cx="1361338" cy="6979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4" name="TextBox 2103">
              <a:extLst>
                <a:ext uri="{FF2B5EF4-FFF2-40B4-BE49-F238E27FC236}">
                  <a16:creationId xmlns:a16="http://schemas.microsoft.com/office/drawing/2014/main" id="{3C57B0E6-DA79-0922-2EB2-F31EDFA9D581}"/>
                </a:ext>
              </a:extLst>
            </p:cNvPr>
            <p:cNvSpPr txBox="1"/>
            <p:nvPr/>
          </p:nvSpPr>
          <p:spPr>
            <a:xfrm>
              <a:off x="3420469" y="3642046"/>
              <a:ext cx="1361338" cy="584775"/>
            </a:xfrm>
            <a:prstGeom prst="rect">
              <a:avLst/>
            </a:prstGeom>
            <a:noFill/>
          </p:spPr>
          <p:txBody>
            <a:bodyPr wrap="square" rtlCol="0">
              <a:spAutoFit/>
            </a:bodyPr>
            <a:lstStyle/>
            <a:p>
              <a:pPr algn="ctr"/>
              <a:r>
                <a:rPr lang="ar-LB" sz="3200" b="0" i="0" u="none" strike="noStrike" cap="none" dirty="0">
                  <a:solidFill>
                    <a:srgbClr val="39A9E0"/>
                  </a:solidFill>
                  <a:latin typeface="Tajawal Black" panose="00000500000000000000" pitchFamily="2" charset="-78"/>
                  <a:ea typeface="Century Gothic"/>
                  <a:cs typeface="Tajawal Black" panose="00000500000000000000" pitchFamily="2" charset="-78"/>
                  <a:sym typeface="Century Gothic"/>
                </a:rPr>
                <a:t>إفعل</a:t>
              </a:r>
            </a:p>
          </p:txBody>
        </p:sp>
      </p:grpSp>
      <p:grpSp>
        <p:nvGrpSpPr>
          <p:cNvPr id="2119" name="e3mal">
            <a:extLst>
              <a:ext uri="{FF2B5EF4-FFF2-40B4-BE49-F238E27FC236}">
                <a16:creationId xmlns:a16="http://schemas.microsoft.com/office/drawing/2014/main" id="{1D70FA32-C163-B156-2791-E9027F9954CC}"/>
              </a:ext>
            </a:extLst>
          </p:cNvPr>
          <p:cNvGrpSpPr/>
          <p:nvPr/>
        </p:nvGrpSpPr>
        <p:grpSpPr>
          <a:xfrm>
            <a:off x="3910438" y="4603599"/>
            <a:ext cx="1361338" cy="697932"/>
            <a:chOff x="3910438" y="4603599"/>
            <a:chExt cx="1361338" cy="697932"/>
          </a:xfrm>
          <a:effectLst>
            <a:outerShdw blurRad="50800" dist="38100" dir="2700000" algn="tl" rotWithShape="0">
              <a:prstClr val="black">
                <a:alpha val="40000"/>
              </a:prstClr>
            </a:outerShdw>
          </a:effectLst>
        </p:grpSpPr>
        <p:sp>
          <p:nvSpPr>
            <p:cNvPr id="2105" name="Rectangle: Rounded Corners 2104">
              <a:extLst>
                <a:ext uri="{FF2B5EF4-FFF2-40B4-BE49-F238E27FC236}">
                  <a16:creationId xmlns:a16="http://schemas.microsoft.com/office/drawing/2014/main" id="{03980FE2-4C59-DF6B-636B-83EF66AC8060}"/>
                </a:ext>
              </a:extLst>
            </p:cNvPr>
            <p:cNvSpPr/>
            <p:nvPr/>
          </p:nvSpPr>
          <p:spPr>
            <a:xfrm>
              <a:off x="3910438" y="4603599"/>
              <a:ext cx="1361338" cy="6979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6" name="TextBox 2105">
              <a:extLst>
                <a:ext uri="{FF2B5EF4-FFF2-40B4-BE49-F238E27FC236}">
                  <a16:creationId xmlns:a16="http://schemas.microsoft.com/office/drawing/2014/main" id="{CF8B3F0B-50E0-220B-0F8D-2746A991F092}"/>
                </a:ext>
              </a:extLst>
            </p:cNvPr>
            <p:cNvSpPr txBox="1"/>
            <p:nvPr/>
          </p:nvSpPr>
          <p:spPr>
            <a:xfrm>
              <a:off x="3910438" y="4659969"/>
              <a:ext cx="1361338" cy="584775"/>
            </a:xfrm>
            <a:prstGeom prst="rect">
              <a:avLst/>
            </a:prstGeom>
            <a:noFill/>
          </p:spPr>
          <p:txBody>
            <a:bodyPr wrap="square" rtlCol="0">
              <a:spAutoFit/>
            </a:bodyPr>
            <a:lstStyle/>
            <a:p>
              <a:pPr algn="ctr"/>
              <a:r>
                <a:rPr lang="ar-LB" sz="3200" b="0" i="0" u="none" strike="noStrike" cap="none" dirty="0">
                  <a:solidFill>
                    <a:srgbClr val="39A9E0"/>
                  </a:solidFill>
                  <a:latin typeface="Tajawal Black" panose="00000500000000000000" pitchFamily="2" charset="-78"/>
                  <a:ea typeface="Century Gothic"/>
                  <a:cs typeface="Tajawal Black" panose="00000500000000000000" pitchFamily="2" charset="-78"/>
                  <a:sym typeface="Century Gothic"/>
                </a:rPr>
                <a:t>إعمل</a:t>
              </a:r>
            </a:p>
          </p:txBody>
        </p:sp>
      </p:grpSp>
      <p:grpSp>
        <p:nvGrpSpPr>
          <p:cNvPr id="2120" name="ta7ada">
            <a:extLst>
              <a:ext uri="{FF2B5EF4-FFF2-40B4-BE49-F238E27FC236}">
                <a16:creationId xmlns:a16="http://schemas.microsoft.com/office/drawing/2014/main" id="{7D19956A-2AB1-8CB2-AD9B-8FC381ADF576}"/>
              </a:ext>
            </a:extLst>
          </p:cNvPr>
          <p:cNvGrpSpPr/>
          <p:nvPr/>
        </p:nvGrpSpPr>
        <p:grpSpPr>
          <a:xfrm>
            <a:off x="4502279" y="5657788"/>
            <a:ext cx="1361338" cy="697932"/>
            <a:chOff x="4502279" y="5657788"/>
            <a:chExt cx="1361338" cy="697932"/>
          </a:xfrm>
          <a:effectLst>
            <a:outerShdw blurRad="50800" dist="38100" dir="2700000" algn="tl" rotWithShape="0">
              <a:prstClr val="black">
                <a:alpha val="40000"/>
              </a:prstClr>
            </a:outerShdw>
          </a:effectLst>
        </p:grpSpPr>
        <p:sp>
          <p:nvSpPr>
            <p:cNvPr id="2107" name="Rectangle: Rounded Corners 2106">
              <a:extLst>
                <a:ext uri="{FF2B5EF4-FFF2-40B4-BE49-F238E27FC236}">
                  <a16:creationId xmlns:a16="http://schemas.microsoft.com/office/drawing/2014/main" id="{97CA7B36-5668-4377-881A-EBAFA564F131}"/>
                </a:ext>
              </a:extLst>
            </p:cNvPr>
            <p:cNvSpPr/>
            <p:nvPr/>
          </p:nvSpPr>
          <p:spPr>
            <a:xfrm>
              <a:off x="4502279" y="5657788"/>
              <a:ext cx="1361338" cy="6979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8" name="TextBox 2107">
              <a:extLst>
                <a:ext uri="{FF2B5EF4-FFF2-40B4-BE49-F238E27FC236}">
                  <a16:creationId xmlns:a16="http://schemas.microsoft.com/office/drawing/2014/main" id="{91FB49A1-0043-70C4-3E8B-6FE87DB7B4F6}"/>
                </a:ext>
              </a:extLst>
            </p:cNvPr>
            <p:cNvSpPr txBox="1"/>
            <p:nvPr/>
          </p:nvSpPr>
          <p:spPr>
            <a:xfrm>
              <a:off x="4502279" y="5714158"/>
              <a:ext cx="1361338" cy="584775"/>
            </a:xfrm>
            <a:prstGeom prst="rect">
              <a:avLst/>
            </a:prstGeom>
            <a:noFill/>
          </p:spPr>
          <p:txBody>
            <a:bodyPr wrap="square" rtlCol="0">
              <a:spAutoFit/>
            </a:bodyPr>
            <a:lstStyle/>
            <a:p>
              <a:pPr algn="ctr"/>
              <a:r>
                <a:rPr lang="ar-LB" sz="3200" b="0" i="0" u="none" strike="noStrike" cap="none" dirty="0">
                  <a:solidFill>
                    <a:srgbClr val="39A9E0"/>
                  </a:solidFill>
                  <a:latin typeface="Tajawal Black" panose="00000500000000000000" pitchFamily="2" charset="-78"/>
                  <a:ea typeface="Century Gothic"/>
                  <a:cs typeface="Tajawal Black" panose="00000500000000000000" pitchFamily="2" charset="-78"/>
                  <a:sym typeface="Century Gothic"/>
                </a:rPr>
                <a:t>تحدّى</a:t>
              </a:r>
            </a:p>
          </p:txBody>
        </p:sp>
      </p:grpSp>
      <p:grpSp>
        <p:nvGrpSpPr>
          <p:cNvPr id="2117" name="e7sal">
            <a:extLst>
              <a:ext uri="{FF2B5EF4-FFF2-40B4-BE49-F238E27FC236}">
                <a16:creationId xmlns:a16="http://schemas.microsoft.com/office/drawing/2014/main" id="{2FD08573-6E48-6E9D-2E9F-86F49D1FA038}"/>
              </a:ext>
            </a:extLst>
          </p:cNvPr>
          <p:cNvGrpSpPr/>
          <p:nvPr/>
        </p:nvGrpSpPr>
        <p:grpSpPr>
          <a:xfrm>
            <a:off x="2813314" y="2555924"/>
            <a:ext cx="1361338" cy="697932"/>
            <a:chOff x="2813314" y="2555924"/>
            <a:chExt cx="1361338" cy="697932"/>
          </a:xfrm>
          <a:effectLst>
            <a:outerShdw blurRad="50800" dist="38100" dir="2700000" algn="tl" rotWithShape="0">
              <a:prstClr val="black">
                <a:alpha val="40000"/>
              </a:prstClr>
            </a:outerShdw>
          </a:effectLst>
        </p:grpSpPr>
        <p:sp>
          <p:nvSpPr>
            <p:cNvPr id="2109" name="Rectangle: Rounded Corners 2108">
              <a:extLst>
                <a:ext uri="{FF2B5EF4-FFF2-40B4-BE49-F238E27FC236}">
                  <a16:creationId xmlns:a16="http://schemas.microsoft.com/office/drawing/2014/main" id="{37BCEB00-3179-BA91-D2A9-B4FF9EEF7E8A}"/>
                </a:ext>
              </a:extLst>
            </p:cNvPr>
            <p:cNvSpPr/>
            <p:nvPr/>
          </p:nvSpPr>
          <p:spPr>
            <a:xfrm>
              <a:off x="2813314" y="2555924"/>
              <a:ext cx="1361338" cy="6979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0" name="TextBox 2109">
              <a:extLst>
                <a:ext uri="{FF2B5EF4-FFF2-40B4-BE49-F238E27FC236}">
                  <a16:creationId xmlns:a16="http://schemas.microsoft.com/office/drawing/2014/main" id="{5570B93F-253E-E647-B037-5355007289F1}"/>
                </a:ext>
              </a:extLst>
            </p:cNvPr>
            <p:cNvSpPr txBox="1"/>
            <p:nvPr/>
          </p:nvSpPr>
          <p:spPr>
            <a:xfrm>
              <a:off x="2813314" y="2612294"/>
              <a:ext cx="1361338" cy="584775"/>
            </a:xfrm>
            <a:prstGeom prst="rect">
              <a:avLst/>
            </a:prstGeom>
            <a:noFill/>
          </p:spPr>
          <p:txBody>
            <a:bodyPr wrap="square" rtlCol="0">
              <a:spAutoFit/>
            </a:bodyPr>
            <a:lstStyle/>
            <a:p>
              <a:pPr algn="ctr"/>
              <a:r>
                <a:rPr lang="ar-LB" sz="3200" b="0" i="0" u="none" strike="noStrike" cap="none" dirty="0">
                  <a:solidFill>
                    <a:srgbClr val="39A9E0"/>
                  </a:solidFill>
                  <a:latin typeface="Tajawal Black" panose="00000500000000000000" pitchFamily="2" charset="-78"/>
                  <a:ea typeface="Century Gothic"/>
                  <a:cs typeface="Tajawal Black" panose="00000500000000000000" pitchFamily="2" charset="-78"/>
                  <a:sym typeface="Century Gothic"/>
                </a:rPr>
                <a:t>إحصل</a:t>
              </a:r>
            </a:p>
          </p:txBody>
        </p:sp>
      </p:grpSp>
      <p:grpSp>
        <p:nvGrpSpPr>
          <p:cNvPr id="2116" name="sa3ed">
            <a:extLst>
              <a:ext uri="{FF2B5EF4-FFF2-40B4-BE49-F238E27FC236}">
                <a16:creationId xmlns:a16="http://schemas.microsoft.com/office/drawing/2014/main" id="{E8A0216A-4EBE-B691-538C-EFE88EDBBF97}"/>
              </a:ext>
            </a:extLst>
          </p:cNvPr>
          <p:cNvGrpSpPr/>
          <p:nvPr/>
        </p:nvGrpSpPr>
        <p:grpSpPr>
          <a:xfrm>
            <a:off x="2164903" y="1510084"/>
            <a:ext cx="1361338" cy="697932"/>
            <a:chOff x="2164903" y="1510084"/>
            <a:chExt cx="1361338" cy="697932"/>
          </a:xfrm>
          <a:effectLst>
            <a:outerShdw blurRad="50800" dist="38100" dir="2700000" algn="tl" rotWithShape="0">
              <a:prstClr val="black">
                <a:alpha val="40000"/>
              </a:prstClr>
            </a:outerShdw>
          </a:effectLst>
        </p:grpSpPr>
        <p:sp>
          <p:nvSpPr>
            <p:cNvPr id="2111" name="Rectangle: Rounded Corners 2110">
              <a:extLst>
                <a:ext uri="{FF2B5EF4-FFF2-40B4-BE49-F238E27FC236}">
                  <a16:creationId xmlns:a16="http://schemas.microsoft.com/office/drawing/2014/main" id="{944B1A47-2634-EB30-D60A-E9F9D36B7B52}"/>
                </a:ext>
              </a:extLst>
            </p:cNvPr>
            <p:cNvSpPr/>
            <p:nvPr/>
          </p:nvSpPr>
          <p:spPr>
            <a:xfrm>
              <a:off x="2164903" y="1510084"/>
              <a:ext cx="1361338" cy="6979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2" name="TextBox 2111">
              <a:extLst>
                <a:ext uri="{FF2B5EF4-FFF2-40B4-BE49-F238E27FC236}">
                  <a16:creationId xmlns:a16="http://schemas.microsoft.com/office/drawing/2014/main" id="{86470BC0-6414-6B56-D751-C03F0C718ACD}"/>
                </a:ext>
              </a:extLst>
            </p:cNvPr>
            <p:cNvSpPr txBox="1"/>
            <p:nvPr/>
          </p:nvSpPr>
          <p:spPr>
            <a:xfrm>
              <a:off x="2164903" y="1566454"/>
              <a:ext cx="1361338" cy="584775"/>
            </a:xfrm>
            <a:prstGeom prst="rect">
              <a:avLst/>
            </a:prstGeom>
            <a:noFill/>
          </p:spPr>
          <p:txBody>
            <a:bodyPr wrap="square" rtlCol="0">
              <a:spAutoFit/>
            </a:bodyPr>
            <a:lstStyle/>
            <a:p>
              <a:pPr algn="ctr"/>
              <a:r>
                <a:rPr lang="ar-LB" sz="3200" b="0" i="0" u="none" strike="noStrike" cap="none" dirty="0">
                  <a:solidFill>
                    <a:srgbClr val="39A9E0"/>
                  </a:solidFill>
                  <a:latin typeface="Tajawal Black" panose="00000500000000000000" pitchFamily="2" charset="-78"/>
                  <a:ea typeface="Century Gothic"/>
                  <a:cs typeface="Tajawal Black" panose="00000500000000000000" pitchFamily="2" charset="-78"/>
                  <a:sym typeface="Century Gothic"/>
                </a:rPr>
                <a:t>ساعد</a:t>
              </a:r>
            </a:p>
          </p:txBody>
        </p:sp>
      </p:grpSp>
      <p:grpSp>
        <p:nvGrpSpPr>
          <p:cNvPr id="2115" name="e5tar">
            <a:extLst>
              <a:ext uri="{FF2B5EF4-FFF2-40B4-BE49-F238E27FC236}">
                <a16:creationId xmlns:a16="http://schemas.microsoft.com/office/drawing/2014/main" id="{F1F229E0-53AB-B2D0-BDD4-F268171C19F4}"/>
              </a:ext>
            </a:extLst>
          </p:cNvPr>
          <p:cNvGrpSpPr/>
          <p:nvPr/>
        </p:nvGrpSpPr>
        <p:grpSpPr>
          <a:xfrm>
            <a:off x="1690621" y="445068"/>
            <a:ext cx="1361338" cy="697932"/>
            <a:chOff x="1690621" y="445068"/>
            <a:chExt cx="1361338" cy="697932"/>
          </a:xfrm>
          <a:effectLst>
            <a:outerShdw blurRad="50800" dist="38100" dir="2700000" algn="tl" rotWithShape="0">
              <a:prstClr val="black">
                <a:alpha val="40000"/>
              </a:prstClr>
            </a:outerShdw>
          </a:effectLst>
        </p:grpSpPr>
        <p:sp>
          <p:nvSpPr>
            <p:cNvPr id="2113" name="Rectangle: Rounded Corners 2112">
              <a:extLst>
                <a:ext uri="{FF2B5EF4-FFF2-40B4-BE49-F238E27FC236}">
                  <a16:creationId xmlns:a16="http://schemas.microsoft.com/office/drawing/2014/main" id="{795FFFB6-9F2B-4C4A-6171-AF569BFDE97A}"/>
                </a:ext>
              </a:extLst>
            </p:cNvPr>
            <p:cNvSpPr/>
            <p:nvPr/>
          </p:nvSpPr>
          <p:spPr>
            <a:xfrm>
              <a:off x="1690621" y="445068"/>
              <a:ext cx="1361338" cy="6979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4" name="TextBox 2113">
              <a:extLst>
                <a:ext uri="{FF2B5EF4-FFF2-40B4-BE49-F238E27FC236}">
                  <a16:creationId xmlns:a16="http://schemas.microsoft.com/office/drawing/2014/main" id="{8E0C539E-22D4-94C7-03C4-A51D23CCA8A6}"/>
                </a:ext>
              </a:extLst>
            </p:cNvPr>
            <p:cNvSpPr txBox="1"/>
            <p:nvPr/>
          </p:nvSpPr>
          <p:spPr>
            <a:xfrm>
              <a:off x="1690621" y="499676"/>
              <a:ext cx="1361338" cy="584775"/>
            </a:xfrm>
            <a:prstGeom prst="rect">
              <a:avLst/>
            </a:prstGeom>
            <a:noFill/>
          </p:spPr>
          <p:txBody>
            <a:bodyPr wrap="square" rtlCol="0">
              <a:spAutoFit/>
            </a:bodyPr>
            <a:lstStyle/>
            <a:p>
              <a:pPr algn="ctr"/>
              <a:r>
                <a:rPr lang="ar-LB" sz="3200" b="0" i="0" u="none" strike="noStrike" cap="none" dirty="0">
                  <a:solidFill>
                    <a:srgbClr val="39A9E0"/>
                  </a:solidFill>
                  <a:latin typeface="Tajawal Black" panose="00000500000000000000" pitchFamily="2" charset="-78"/>
                  <a:ea typeface="Century Gothic"/>
                  <a:cs typeface="Tajawal Black" panose="00000500000000000000" pitchFamily="2" charset="-78"/>
                  <a:sym typeface="Century Gothic"/>
                </a:rPr>
                <a:t>إختر</a:t>
              </a:r>
              <a:endParaRPr lang="ar-LB" sz="1200" b="0" i="0" u="none" strike="noStrike" cap="none" dirty="0">
                <a:solidFill>
                  <a:srgbClr val="39A9E0"/>
                </a:solidFill>
                <a:latin typeface="Tajawal Black" panose="00000500000000000000" pitchFamily="2" charset="-78"/>
                <a:cs typeface="Tajawal Black" panose="00000500000000000000" pitchFamily="2" charset="-78"/>
                <a:sym typeface="Arial"/>
              </a:endParaRPr>
            </a:p>
          </p:txBody>
        </p:sp>
      </p:grpSp>
      <p:grpSp>
        <p:nvGrpSpPr>
          <p:cNvPr id="3" name="08">
            <a:extLst>
              <a:ext uri="{FF2B5EF4-FFF2-40B4-BE49-F238E27FC236}">
                <a16:creationId xmlns:a16="http://schemas.microsoft.com/office/drawing/2014/main" id="{CAE4E2A5-448B-A86A-36AE-FB2B275B67A9}"/>
              </a:ext>
            </a:extLst>
          </p:cNvPr>
          <p:cNvGrpSpPr/>
          <p:nvPr/>
        </p:nvGrpSpPr>
        <p:grpSpPr>
          <a:xfrm>
            <a:off x="-2380737" y="6705600"/>
            <a:ext cx="1981200" cy="1981200"/>
            <a:chOff x="1481418" y="3888814"/>
            <a:chExt cx="1981200" cy="1981200"/>
          </a:xfrm>
        </p:grpSpPr>
        <p:sp>
          <p:nvSpPr>
            <p:cNvPr id="12" name="Rectangle: Rounded Corners 11">
              <a:extLst>
                <a:ext uri="{FF2B5EF4-FFF2-40B4-BE49-F238E27FC236}">
                  <a16:creationId xmlns:a16="http://schemas.microsoft.com/office/drawing/2014/main" id="{1C66FD18-940E-E473-47FE-4600365D8C6C}"/>
                </a:ext>
              </a:extLst>
            </p:cNvPr>
            <p:cNvSpPr/>
            <p:nvPr/>
          </p:nvSpPr>
          <p:spPr>
            <a:xfrm>
              <a:off x="1481418" y="3888814"/>
              <a:ext cx="1981200" cy="1981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759;p7">
              <a:extLst>
                <a:ext uri="{FF2B5EF4-FFF2-40B4-BE49-F238E27FC236}">
                  <a16:creationId xmlns:a16="http://schemas.microsoft.com/office/drawing/2014/main" id="{C169BDE2-1A80-404C-F656-AA362B0750B0}"/>
                </a:ext>
              </a:extLst>
            </p:cNvPr>
            <p:cNvSpPr/>
            <p:nvPr/>
          </p:nvSpPr>
          <p:spPr>
            <a:xfrm>
              <a:off x="1743636" y="4151032"/>
              <a:ext cx="1456764" cy="1456764"/>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 name="07">
            <a:extLst>
              <a:ext uri="{FF2B5EF4-FFF2-40B4-BE49-F238E27FC236}">
                <a16:creationId xmlns:a16="http://schemas.microsoft.com/office/drawing/2014/main" id="{7AEE0FC8-927B-2AF1-01F4-8937199256D7}"/>
              </a:ext>
            </a:extLst>
          </p:cNvPr>
          <p:cNvGrpSpPr/>
          <p:nvPr/>
        </p:nvGrpSpPr>
        <p:grpSpPr>
          <a:xfrm>
            <a:off x="2211614" y="7082255"/>
            <a:ext cx="1981200" cy="1981200"/>
            <a:chOff x="3897406" y="3888814"/>
            <a:chExt cx="1981200" cy="1981200"/>
          </a:xfrm>
        </p:grpSpPr>
        <p:sp>
          <p:nvSpPr>
            <p:cNvPr id="9" name="Rectangle: Rounded Corners 8">
              <a:extLst>
                <a:ext uri="{FF2B5EF4-FFF2-40B4-BE49-F238E27FC236}">
                  <a16:creationId xmlns:a16="http://schemas.microsoft.com/office/drawing/2014/main" id="{82F2E6B6-135E-A615-48F0-B98C4E3F6B34}"/>
                </a:ext>
              </a:extLst>
            </p:cNvPr>
            <p:cNvSpPr/>
            <p:nvPr/>
          </p:nvSpPr>
          <p:spPr>
            <a:xfrm>
              <a:off x="3897406" y="3888814"/>
              <a:ext cx="1981200" cy="1981200"/>
            </a:xfrm>
            <a:prstGeom prst="roundRec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Google Shape;764;p7">
              <a:extLst>
                <a:ext uri="{FF2B5EF4-FFF2-40B4-BE49-F238E27FC236}">
                  <a16:creationId xmlns:a16="http://schemas.microsoft.com/office/drawing/2014/main" id="{A2B01F41-3B83-5DAC-46D8-E3E9AC5367B7}"/>
                </a:ext>
              </a:extLst>
            </p:cNvPr>
            <p:cNvSpPr/>
            <p:nvPr/>
          </p:nvSpPr>
          <p:spPr>
            <a:xfrm>
              <a:off x="4137212" y="4131520"/>
              <a:ext cx="1501588" cy="1501588"/>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 name="06">
            <a:extLst>
              <a:ext uri="{FF2B5EF4-FFF2-40B4-BE49-F238E27FC236}">
                <a16:creationId xmlns:a16="http://schemas.microsoft.com/office/drawing/2014/main" id="{BE94D59A-AE3D-556C-6716-C33A031FD332}"/>
              </a:ext>
            </a:extLst>
          </p:cNvPr>
          <p:cNvGrpSpPr/>
          <p:nvPr/>
        </p:nvGrpSpPr>
        <p:grpSpPr>
          <a:xfrm>
            <a:off x="7961493" y="7324961"/>
            <a:ext cx="1981200" cy="1981200"/>
            <a:chOff x="6313394" y="3874300"/>
            <a:chExt cx="1981200" cy="1981200"/>
          </a:xfrm>
        </p:grpSpPr>
        <p:sp>
          <p:nvSpPr>
            <p:cNvPr id="25" name="Rectangle: Rounded Corners 24">
              <a:extLst>
                <a:ext uri="{FF2B5EF4-FFF2-40B4-BE49-F238E27FC236}">
                  <a16:creationId xmlns:a16="http://schemas.microsoft.com/office/drawing/2014/main" id="{8A2918D1-0964-E528-9441-33033054FE22}"/>
                </a:ext>
              </a:extLst>
            </p:cNvPr>
            <p:cNvSpPr/>
            <p:nvPr/>
          </p:nvSpPr>
          <p:spPr>
            <a:xfrm>
              <a:off x="6313394" y="3874300"/>
              <a:ext cx="1981200" cy="1981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oogle Shape;767;p7" descr="Management with solid fill">
              <a:extLst>
                <a:ext uri="{FF2B5EF4-FFF2-40B4-BE49-F238E27FC236}">
                  <a16:creationId xmlns:a16="http://schemas.microsoft.com/office/drawing/2014/main" id="{821EC62A-3612-B819-2FAF-BAD8FE3E777F}"/>
                </a:ext>
              </a:extLst>
            </p:cNvPr>
            <p:cNvPicPr preferRelativeResize="0"/>
            <p:nvPr/>
          </p:nvPicPr>
          <p:blipFill rotWithShape="1">
            <a:blip r:embed="rId6">
              <a:alphaModFix/>
            </a:blip>
            <a:srcRect/>
            <a:stretch/>
          </p:blipFill>
          <p:spPr>
            <a:xfrm>
              <a:off x="6607774" y="4151032"/>
              <a:ext cx="1392440" cy="1392440"/>
            </a:xfrm>
            <a:prstGeom prst="rect">
              <a:avLst/>
            </a:prstGeom>
            <a:noFill/>
            <a:ln>
              <a:noFill/>
            </a:ln>
          </p:spPr>
        </p:pic>
      </p:grpSp>
      <p:grpSp>
        <p:nvGrpSpPr>
          <p:cNvPr id="27" name="05">
            <a:extLst>
              <a:ext uri="{FF2B5EF4-FFF2-40B4-BE49-F238E27FC236}">
                <a16:creationId xmlns:a16="http://schemas.microsoft.com/office/drawing/2014/main" id="{0AAE5211-87EE-9EE7-989D-263E6B1BEAF5}"/>
              </a:ext>
            </a:extLst>
          </p:cNvPr>
          <p:cNvGrpSpPr/>
          <p:nvPr/>
        </p:nvGrpSpPr>
        <p:grpSpPr>
          <a:xfrm>
            <a:off x="13030200" y="5486400"/>
            <a:ext cx="1981200" cy="1981200"/>
            <a:chOff x="8729382" y="3874300"/>
            <a:chExt cx="1981200" cy="1981200"/>
          </a:xfrm>
        </p:grpSpPr>
        <p:sp>
          <p:nvSpPr>
            <p:cNvPr id="28" name="Rectangle: Rounded Corners 27">
              <a:extLst>
                <a:ext uri="{FF2B5EF4-FFF2-40B4-BE49-F238E27FC236}">
                  <a16:creationId xmlns:a16="http://schemas.microsoft.com/office/drawing/2014/main" id="{B27B09C3-33EB-4264-6AC0-77DF924A9016}"/>
                </a:ext>
              </a:extLst>
            </p:cNvPr>
            <p:cNvSpPr/>
            <p:nvPr/>
          </p:nvSpPr>
          <p:spPr>
            <a:xfrm>
              <a:off x="8729382" y="3874300"/>
              <a:ext cx="1981200" cy="1981200"/>
            </a:xfrm>
            <a:prstGeom prst="roundRect">
              <a:avLst/>
            </a:prstGeom>
            <a:solidFill>
              <a:srgbClr val="6FB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oogle Shape;737;p7">
              <a:extLst>
                <a:ext uri="{FF2B5EF4-FFF2-40B4-BE49-F238E27FC236}">
                  <a16:creationId xmlns:a16="http://schemas.microsoft.com/office/drawing/2014/main" id="{C91BFB8E-FEA3-C90E-AD71-8A02CFF81ABB}"/>
                </a:ext>
              </a:extLst>
            </p:cNvPr>
            <p:cNvSpPr/>
            <p:nvPr/>
          </p:nvSpPr>
          <p:spPr>
            <a:xfrm>
              <a:off x="8983028" y="4127946"/>
              <a:ext cx="1473908" cy="1473908"/>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ajawal" panose="00000500000000000000" pitchFamily="2" charset="-78"/>
                <a:cs typeface="Tajawal" panose="00000500000000000000" pitchFamily="2" charset="-78"/>
                <a:sym typeface="Arial"/>
              </a:endParaRPr>
            </a:p>
          </p:txBody>
        </p:sp>
      </p:grpSp>
      <p:grpSp>
        <p:nvGrpSpPr>
          <p:cNvPr id="30" name="04">
            <a:extLst>
              <a:ext uri="{FF2B5EF4-FFF2-40B4-BE49-F238E27FC236}">
                <a16:creationId xmlns:a16="http://schemas.microsoft.com/office/drawing/2014/main" id="{7CE0CF07-DD29-9461-4090-BB508D7A3A67}"/>
              </a:ext>
            </a:extLst>
          </p:cNvPr>
          <p:cNvGrpSpPr/>
          <p:nvPr/>
        </p:nvGrpSpPr>
        <p:grpSpPr>
          <a:xfrm>
            <a:off x="-2118519" y="-1493886"/>
            <a:ext cx="1981200" cy="1981200"/>
            <a:chOff x="1481418" y="1678335"/>
            <a:chExt cx="1981200" cy="1981200"/>
          </a:xfrm>
        </p:grpSpPr>
        <p:sp>
          <p:nvSpPr>
            <p:cNvPr id="31" name="Rectangle: Rounded Corners 30">
              <a:extLst>
                <a:ext uri="{FF2B5EF4-FFF2-40B4-BE49-F238E27FC236}">
                  <a16:creationId xmlns:a16="http://schemas.microsoft.com/office/drawing/2014/main" id="{0A966E2E-40B4-5039-9E3F-38B79B915666}"/>
                </a:ext>
              </a:extLst>
            </p:cNvPr>
            <p:cNvSpPr/>
            <p:nvPr/>
          </p:nvSpPr>
          <p:spPr>
            <a:xfrm>
              <a:off x="1481418" y="1678335"/>
              <a:ext cx="1981200" cy="1981200"/>
            </a:xfrm>
            <a:prstGeom prst="roundRect">
              <a:avLst/>
            </a:prstGeom>
            <a:solidFill>
              <a:srgbClr val="6FB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Google Shape;741;p7">
              <a:extLst>
                <a:ext uri="{FF2B5EF4-FFF2-40B4-BE49-F238E27FC236}">
                  <a16:creationId xmlns:a16="http://schemas.microsoft.com/office/drawing/2014/main" id="{05A28A55-6EE2-604A-323C-538B51EC2C78}"/>
                </a:ext>
              </a:extLst>
            </p:cNvPr>
            <p:cNvSpPr/>
            <p:nvPr/>
          </p:nvSpPr>
          <p:spPr>
            <a:xfrm>
              <a:off x="1743636" y="1968054"/>
              <a:ext cx="1456764" cy="1456764"/>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ajawal" panose="00000500000000000000" pitchFamily="2" charset="-78"/>
                <a:cs typeface="Tajawal" panose="00000500000000000000" pitchFamily="2" charset="-78"/>
                <a:sym typeface="Arial"/>
              </a:endParaRPr>
            </a:p>
          </p:txBody>
        </p:sp>
      </p:grpSp>
      <p:grpSp>
        <p:nvGrpSpPr>
          <p:cNvPr id="33" name="03">
            <a:extLst>
              <a:ext uri="{FF2B5EF4-FFF2-40B4-BE49-F238E27FC236}">
                <a16:creationId xmlns:a16="http://schemas.microsoft.com/office/drawing/2014/main" id="{C901129E-C7C9-73A0-1FD7-79EFCC3F190E}"/>
              </a:ext>
            </a:extLst>
          </p:cNvPr>
          <p:cNvGrpSpPr/>
          <p:nvPr/>
        </p:nvGrpSpPr>
        <p:grpSpPr>
          <a:xfrm>
            <a:off x="3042790" y="-2097845"/>
            <a:ext cx="1981200" cy="1981200"/>
            <a:chOff x="3897406" y="1678335"/>
            <a:chExt cx="1981200" cy="1981200"/>
          </a:xfrm>
        </p:grpSpPr>
        <p:sp>
          <p:nvSpPr>
            <p:cNvPr id="34" name="Rectangle: Rounded Corners 33">
              <a:extLst>
                <a:ext uri="{FF2B5EF4-FFF2-40B4-BE49-F238E27FC236}">
                  <a16:creationId xmlns:a16="http://schemas.microsoft.com/office/drawing/2014/main" id="{0B266C33-C85C-BE84-8349-A79371695484}"/>
                </a:ext>
              </a:extLst>
            </p:cNvPr>
            <p:cNvSpPr/>
            <p:nvPr/>
          </p:nvSpPr>
          <p:spPr>
            <a:xfrm>
              <a:off x="3897406" y="1678335"/>
              <a:ext cx="1981200" cy="1981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745;p7">
              <a:extLst>
                <a:ext uri="{FF2B5EF4-FFF2-40B4-BE49-F238E27FC236}">
                  <a16:creationId xmlns:a16="http://schemas.microsoft.com/office/drawing/2014/main" id="{4430EB45-B064-6FA0-CEC5-2A61F0F7B75B}"/>
                </a:ext>
              </a:extLst>
            </p:cNvPr>
            <p:cNvSpPr/>
            <p:nvPr/>
          </p:nvSpPr>
          <p:spPr>
            <a:xfrm>
              <a:off x="4137212" y="1916070"/>
              <a:ext cx="1501588" cy="1501588"/>
            </a:xfrm>
            <a:prstGeom prst="rect">
              <a:avLst/>
            </a:prstGeom>
            <a:blipFill rotWithShape="1">
              <a:blip r:embed="rId9">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ajawal" panose="00000500000000000000" pitchFamily="2" charset="-78"/>
                <a:cs typeface="Tajawal" panose="00000500000000000000" pitchFamily="2" charset="-78"/>
                <a:sym typeface="Arial"/>
              </a:endParaRPr>
            </a:p>
          </p:txBody>
        </p:sp>
      </p:grpSp>
      <p:grpSp>
        <p:nvGrpSpPr>
          <p:cNvPr id="36" name="02">
            <a:extLst>
              <a:ext uri="{FF2B5EF4-FFF2-40B4-BE49-F238E27FC236}">
                <a16:creationId xmlns:a16="http://schemas.microsoft.com/office/drawing/2014/main" id="{EF7480D2-6BE6-651E-E6FD-BDD6C72A9F85}"/>
              </a:ext>
            </a:extLst>
          </p:cNvPr>
          <p:cNvGrpSpPr/>
          <p:nvPr/>
        </p:nvGrpSpPr>
        <p:grpSpPr>
          <a:xfrm>
            <a:off x="6274673" y="-2484486"/>
            <a:ext cx="1981200" cy="1981200"/>
            <a:chOff x="6313394" y="1663821"/>
            <a:chExt cx="1981200" cy="1981200"/>
          </a:xfrm>
        </p:grpSpPr>
        <p:sp>
          <p:nvSpPr>
            <p:cNvPr id="37" name="Rectangle: Rounded Corners 36">
              <a:extLst>
                <a:ext uri="{FF2B5EF4-FFF2-40B4-BE49-F238E27FC236}">
                  <a16:creationId xmlns:a16="http://schemas.microsoft.com/office/drawing/2014/main" id="{E0CED3B5-57FA-B1AE-04F2-1235A6822C26}"/>
                </a:ext>
              </a:extLst>
            </p:cNvPr>
            <p:cNvSpPr/>
            <p:nvPr/>
          </p:nvSpPr>
          <p:spPr>
            <a:xfrm>
              <a:off x="6313394" y="1663821"/>
              <a:ext cx="1981200" cy="1981200"/>
            </a:xfrm>
            <a:prstGeom prst="roundRec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Google Shape;749;p7">
              <a:extLst>
                <a:ext uri="{FF2B5EF4-FFF2-40B4-BE49-F238E27FC236}">
                  <a16:creationId xmlns:a16="http://schemas.microsoft.com/office/drawing/2014/main" id="{B9B45929-6BE5-574A-1DFF-4BD1C612D7B6}"/>
                </a:ext>
              </a:extLst>
            </p:cNvPr>
            <p:cNvSpPr/>
            <p:nvPr/>
          </p:nvSpPr>
          <p:spPr>
            <a:xfrm>
              <a:off x="6607774" y="1968722"/>
              <a:ext cx="1392440" cy="1392440"/>
            </a:xfrm>
            <a:prstGeom prst="rect">
              <a:avLst/>
            </a:prstGeom>
            <a:blipFill rotWithShape="1">
              <a:blip r:embed="rId10">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ajawal" panose="00000500000000000000" pitchFamily="2" charset="-78"/>
                <a:cs typeface="Tajawal" panose="00000500000000000000" pitchFamily="2" charset="-78"/>
                <a:sym typeface="Arial"/>
              </a:endParaRPr>
            </a:p>
          </p:txBody>
        </p:sp>
      </p:grpSp>
      <p:grpSp>
        <p:nvGrpSpPr>
          <p:cNvPr id="39" name="01">
            <a:extLst>
              <a:ext uri="{FF2B5EF4-FFF2-40B4-BE49-F238E27FC236}">
                <a16:creationId xmlns:a16="http://schemas.microsoft.com/office/drawing/2014/main" id="{98AA9CAE-028B-585C-31E9-4D0BA8824D29}"/>
              </a:ext>
            </a:extLst>
          </p:cNvPr>
          <p:cNvGrpSpPr/>
          <p:nvPr/>
        </p:nvGrpSpPr>
        <p:grpSpPr>
          <a:xfrm>
            <a:off x="11697914" y="-2544718"/>
            <a:ext cx="1981200" cy="1981200"/>
            <a:chOff x="8729382" y="1663821"/>
            <a:chExt cx="1981200" cy="1981200"/>
          </a:xfrm>
        </p:grpSpPr>
        <p:sp>
          <p:nvSpPr>
            <p:cNvPr id="40" name="Rectangle: Rounded Corners 39">
              <a:extLst>
                <a:ext uri="{FF2B5EF4-FFF2-40B4-BE49-F238E27FC236}">
                  <a16:creationId xmlns:a16="http://schemas.microsoft.com/office/drawing/2014/main" id="{64AED4A4-005B-F618-1869-C5378889EC8C}"/>
                </a:ext>
              </a:extLst>
            </p:cNvPr>
            <p:cNvSpPr/>
            <p:nvPr/>
          </p:nvSpPr>
          <p:spPr>
            <a:xfrm>
              <a:off x="8729382" y="1663821"/>
              <a:ext cx="1981200" cy="1981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Google Shape;753;p7">
              <a:extLst>
                <a:ext uri="{FF2B5EF4-FFF2-40B4-BE49-F238E27FC236}">
                  <a16:creationId xmlns:a16="http://schemas.microsoft.com/office/drawing/2014/main" id="{D3F45D09-8E45-49EF-558B-6DAF8AE023D7}"/>
                </a:ext>
              </a:extLst>
            </p:cNvPr>
            <p:cNvSpPr/>
            <p:nvPr/>
          </p:nvSpPr>
          <p:spPr>
            <a:xfrm>
              <a:off x="8983028" y="1959482"/>
              <a:ext cx="1473908" cy="1473908"/>
            </a:xfrm>
            <a:prstGeom prst="rect">
              <a:avLst/>
            </a:prstGeom>
            <a:blipFill rotWithShape="1">
              <a:blip r:embed="rId11">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ajawal" panose="00000500000000000000" pitchFamily="2" charset="-78"/>
                <a:cs typeface="Tajawal" panose="00000500000000000000" pitchFamily="2" charset="-78"/>
                <a:sym typeface="Arial"/>
              </a:endParaRPr>
            </a:p>
          </p:txBody>
        </p:sp>
      </p:grpSp>
    </p:spTree>
    <p:extLst>
      <p:ext uri="{BB962C8B-B14F-4D97-AF65-F5344CB8AC3E}">
        <p14:creationId xmlns:p14="http://schemas.microsoft.com/office/powerpoint/2010/main" val="2199252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15"/>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115"/>
                  </p:tgtEl>
                </p:cond>
              </p:nextCondLst>
            </p:seq>
            <p:seq concurrent="1" nextAc="seek">
              <p:cTn id="9" restart="whenNotActive" fill="hold" evtFilter="cancelBubble" nodeType="interactiveSeq">
                <p:stCondLst>
                  <p:cond evt="onClick" delay="0">
                    <p:tgtEl>
                      <p:spTgt spid="2116"/>
                    </p:tgtEl>
                  </p:cond>
                </p:stCondLst>
                <p:endSync evt="end" delay="0">
                  <p:rtn val="all"/>
                </p:endSync>
                <p:childTnLst>
                  <p:par>
                    <p:cTn id="10" fill="hold">
                      <p:stCondLst>
                        <p:cond delay="0"/>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9"/>
                                        </p:tgtEl>
                                        <p:attrNameLst>
                                          <p:attrName>style.visibility</p:attrName>
                                        </p:attrNameLst>
                                      </p:cBhvr>
                                      <p:to>
                                        <p:strVal val="visible"/>
                                      </p:to>
                                    </p:set>
                                    <p:anim calcmode="lin" valueType="num">
                                      <p:cBhvr additive="base">
                                        <p:cTn id="14" dur="500" fill="hold"/>
                                        <p:tgtEl>
                                          <p:spTgt spid="49"/>
                                        </p:tgtEl>
                                        <p:attrNameLst>
                                          <p:attrName>ppt_x</p:attrName>
                                        </p:attrNameLst>
                                      </p:cBhvr>
                                      <p:tavLst>
                                        <p:tav tm="0">
                                          <p:val>
                                            <p:strVal val="0-#ppt_w/2"/>
                                          </p:val>
                                        </p:tav>
                                        <p:tav tm="100000">
                                          <p:val>
                                            <p:strVal val="#ppt_x"/>
                                          </p:val>
                                        </p:tav>
                                      </p:tavLst>
                                    </p:anim>
                                    <p:anim calcmode="lin" valueType="num">
                                      <p:cBhvr additive="base">
                                        <p:cTn id="15"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116"/>
                  </p:tgtEl>
                </p:cond>
              </p:nextCondLst>
            </p:seq>
            <p:seq concurrent="1" nextAc="seek">
              <p:cTn id="16" restart="whenNotActive" fill="hold" evtFilter="cancelBubble" nodeType="interactiveSeq">
                <p:stCondLst>
                  <p:cond evt="onClick" delay="0">
                    <p:tgtEl>
                      <p:spTgt spid="2117"/>
                    </p:tgtEl>
                  </p:cond>
                </p:stCondLst>
                <p:endSync evt="end" delay="0">
                  <p:rtn val="all"/>
                </p:endSync>
                <p:childTnLst>
                  <p:par>
                    <p:cTn id="17" fill="hold">
                      <p:stCondLst>
                        <p:cond delay="0"/>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500" fill="hold"/>
                                        <p:tgtEl>
                                          <p:spTgt spid="50"/>
                                        </p:tgtEl>
                                        <p:attrNameLst>
                                          <p:attrName>ppt_x</p:attrName>
                                        </p:attrNameLst>
                                      </p:cBhvr>
                                      <p:tavLst>
                                        <p:tav tm="0">
                                          <p:val>
                                            <p:strVal val="0-#ppt_w/2"/>
                                          </p:val>
                                        </p:tav>
                                        <p:tav tm="100000">
                                          <p:val>
                                            <p:strVal val="#ppt_x"/>
                                          </p:val>
                                        </p:tav>
                                      </p:tavLst>
                                    </p:anim>
                                    <p:anim calcmode="lin" valueType="num">
                                      <p:cBhvr additive="base">
                                        <p:cTn id="22"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117"/>
                  </p:tgtEl>
                </p:cond>
              </p:nextCondLst>
            </p:seq>
            <p:seq concurrent="1" nextAc="seek">
              <p:cTn id="23" restart="whenNotActive" fill="hold" evtFilter="cancelBubble" nodeType="interactiveSeq">
                <p:stCondLst>
                  <p:cond evt="onClick" delay="0">
                    <p:tgtEl>
                      <p:spTgt spid="2118"/>
                    </p:tgtEl>
                  </p:cond>
                </p:stCondLst>
                <p:endSync evt="end" delay="0">
                  <p:rtn val="all"/>
                </p:endSync>
                <p:childTnLst>
                  <p:par>
                    <p:cTn id="24" fill="hold">
                      <p:stCondLst>
                        <p:cond delay="0"/>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500" fill="hold"/>
                                        <p:tgtEl>
                                          <p:spTgt spid="51"/>
                                        </p:tgtEl>
                                        <p:attrNameLst>
                                          <p:attrName>ppt_x</p:attrName>
                                        </p:attrNameLst>
                                      </p:cBhvr>
                                      <p:tavLst>
                                        <p:tav tm="0">
                                          <p:val>
                                            <p:strVal val="0-#ppt_w/2"/>
                                          </p:val>
                                        </p:tav>
                                        <p:tav tm="100000">
                                          <p:val>
                                            <p:strVal val="#ppt_x"/>
                                          </p:val>
                                        </p:tav>
                                      </p:tavLst>
                                    </p:anim>
                                    <p:anim calcmode="lin" valueType="num">
                                      <p:cBhvr additive="base">
                                        <p:cTn id="29"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118"/>
                  </p:tgtEl>
                </p:cond>
              </p:nextCondLst>
            </p:seq>
            <p:seq concurrent="1" nextAc="seek">
              <p:cTn id="30" restart="whenNotActive" fill="hold" evtFilter="cancelBubble" nodeType="interactiveSeq">
                <p:stCondLst>
                  <p:cond evt="onClick" delay="0">
                    <p:tgtEl>
                      <p:spTgt spid="2119"/>
                    </p:tgtEl>
                  </p:cond>
                </p:stCondLst>
                <p:endSync evt="end" delay="0">
                  <p:rtn val="all"/>
                </p:endSync>
                <p:childTnLst>
                  <p:par>
                    <p:cTn id="31" fill="hold">
                      <p:stCondLst>
                        <p:cond delay="0"/>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068"/>
                                        </p:tgtEl>
                                        <p:attrNameLst>
                                          <p:attrName>style.visibility</p:attrName>
                                        </p:attrNameLst>
                                      </p:cBhvr>
                                      <p:to>
                                        <p:strVal val="visible"/>
                                      </p:to>
                                    </p:set>
                                    <p:anim calcmode="lin" valueType="num">
                                      <p:cBhvr additive="base">
                                        <p:cTn id="35" dur="500" fill="hold"/>
                                        <p:tgtEl>
                                          <p:spTgt spid="2068"/>
                                        </p:tgtEl>
                                        <p:attrNameLst>
                                          <p:attrName>ppt_x</p:attrName>
                                        </p:attrNameLst>
                                      </p:cBhvr>
                                      <p:tavLst>
                                        <p:tav tm="0">
                                          <p:val>
                                            <p:strVal val="0-#ppt_w/2"/>
                                          </p:val>
                                        </p:tav>
                                        <p:tav tm="100000">
                                          <p:val>
                                            <p:strVal val="#ppt_x"/>
                                          </p:val>
                                        </p:tav>
                                      </p:tavLst>
                                    </p:anim>
                                    <p:anim calcmode="lin" valueType="num">
                                      <p:cBhvr additive="base">
                                        <p:cTn id="36" dur="500" fill="hold"/>
                                        <p:tgtEl>
                                          <p:spTgt spid="2068"/>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119"/>
                  </p:tgtEl>
                </p:cond>
              </p:nextCondLst>
            </p:seq>
            <p:seq concurrent="1" nextAc="seek">
              <p:cTn id="37" restart="whenNotActive" fill="hold" evtFilter="cancelBubble" nodeType="interactiveSeq">
                <p:stCondLst>
                  <p:cond evt="onClick" delay="0">
                    <p:tgtEl>
                      <p:spTgt spid="2120"/>
                    </p:tgtEl>
                  </p:cond>
                </p:stCondLst>
                <p:endSync evt="end" delay="0">
                  <p:rtn val="all"/>
                </p:endSync>
                <p:childTnLst>
                  <p:par>
                    <p:cTn id="38" fill="hold">
                      <p:stCondLst>
                        <p:cond delay="0"/>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073"/>
                                        </p:tgtEl>
                                        <p:attrNameLst>
                                          <p:attrName>style.visibility</p:attrName>
                                        </p:attrNameLst>
                                      </p:cBhvr>
                                      <p:to>
                                        <p:strVal val="visible"/>
                                      </p:to>
                                    </p:set>
                                    <p:anim calcmode="lin" valueType="num">
                                      <p:cBhvr additive="base">
                                        <p:cTn id="42" dur="500" fill="hold"/>
                                        <p:tgtEl>
                                          <p:spTgt spid="2073"/>
                                        </p:tgtEl>
                                        <p:attrNameLst>
                                          <p:attrName>ppt_x</p:attrName>
                                        </p:attrNameLst>
                                      </p:cBhvr>
                                      <p:tavLst>
                                        <p:tav tm="0">
                                          <p:val>
                                            <p:strVal val="0-#ppt_w/2"/>
                                          </p:val>
                                        </p:tav>
                                        <p:tav tm="100000">
                                          <p:val>
                                            <p:strVal val="#ppt_x"/>
                                          </p:val>
                                        </p:tav>
                                      </p:tavLst>
                                    </p:anim>
                                    <p:anim calcmode="lin" valueType="num">
                                      <p:cBhvr additive="base">
                                        <p:cTn id="43" dur="500" fill="hold"/>
                                        <p:tgtEl>
                                          <p:spTgt spid="207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12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51794-2B39-CF5A-FFE6-0052E27F311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4BC259-25CA-475C-5EEF-59E85B89CE0F}"/>
              </a:ext>
            </a:extLst>
          </p:cNvPr>
          <p:cNvSpPr txBox="1"/>
          <p:nvPr/>
        </p:nvSpPr>
        <p:spPr>
          <a:xfrm>
            <a:off x="2537012" y="733184"/>
            <a:ext cx="7117976" cy="707886"/>
          </a:xfrm>
          <a:prstGeom prst="rect">
            <a:avLst/>
          </a:prstGeom>
          <a:noFill/>
        </p:spPr>
        <p:txBody>
          <a:bodyPr wrap="square" rtlCol="0">
            <a:spAutoFit/>
          </a:bodyPr>
          <a:lstStyle/>
          <a:p>
            <a:pPr algn="ctr"/>
            <a:r>
              <a:rPr lang="ar-LB" sz="4000" b="0" i="0" dirty="0">
                <a:solidFill>
                  <a:srgbClr val="39A9E0"/>
                </a:solidFill>
                <a:effectLst/>
                <a:latin typeface="Tajawal Black" panose="00000500000000000000" pitchFamily="2" charset="-78"/>
                <a:cs typeface="Tajawal Black" panose="00000500000000000000" pitchFamily="2" charset="-78"/>
              </a:rPr>
              <a:t>ما أهمية </a:t>
            </a:r>
            <a:r>
              <a:rPr lang="ar-LB" sz="4000" b="0" i="0" dirty="0">
                <a:solidFill>
                  <a:srgbClr val="E3212B"/>
                </a:solidFill>
                <a:effectLst/>
                <a:latin typeface="Tajawal Black" panose="00000500000000000000" pitchFamily="2" charset="-78"/>
                <a:cs typeface="Tajawal Black" panose="00000500000000000000" pitchFamily="2" charset="-78"/>
              </a:rPr>
              <a:t>التطوع؟</a:t>
            </a:r>
            <a:endParaRPr lang="en-US" sz="4000" b="1" spc="300" dirty="0">
              <a:solidFill>
                <a:srgbClr val="E3212B"/>
              </a:solidFill>
              <a:latin typeface="Tajawal Black" panose="00000500000000000000" pitchFamily="2" charset="-78"/>
              <a:cs typeface="Tajawal Black" panose="00000500000000000000" pitchFamily="2" charset="-78"/>
            </a:endParaRPr>
          </a:p>
        </p:txBody>
      </p:sp>
      <p:pic>
        <p:nvPicPr>
          <p:cNvPr id="8" name="Google Shape;433;p44" descr="Icon&#10;&#10;Description automatically generated with low confidence">
            <a:extLst>
              <a:ext uri="{FF2B5EF4-FFF2-40B4-BE49-F238E27FC236}">
                <a16:creationId xmlns:a16="http://schemas.microsoft.com/office/drawing/2014/main" id="{92002488-156B-A237-829C-F486B3265ED5}"/>
              </a:ext>
            </a:extLst>
          </p:cNvPr>
          <p:cNvPicPr preferRelativeResize="0"/>
          <p:nvPr/>
        </p:nvPicPr>
        <p:blipFill rotWithShape="1">
          <a:blip r:embed="rId3">
            <a:alphaModFix/>
          </a:blip>
          <a:srcRect/>
          <a:stretch/>
        </p:blipFill>
        <p:spPr>
          <a:xfrm>
            <a:off x="10456936" y="-24166"/>
            <a:ext cx="1645747" cy="938468"/>
          </a:xfrm>
          <a:prstGeom prst="rect">
            <a:avLst/>
          </a:prstGeom>
          <a:noFill/>
          <a:ln>
            <a:noFill/>
          </a:ln>
        </p:spPr>
      </p:pic>
      <p:sp>
        <p:nvSpPr>
          <p:cNvPr id="42" name="Rectangle: Rounded Corners 41">
            <a:extLst>
              <a:ext uri="{FF2B5EF4-FFF2-40B4-BE49-F238E27FC236}">
                <a16:creationId xmlns:a16="http://schemas.microsoft.com/office/drawing/2014/main" id="{861207F9-9E64-6278-756D-77D0F3787B15}"/>
              </a:ext>
            </a:extLst>
          </p:cNvPr>
          <p:cNvSpPr/>
          <p:nvPr/>
        </p:nvSpPr>
        <p:spPr>
          <a:xfrm rot="18900000">
            <a:off x="7716436" y="-3110100"/>
            <a:ext cx="5183160" cy="1576160"/>
          </a:xfrm>
          <a:prstGeom prst="roundRect">
            <a:avLst>
              <a:gd name="adj" fmla="val 50000"/>
            </a:avLst>
          </a:prstGeom>
          <a:solidFill>
            <a:srgbClr val="6FB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63CC2B3B-A18B-4866-1FF0-9322386E132D}"/>
              </a:ext>
            </a:extLst>
          </p:cNvPr>
          <p:cNvSpPr/>
          <p:nvPr/>
        </p:nvSpPr>
        <p:spPr>
          <a:xfrm rot="18900000">
            <a:off x="7083354" y="8355358"/>
            <a:ext cx="5339391" cy="1576160"/>
          </a:xfrm>
          <a:prstGeom prst="roundRect">
            <a:avLst>
              <a:gd name="adj" fmla="val 50000"/>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ircle: Hollow 43">
            <a:extLst>
              <a:ext uri="{FF2B5EF4-FFF2-40B4-BE49-F238E27FC236}">
                <a16:creationId xmlns:a16="http://schemas.microsoft.com/office/drawing/2014/main" id="{309D02BF-21FD-B59A-185D-943339BF9DF4}"/>
              </a:ext>
            </a:extLst>
          </p:cNvPr>
          <p:cNvSpPr/>
          <p:nvPr/>
        </p:nvSpPr>
        <p:spPr>
          <a:xfrm>
            <a:off x="-3377822" y="-2969521"/>
            <a:ext cx="3552682" cy="3552682"/>
          </a:xfrm>
          <a:prstGeom prst="donut">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TextBox 44">
            <a:extLst>
              <a:ext uri="{FF2B5EF4-FFF2-40B4-BE49-F238E27FC236}">
                <a16:creationId xmlns:a16="http://schemas.microsoft.com/office/drawing/2014/main" id="{96C64764-2809-6EB0-D719-45725B2C5725}"/>
              </a:ext>
            </a:extLst>
          </p:cNvPr>
          <p:cNvSpPr txBox="1"/>
          <p:nvPr/>
        </p:nvSpPr>
        <p:spPr>
          <a:xfrm>
            <a:off x="4191786" y="6407672"/>
            <a:ext cx="3808428" cy="276999"/>
          </a:xfrm>
          <a:prstGeom prst="rect">
            <a:avLst/>
          </a:prstGeom>
          <a:noFill/>
        </p:spPr>
        <p:txBody>
          <a:bodyPr wrap="square" rtlCol="0">
            <a:spAutoFit/>
          </a:bodyPr>
          <a:lstStyle/>
          <a:p>
            <a:pPr algn="ctr"/>
            <a:r>
              <a:rPr lang="ar-LB" sz="1200" dirty="0">
                <a:latin typeface="Tajawal" panose="00000500000000000000" pitchFamily="2" charset="-78"/>
                <a:cs typeface="Tajawal" panose="00000500000000000000" pitchFamily="2" charset="-78"/>
              </a:rPr>
              <a:t>اضغط على البطاقات لاظهار المعلومات</a:t>
            </a:r>
            <a:endParaRPr lang="en-US" sz="1200" dirty="0">
              <a:latin typeface="Tajawal" panose="00000500000000000000" pitchFamily="2" charset="-78"/>
              <a:cs typeface="Tajawal" panose="00000500000000000000" pitchFamily="2" charset="-78"/>
            </a:endParaRPr>
          </a:p>
        </p:txBody>
      </p:sp>
      <p:sp>
        <p:nvSpPr>
          <p:cNvPr id="2049" name="08 T">
            <a:extLst>
              <a:ext uri="{FF2B5EF4-FFF2-40B4-BE49-F238E27FC236}">
                <a16:creationId xmlns:a16="http://schemas.microsoft.com/office/drawing/2014/main" id="{26B367A7-53B0-50A2-1BF6-01783C673742}"/>
              </a:ext>
            </a:extLst>
          </p:cNvPr>
          <p:cNvSpPr/>
          <p:nvPr/>
        </p:nvSpPr>
        <p:spPr>
          <a:xfrm>
            <a:off x="1492304" y="3896800"/>
            <a:ext cx="1981200" cy="1981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1800" b="1"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توسيع دائرة معارفك</a:t>
            </a:r>
          </a:p>
        </p:txBody>
      </p:sp>
      <p:sp>
        <p:nvSpPr>
          <p:cNvPr id="2050" name="07 T">
            <a:extLst>
              <a:ext uri="{FF2B5EF4-FFF2-40B4-BE49-F238E27FC236}">
                <a16:creationId xmlns:a16="http://schemas.microsoft.com/office/drawing/2014/main" id="{C33697E0-399B-83A1-A7C8-DAC3B3AAE2EA}"/>
              </a:ext>
            </a:extLst>
          </p:cNvPr>
          <p:cNvSpPr/>
          <p:nvPr/>
        </p:nvSpPr>
        <p:spPr>
          <a:xfrm>
            <a:off x="3908292" y="3896800"/>
            <a:ext cx="1981200" cy="1981200"/>
          </a:xfrm>
          <a:prstGeom prst="roundRec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1800" b="1"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إحداث تغيير إيجابي</a:t>
            </a:r>
          </a:p>
        </p:txBody>
      </p:sp>
      <p:sp>
        <p:nvSpPr>
          <p:cNvPr id="2051" name="06 T">
            <a:extLst>
              <a:ext uri="{FF2B5EF4-FFF2-40B4-BE49-F238E27FC236}">
                <a16:creationId xmlns:a16="http://schemas.microsoft.com/office/drawing/2014/main" id="{16C9D2E5-83BC-7BED-368E-870E433C538F}"/>
              </a:ext>
            </a:extLst>
          </p:cNvPr>
          <p:cNvSpPr/>
          <p:nvPr/>
        </p:nvSpPr>
        <p:spPr>
          <a:xfrm>
            <a:off x="6324280" y="3882286"/>
            <a:ext cx="1981200" cy="1981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1800" b="1"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مديري التوظيف يقدرون العمل التطوعي</a:t>
            </a:r>
          </a:p>
        </p:txBody>
      </p:sp>
      <p:sp>
        <p:nvSpPr>
          <p:cNvPr id="2052" name="05 T">
            <a:extLst>
              <a:ext uri="{FF2B5EF4-FFF2-40B4-BE49-F238E27FC236}">
                <a16:creationId xmlns:a16="http://schemas.microsoft.com/office/drawing/2014/main" id="{A3D993F6-F58F-50A5-358A-AA133E683706}"/>
              </a:ext>
            </a:extLst>
          </p:cNvPr>
          <p:cNvSpPr/>
          <p:nvPr/>
        </p:nvSpPr>
        <p:spPr>
          <a:xfrm>
            <a:off x="8729382" y="3866314"/>
            <a:ext cx="1981200" cy="1981200"/>
          </a:xfrm>
          <a:prstGeom prst="roundRect">
            <a:avLst/>
          </a:prstGeom>
          <a:solidFill>
            <a:srgbClr val="6FB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1800" b="1"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تمكين الأفراد</a:t>
            </a:r>
          </a:p>
        </p:txBody>
      </p:sp>
      <p:sp>
        <p:nvSpPr>
          <p:cNvPr id="61" name="04 T">
            <a:extLst>
              <a:ext uri="{FF2B5EF4-FFF2-40B4-BE49-F238E27FC236}">
                <a16:creationId xmlns:a16="http://schemas.microsoft.com/office/drawing/2014/main" id="{95847CA1-F576-2A43-5971-C7FD99F553D7}"/>
              </a:ext>
            </a:extLst>
          </p:cNvPr>
          <p:cNvSpPr/>
          <p:nvPr/>
        </p:nvSpPr>
        <p:spPr>
          <a:xfrm>
            <a:off x="1492304" y="1686321"/>
            <a:ext cx="1981200" cy="1981200"/>
          </a:xfrm>
          <a:prstGeom prst="roundRect">
            <a:avLst/>
          </a:prstGeom>
          <a:solidFill>
            <a:srgbClr val="6FB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1800" b="1"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إضافة قيمة إلى المنظمات غير الحكومية / المبادرات</a:t>
            </a:r>
          </a:p>
        </p:txBody>
      </p:sp>
      <p:sp>
        <p:nvSpPr>
          <p:cNvPr id="62" name="03 T">
            <a:extLst>
              <a:ext uri="{FF2B5EF4-FFF2-40B4-BE49-F238E27FC236}">
                <a16:creationId xmlns:a16="http://schemas.microsoft.com/office/drawing/2014/main" id="{1FD24BD0-28BC-CEA3-B713-14F8BCD50541}"/>
              </a:ext>
            </a:extLst>
          </p:cNvPr>
          <p:cNvSpPr/>
          <p:nvPr/>
        </p:nvSpPr>
        <p:spPr>
          <a:xfrm>
            <a:off x="3908292" y="1686321"/>
            <a:ext cx="1981200" cy="1981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1800" b="1"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تعزيز المجتمعات</a:t>
            </a:r>
          </a:p>
        </p:txBody>
      </p:sp>
      <p:sp>
        <p:nvSpPr>
          <p:cNvPr id="63" name="02 T">
            <a:extLst>
              <a:ext uri="{FF2B5EF4-FFF2-40B4-BE49-F238E27FC236}">
                <a16:creationId xmlns:a16="http://schemas.microsoft.com/office/drawing/2014/main" id="{98A91400-6C5E-4718-8491-A78E8E88A181}"/>
              </a:ext>
            </a:extLst>
          </p:cNvPr>
          <p:cNvSpPr/>
          <p:nvPr/>
        </p:nvSpPr>
        <p:spPr>
          <a:xfrm>
            <a:off x="6324280" y="1671807"/>
            <a:ext cx="1981200" cy="1981200"/>
          </a:xfrm>
          <a:prstGeom prst="roundRec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1800" b="1"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تساوي المليارات للمجتمع</a:t>
            </a:r>
          </a:p>
        </p:txBody>
      </p:sp>
      <p:sp>
        <p:nvSpPr>
          <p:cNvPr id="2048" name="01 T">
            <a:extLst>
              <a:ext uri="{FF2B5EF4-FFF2-40B4-BE49-F238E27FC236}">
                <a16:creationId xmlns:a16="http://schemas.microsoft.com/office/drawing/2014/main" id="{BFA1EAC4-098A-C8EF-4297-ABABE088BF33}"/>
              </a:ext>
            </a:extLst>
          </p:cNvPr>
          <p:cNvSpPr/>
          <p:nvPr/>
        </p:nvSpPr>
        <p:spPr>
          <a:xfrm>
            <a:off x="8740268" y="1671807"/>
            <a:ext cx="1981200" cy="1981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b="1" i="0" u="none" strike="noStrike" cap="none" dirty="0">
                <a:solidFill>
                  <a:schemeClr val="bg1"/>
                </a:solidFill>
                <a:latin typeface="Tajawal" panose="00000500000000000000" pitchFamily="2" charset="-78"/>
                <a:ea typeface="Century Gothic"/>
                <a:cs typeface="Tajawal" panose="00000500000000000000" pitchFamily="2" charset="-78"/>
                <a:sym typeface="Century Gothic"/>
              </a:rPr>
              <a:t>تعلم مهارات جديدة واكتساب الخبرات</a:t>
            </a:r>
            <a:endParaRPr lang="ar-LB" sz="1400" b="1" i="0" u="none" strike="noStrike" cap="none" dirty="0">
              <a:solidFill>
                <a:schemeClr val="bg1"/>
              </a:solidFill>
              <a:latin typeface="Tajawal" panose="00000500000000000000" pitchFamily="2" charset="-78"/>
              <a:cs typeface="Tajawal" panose="00000500000000000000" pitchFamily="2" charset="-78"/>
              <a:sym typeface="Arial"/>
            </a:endParaRPr>
          </a:p>
        </p:txBody>
      </p:sp>
      <p:grpSp>
        <p:nvGrpSpPr>
          <p:cNvPr id="2061" name="08">
            <a:extLst>
              <a:ext uri="{FF2B5EF4-FFF2-40B4-BE49-F238E27FC236}">
                <a16:creationId xmlns:a16="http://schemas.microsoft.com/office/drawing/2014/main" id="{24000B1F-0D13-CFD2-C826-8046A464F648}"/>
              </a:ext>
            </a:extLst>
          </p:cNvPr>
          <p:cNvGrpSpPr/>
          <p:nvPr/>
        </p:nvGrpSpPr>
        <p:grpSpPr>
          <a:xfrm>
            <a:off x="1481418" y="3888814"/>
            <a:ext cx="1981200" cy="1981200"/>
            <a:chOff x="1481418" y="3888814"/>
            <a:chExt cx="1981200" cy="1981200"/>
          </a:xfrm>
        </p:grpSpPr>
        <p:sp>
          <p:nvSpPr>
            <p:cNvPr id="19" name="Rectangle: Rounded Corners 18">
              <a:extLst>
                <a:ext uri="{FF2B5EF4-FFF2-40B4-BE49-F238E27FC236}">
                  <a16:creationId xmlns:a16="http://schemas.microsoft.com/office/drawing/2014/main" id="{75D07528-7166-9AF3-ECA7-8D9929933352}"/>
                </a:ext>
              </a:extLst>
            </p:cNvPr>
            <p:cNvSpPr/>
            <p:nvPr/>
          </p:nvSpPr>
          <p:spPr>
            <a:xfrm>
              <a:off x="1481418" y="3888814"/>
              <a:ext cx="1981200" cy="1981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Google Shape;759;p7">
              <a:extLst>
                <a:ext uri="{FF2B5EF4-FFF2-40B4-BE49-F238E27FC236}">
                  <a16:creationId xmlns:a16="http://schemas.microsoft.com/office/drawing/2014/main" id="{6C23AB4C-191C-BC6E-8D9F-7D460786CF5C}"/>
                </a:ext>
              </a:extLst>
            </p:cNvPr>
            <p:cNvSpPr/>
            <p:nvPr/>
          </p:nvSpPr>
          <p:spPr>
            <a:xfrm>
              <a:off x="1743636" y="4151032"/>
              <a:ext cx="1456764" cy="1456764"/>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60" name="07">
            <a:extLst>
              <a:ext uri="{FF2B5EF4-FFF2-40B4-BE49-F238E27FC236}">
                <a16:creationId xmlns:a16="http://schemas.microsoft.com/office/drawing/2014/main" id="{F88CD363-4EE3-BC54-760B-B2669F9B80DE}"/>
              </a:ext>
            </a:extLst>
          </p:cNvPr>
          <p:cNvGrpSpPr/>
          <p:nvPr/>
        </p:nvGrpSpPr>
        <p:grpSpPr>
          <a:xfrm>
            <a:off x="3897406" y="3888814"/>
            <a:ext cx="1981200" cy="1981200"/>
            <a:chOff x="3897406" y="3888814"/>
            <a:chExt cx="1981200" cy="1981200"/>
          </a:xfrm>
        </p:grpSpPr>
        <p:sp>
          <p:nvSpPr>
            <p:cNvPr id="22" name="Rectangle: Rounded Corners 21">
              <a:extLst>
                <a:ext uri="{FF2B5EF4-FFF2-40B4-BE49-F238E27FC236}">
                  <a16:creationId xmlns:a16="http://schemas.microsoft.com/office/drawing/2014/main" id="{93067D21-34F5-A335-28CB-3FA029BB5619}"/>
                </a:ext>
              </a:extLst>
            </p:cNvPr>
            <p:cNvSpPr/>
            <p:nvPr/>
          </p:nvSpPr>
          <p:spPr>
            <a:xfrm>
              <a:off x="3897406" y="3888814"/>
              <a:ext cx="1981200" cy="1981200"/>
            </a:xfrm>
            <a:prstGeom prst="roundRec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Google Shape;764;p7">
              <a:extLst>
                <a:ext uri="{FF2B5EF4-FFF2-40B4-BE49-F238E27FC236}">
                  <a16:creationId xmlns:a16="http://schemas.microsoft.com/office/drawing/2014/main" id="{FBA07334-CEFF-C3E0-FD7F-464534945AD2}"/>
                </a:ext>
              </a:extLst>
            </p:cNvPr>
            <p:cNvSpPr/>
            <p:nvPr/>
          </p:nvSpPr>
          <p:spPr>
            <a:xfrm>
              <a:off x="4137212" y="4131520"/>
              <a:ext cx="1501588" cy="1501588"/>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58" name="06">
            <a:extLst>
              <a:ext uri="{FF2B5EF4-FFF2-40B4-BE49-F238E27FC236}">
                <a16:creationId xmlns:a16="http://schemas.microsoft.com/office/drawing/2014/main" id="{43915FE7-3B4E-2B61-12D6-4D2530AC5170}"/>
              </a:ext>
            </a:extLst>
          </p:cNvPr>
          <p:cNvGrpSpPr/>
          <p:nvPr/>
        </p:nvGrpSpPr>
        <p:grpSpPr>
          <a:xfrm>
            <a:off x="6313394" y="3874300"/>
            <a:ext cx="1981200" cy="1981200"/>
            <a:chOff x="6313394" y="3874300"/>
            <a:chExt cx="1981200" cy="1981200"/>
          </a:xfrm>
        </p:grpSpPr>
        <p:sp>
          <p:nvSpPr>
            <p:cNvPr id="25" name="Rectangle: Rounded Corners 24">
              <a:extLst>
                <a:ext uri="{FF2B5EF4-FFF2-40B4-BE49-F238E27FC236}">
                  <a16:creationId xmlns:a16="http://schemas.microsoft.com/office/drawing/2014/main" id="{D00C8C33-12B0-F115-5ED6-15307E9EF5CA}"/>
                </a:ext>
              </a:extLst>
            </p:cNvPr>
            <p:cNvSpPr/>
            <p:nvPr/>
          </p:nvSpPr>
          <p:spPr>
            <a:xfrm>
              <a:off x="6313394" y="3874300"/>
              <a:ext cx="1981200" cy="1981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Google Shape;767;p7" descr="Management with solid fill">
              <a:extLst>
                <a:ext uri="{FF2B5EF4-FFF2-40B4-BE49-F238E27FC236}">
                  <a16:creationId xmlns:a16="http://schemas.microsoft.com/office/drawing/2014/main" id="{1EB6DA36-AC95-E1A8-2EA9-F1982839F5F4}"/>
                </a:ext>
              </a:extLst>
            </p:cNvPr>
            <p:cNvPicPr preferRelativeResize="0"/>
            <p:nvPr/>
          </p:nvPicPr>
          <p:blipFill rotWithShape="1">
            <a:blip r:embed="rId6">
              <a:alphaModFix/>
            </a:blip>
            <a:srcRect/>
            <a:stretch/>
          </p:blipFill>
          <p:spPr>
            <a:xfrm>
              <a:off x="6607774" y="4151032"/>
              <a:ext cx="1392440" cy="1392440"/>
            </a:xfrm>
            <a:prstGeom prst="rect">
              <a:avLst/>
            </a:prstGeom>
            <a:noFill/>
            <a:ln>
              <a:noFill/>
            </a:ln>
          </p:spPr>
        </p:pic>
      </p:grpSp>
      <p:grpSp>
        <p:nvGrpSpPr>
          <p:cNvPr id="2057" name="05">
            <a:extLst>
              <a:ext uri="{FF2B5EF4-FFF2-40B4-BE49-F238E27FC236}">
                <a16:creationId xmlns:a16="http://schemas.microsoft.com/office/drawing/2014/main" id="{67CAD760-246F-42BE-BAA7-21D3F75C871B}"/>
              </a:ext>
            </a:extLst>
          </p:cNvPr>
          <p:cNvGrpSpPr/>
          <p:nvPr/>
        </p:nvGrpSpPr>
        <p:grpSpPr>
          <a:xfrm>
            <a:off x="8729382" y="3874300"/>
            <a:ext cx="1981200" cy="1981200"/>
            <a:chOff x="8729382" y="3874300"/>
            <a:chExt cx="1981200" cy="1981200"/>
          </a:xfrm>
        </p:grpSpPr>
        <p:sp>
          <p:nvSpPr>
            <p:cNvPr id="33" name="Rectangle: Rounded Corners 32">
              <a:extLst>
                <a:ext uri="{FF2B5EF4-FFF2-40B4-BE49-F238E27FC236}">
                  <a16:creationId xmlns:a16="http://schemas.microsoft.com/office/drawing/2014/main" id="{44AB36B9-36FE-9B6C-BAFF-45A1ABAA7648}"/>
                </a:ext>
              </a:extLst>
            </p:cNvPr>
            <p:cNvSpPr/>
            <p:nvPr/>
          </p:nvSpPr>
          <p:spPr>
            <a:xfrm>
              <a:off x="8729382" y="3874300"/>
              <a:ext cx="1981200" cy="1981200"/>
            </a:xfrm>
            <a:prstGeom prst="roundRect">
              <a:avLst/>
            </a:prstGeom>
            <a:solidFill>
              <a:srgbClr val="6FB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Google Shape;737;p7">
              <a:extLst>
                <a:ext uri="{FF2B5EF4-FFF2-40B4-BE49-F238E27FC236}">
                  <a16:creationId xmlns:a16="http://schemas.microsoft.com/office/drawing/2014/main" id="{4BC43D06-39DE-C66B-B742-C39295A64442}"/>
                </a:ext>
              </a:extLst>
            </p:cNvPr>
            <p:cNvSpPr/>
            <p:nvPr/>
          </p:nvSpPr>
          <p:spPr>
            <a:xfrm>
              <a:off x="8983028" y="4127946"/>
              <a:ext cx="1473908" cy="1473908"/>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ajawal" panose="00000500000000000000" pitchFamily="2" charset="-78"/>
                <a:cs typeface="Tajawal" panose="00000500000000000000" pitchFamily="2" charset="-78"/>
                <a:sym typeface="Arial"/>
              </a:endParaRPr>
            </a:p>
          </p:txBody>
        </p:sp>
      </p:grpSp>
      <p:grpSp>
        <p:nvGrpSpPr>
          <p:cNvPr id="2056" name="04">
            <a:extLst>
              <a:ext uri="{FF2B5EF4-FFF2-40B4-BE49-F238E27FC236}">
                <a16:creationId xmlns:a16="http://schemas.microsoft.com/office/drawing/2014/main" id="{3DCB1100-71AE-7543-CC47-2DA3007BD112}"/>
              </a:ext>
            </a:extLst>
          </p:cNvPr>
          <p:cNvGrpSpPr/>
          <p:nvPr/>
        </p:nvGrpSpPr>
        <p:grpSpPr>
          <a:xfrm>
            <a:off x="1481418" y="1678335"/>
            <a:ext cx="1981200" cy="1981200"/>
            <a:chOff x="1481418" y="1678335"/>
            <a:chExt cx="1981200" cy="1981200"/>
          </a:xfrm>
        </p:grpSpPr>
        <p:sp>
          <p:nvSpPr>
            <p:cNvPr id="10" name="Rectangle: Rounded Corners 9">
              <a:extLst>
                <a:ext uri="{FF2B5EF4-FFF2-40B4-BE49-F238E27FC236}">
                  <a16:creationId xmlns:a16="http://schemas.microsoft.com/office/drawing/2014/main" id="{66C45686-4512-62DD-888B-75C4CDA0412B}"/>
                </a:ext>
              </a:extLst>
            </p:cNvPr>
            <p:cNvSpPr/>
            <p:nvPr/>
          </p:nvSpPr>
          <p:spPr>
            <a:xfrm>
              <a:off x="1481418" y="1678335"/>
              <a:ext cx="1981200" cy="1981200"/>
            </a:xfrm>
            <a:prstGeom prst="roundRect">
              <a:avLst/>
            </a:prstGeom>
            <a:solidFill>
              <a:srgbClr val="6FB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Google Shape;741;p7">
              <a:extLst>
                <a:ext uri="{FF2B5EF4-FFF2-40B4-BE49-F238E27FC236}">
                  <a16:creationId xmlns:a16="http://schemas.microsoft.com/office/drawing/2014/main" id="{736B9035-193C-6CE0-754E-5F4DED338AC7}"/>
                </a:ext>
              </a:extLst>
            </p:cNvPr>
            <p:cNvSpPr/>
            <p:nvPr/>
          </p:nvSpPr>
          <p:spPr>
            <a:xfrm>
              <a:off x="1743636" y="1968054"/>
              <a:ext cx="1456764" cy="1456764"/>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ajawal" panose="00000500000000000000" pitchFamily="2" charset="-78"/>
                <a:cs typeface="Tajawal" panose="00000500000000000000" pitchFamily="2" charset="-78"/>
                <a:sym typeface="Arial"/>
              </a:endParaRPr>
            </a:p>
          </p:txBody>
        </p:sp>
      </p:grpSp>
      <p:grpSp>
        <p:nvGrpSpPr>
          <p:cNvPr id="2055" name="03">
            <a:extLst>
              <a:ext uri="{FF2B5EF4-FFF2-40B4-BE49-F238E27FC236}">
                <a16:creationId xmlns:a16="http://schemas.microsoft.com/office/drawing/2014/main" id="{8FD289DF-DD32-5BA1-EBE2-638F037796D3}"/>
              </a:ext>
            </a:extLst>
          </p:cNvPr>
          <p:cNvGrpSpPr/>
          <p:nvPr/>
        </p:nvGrpSpPr>
        <p:grpSpPr>
          <a:xfrm>
            <a:off x="3897406" y="1678335"/>
            <a:ext cx="1981200" cy="1981200"/>
            <a:chOff x="3897406" y="1678335"/>
            <a:chExt cx="1981200" cy="1981200"/>
          </a:xfrm>
        </p:grpSpPr>
        <p:sp>
          <p:nvSpPr>
            <p:cNvPr id="11" name="Rectangle: Rounded Corners 10">
              <a:extLst>
                <a:ext uri="{FF2B5EF4-FFF2-40B4-BE49-F238E27FC236}">
                  <a16:creationId xmlns:a16="http://schemas.microsoft.com/office/drawing/2014/main" id="{DA08B597-9731-3956-133F-9A54D1159F5A}"/>
                </a:ext>
              </a:extLst>
            </p:cNvPr>
            <p:cNvSpPr/>
            <p:nvPr/>
          </p:nvSpPr>
          <p:spPr>
            <a:xfrm>
              <a:off x="3897406" y="1678335"/>
              <a:ext cx="1981200" cy="1981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Google Shape;745;p7">
              <a:extLst>
                <a:ext uri="{FF2B5EF4-FFF2-40B4-BE49-F238E27FC236}">
                  <a16:creationId xmlns:a16="http://schemas.microsoft.com/office/drawing/2014/main" id="{A617F9AB-10FD-8708-D0E2-F7C7BFAA40E5}"/>
                </a:ext>
              </a:extLst>
            </p:cNvPr>
            <p:cNvSpPr/>
            <p:nvPr/>
          </p:nvSpPr>
          <p:spPr>
            <a:xfrm>
              <a:off x="4137212" y="1916070"/>
              <a:ext cx="1501588" cy="1501588"/>
            </a:xfrm>
            <a:prstGeom prst="rect">
              <a:avLst/>
            </a:prstGeom>
            <a:blipFill rotWithShape="1">
              <a:blip r:embed="rId9">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ajawal" panose="00000500000000000000" pitchFamily="2" charset="-78"/>
                <a:cs typeface="Tajawal" panose="00000500000000000000" pitchFamily="2" charset="-78"/>
                <a:sym typeface="Arial"/>
              </a:endParaRPr>
            </a:p>
          </p:txBody>
        </p:sp>
      </p:grpSp>
      <p:grpSp>
        <p:nvGrpSpPr>
          <p:cNvPr id="2054" name="02">
            <a:extLst>
              <a:ext uri="{FF2B5EF4-FFF2-40B4-BE49-F238E27FC236}">
                <a16:creationId xmlns:a16="http://schemas.microsoft.com/office/drawing/2014/main" id="{16367A1C-73E2-EF8B-D0F7-21CF459A6B70}"/>
              </a:ext>
            </a:extLst>
          </p:cNvPr>
          <p:cNvGrpSpPr/>
          <p:nvPr/>
        </p:nvGrpSpPr>
        <p:grpSpPr>
          <a:xfrm>
            <a:off x="6313394" y="1663821"/>
            <a:ext cx="1981200" cy="1981200"/>
            <a:chOff x="6313394" y="1663821"/>
            <a:chExt cx="1981200" cy="1981200"/>
          </a:xfrm>
        </p:grpSpPr>
        <p:sp>
          <p:nvSpPr>
            <p:cNvPr id="14" name="Rectangle: Rounded Corners 13">
              <a:extLst>
                <a:ext uri="{FF2B5EF4-FFF2-40B4-BE49-F238E27FC236}">
                  <a16:creationId xmlns:a16="http://schemas.microsoft.com/office/drawing/2014/main" id="{82B19F81-0BB5-18B1-2E04-BBE20551ABB3}"/>
                </a:ext>
              </a:extLst>
            </p:cNvPr>
            <p:cNvSpPr/>
            <p:nvPr/>
          </p:nvSpPr>
          <p:spPr>
            <a:xfrm>
              <a:off x="6313394" y="1663821"/>
              <a:ext cx="1981200" cy="1981200"/>
            </a:xfrm>
            <a:prstGeom prst="roundRec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Google Shape;749;p7">
              <a:extLst>
                <a:ext uri="{FF2B5EF4-FFF2-40B4-BE49-F238E27FC236}">
                  <a16:creationId xmlns:a16="http://schemas.microsoft.com/office/drawing/2014/main" id="{76EC5874-C3BF-83C7-8528-E6CB3F136355}"/>
                </a:ext>
              </a:extLst>
            </p:cNvPr>
            <p:cNvSpPr/>
            <p:nvPr/>
          </p:nvSpPr>
          <p:spPr>
            <a:xfrm>
              <a:off x="6607774" y="1968722"/>
              <a:ext cx="1392440" cy="1392440"/>
            </a:xfrm>
            <a:prstGeom prst="rect">
              <a:avLst/>
            </a:prstGeom>
            <a:blipFill rotWithShape="1">
              <a:blip r:embed="rId10">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ajawal" panose="00000500000000000000" pitchFamily="2" charset="-78"/>
                <a:cs typeface="Tajawal" panose="00000500000000000000" pitchFamily="2" charset="-78"/>
                <a:sym typeface="Arial"/>
              </a:endParaRPr>
            </a:p>
          </p:txBody>
        </p:sp>
      </p:grpSp>
      <p:grpSp>
        <p:nvGrpSpPr>
          <p:cNvPr id="2053" name="01">
            <a:extLst>
              <a:ext uri="{FF2B5EF4-FFF2-40B4-BE49-F238E27FC236}">
                <a16:creationId xmlns:a16="http://schemas.microsoft.com/office/drawing/2014/main" id="{CC9F8942-D020-B980-D526-D904B5050DAF}"/>
              </a:ext>
            </a:extLst>
          </p:cNvPr>
          <p:cNvGrpSpPr/>
          <p:nvPr/>
        </p:nvGrpSpPr>
        <p:grpSpPr>
          <a:xfrm>
            <a:off x="8729382" y="1663821"/>
            <a:ext cx="1981200" cy="1981200"/>
            <a:chOff x="8729382" y="1663821"/>
            <a:chExt cx="1981200" cy="1981200"/>
          </a:xfrm>
        </p:grpSpPr>
        <p:sp>
          <p:nvSpPr>
            <p:cNvPr id="16" name="Rectangle: Rounded Corners 15">
              <a:extLst>
                <a:ext uri="{FF2B5EF4-FFF2-40B4-BE49-F238E27FC236}">
                  <a16:creationId xmlns:a16="http://schemas.microsoft.com/office/drawing/2014/main" id="{ED359F2B-D13F-AFE2-3934-6A4D47E7D0CE}"/>
                </a:ext>
              </a:extLst>
            </p:cNvPr>
            <p:cNvSpPr/>
            <p:nvPr/>
          </p:nvSpPr>
          <p:spPr>
            <a:xfrm>
              <a:off x="8729382" y="1663821"/>
              <a:ext cx="1981200" cy="1981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Google Shape;753;p7">
              <a:extLst>
                <a:ext uri="{FF2B5EF4-FFF2-40B4-BE49-F238E27FC236}">
                  <a16:creationId xmlns:a16="http://schemas.microsoft.com/office/drawing/2014/main" id="{F7395C7E-43F9-F538-0D00-160E8ABBCD11}"/>
                </a:ext>
              </a:extLst>
            </p:cNvPr>
            <p:cNvSpPr/>
            <p:nvPr/>
          </p:nvSpPr>
          <p:spPr>
            <a:xfrm>
              <a:off x="8983028" y="1959482"/>
              <a:ext cx="1473908" cy="1473908"/>
            </a:xfrm>
            <a:prstGeom prst="rect">
              <a:avLst/>
            </a:prstGeom>
            <a:blipFill rotWithShape="1">
              <a:blip r:embed="rId11">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ajawal" panose="00000500000000000000" pitchFamily="2" charset="-78"/>
                <a:cs typeface="Tajawal" panose="00000500000000000000" pitchFamily="2" charset="-78"/>
                <a:sym typeface="Arial"/>
              </a:endParaRPr>
            </a:p>
          </p:txBody>
        </p:sp>
      </p:grpSp>
    </p:spTree>
    <p:extLst>
      <p:ext uri="{BB962C8B-B14F-4D97-AF65-F5344CB8AC3E}">
        <p14:creationId xmlns:p14="http://schemas.microsoft.com/office/powerpoint/2010/main" val="2212514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53"/>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withEffect">
                                  <p:stCondLst>
                                    <p:cond delay="0"/>
                                  </p:stCondLst>
                                  <p:childTnLst>
                                    <p:anim calcmode="lin" valueType="num">
                                      <p:cBhvr>
                                        <p:cTn id="6" dur="500"/>
                                        <p:tgtEl>
                                          <p:spTgt spid="2053"/>
                                        </p:tgtEl>
                                        <p:attrNameLst>
                                          <p:attrName>ppt_w</p:attrName>
                                        </p:attrNameLst>
                                      </p:cBhvr>
                                      <p:tavLst>
                                        <p:tav tm="0">
                                          <p:val>
                                            <p:strVal val="ppt_w"/>
                                          </p:val>
                                        </p:tav>
                                        <p:tav tm="100000">
                                          <p:val>
                                            <p:fltVal val="0"/>
                                          </p:val>
                                        </p:tav>
                                      </p:tavLst>
                                    </p:anim>
                                    <p:anim calcmode="lin" valueType="num">
                                      <p:cBhvr>
                                        <p:cTn id="7" dur="500"/>
                                        <p:tgtEl>
                                          <p:spTgt spid="2053"/>
                                        </p:tgtEl>
                                        <p:attrNameLst>
                                          <p:attrName>ppt_h</p:attrName>
                                        </p:attrNameLst>
                                      </p:cBhvr>
                                      <p:tavLst>
                                        <p:tav tm="0">
                                          <p:val>
                                            <p:strVal val="ppt_h"/>
                                          </p:val>
                                        </p:tav>
                                        <p:tav tm="100000">
                                          <p:val>
                                            <p:strVal val="ppt_h"/>
                                          </p:val>
                                        </p:tav>
                                      </p:tavLst>
                                    </p:anim>
                                    <p:set>
                                      <p:cBhvr>
                                        <p:cTn id="8" dur="1" fill="hold">
                                          <p:stCondLst>
                                            <p:cond delay="499"/>
                                          </p:stCondLst>
                                        </p:cTn>
                                        <p:tgtEl>
                                          <p:spTgt spid="2053"/>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048"/>
                                        </p:tgtEl>
                                        <p:attrNameLst>
                                          <p:attrName>style.visibility</p:attrName>
                                        </p:attrNameLst>
                                      </p:cBhvr>
                                      <p:to>
                                        <p:strVal val="visible"/>
                                      </p:to>
                                    </p:set>
                                    <p:anim calcmode="lin" valueType="num">
                                      <p:cBhvr>
                                        <p:cTn id="12" dur="500" fill="hold"/>
                                        <p:tgtEl>
                                          <p:spTgt spid="2048"/>
                                        </p:tgtEl>
                                        <p:attrNameLst>
                                          <p:attrName>ppt_w</p:attrName>
                                        </p:attrNameLst>
                                      </p:cBhvr>
                                      <p:tavLst>
                                        <p:tav tm="0">
                                          <p:val>
                                            <p:fltVal val="0"/>
                                          </p:val>
                                        </p:tav>
                                        <p:tav tm="100000">
                                          <p:val>
                                            <p:strVal val="#ppt_w"/>
                                          </p:val>
                                        </p:tav>
                                      </p:tavLst>
                                    </p:anim>
                                    <p:anim calcmode="lin" valueType="num">
                                      <p:cBhvr>
                                        <p:cTn id="13" dur="500" fill="hold"/>
                                        <p:tgtEl>
                                          <p:spTgt spid="204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53"/>
                  </p:tgtEl>
                </p:cond>
              </p:nextCondLst>
            </p:seq>
            <p:seq concurrent="1" nextAc="seek">
              <p:cTn id="14" restart="whenNotActive" fill="hold" evtFilter="cancelBubble" nodeType="interactiveSeq">
                <p:stCondLst>
                  <p:cond evt="onClick" delay="0">
                    <p:tgtEl>
                      <p:spTgt spid="2054"/>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withEffect">
                                  <p:stCondLst>
                                    <p:cond delay="0"/>
                                  </p:stCondLst>
                                  <p:childTnLst>
                                    <p:anim calcmode="lin" valueType="num">
                                      <p:cBhvr>
                                        <p:cTn id="18" dur="500"/>
                                        <p:tgtEl>
                                          <p:spTgt spid="2054"/>
                                        </p:tgtEl>
                                        <p:attrNameLst>
                                          <p:attrName>ppt_w</p:attrName>
                                        </p:attrNameLst>
                                      </p:cBhvr>
                                      <p:tavLst>
                                        <p:tav tm="0">
                                          <p:val>
                                            <p:strVal val="ppt_w"/>
                                          </p:val>
                                        </p:tav>
                                        <p:tav tm="100000">
                                          <p:val>
                                            <p:fltVal val="0"/>
                                          </p:val>
                                        </p:tav>
                                      </p:tavLst>
                                    </p:anim>
                                    <p:anim calcmode="lin" valueType="num">
                                      <p:cBhvr>
                                        <p:cTn id="19" dur="500"/>
                                        <p:tgtEl>
                                          <p:spTgt spid="2054"/>
                                        </p:tgtEl>
                                        <p:attrNameLst>
                                          <p:attrName>ppt_h</p:attrName>
                                        </p:attrNameLst>
                                      </p:cBhvr>
                                      <p:tavLst>
                                        <p:tav tm="0">
                                          <p:val>
                                            <p:strVal val="ppt_h"/>
                                          </p:val>
                                        </p:tav>
                                        <p:tav tm="100000">
                                          <p:val>
                                            <p:strVal val="ppt_h"/>
                                          </p:val>
                                        </p:tav>
                                      </p:tavLst>
                                    </p:anim>
                                    <p:set>
                                      <p:cBhvr>
                                        <p:cTn id="20" dur="1" fill="hold">
                                          <p:stCondLst>
                                            <p:cond delay="499"/>
                                          </p:stCondLst>
                                        </p:cTn>
                                        <p:tgtEl>
                                          <p:spTgt spid="2054"/>
                                        </p:tgtEl>
                                        <p:attrNameLst>
                                          <p:attrName>style.visibility</p:attrName>
                                        </p:attrNameLst>
                                      </p:cBhvr>
                                      <p:to>
                                        <p:strVal val="hidden"/>
                                      </p:to>
                                    </p:set>
                                  </p:childTnLst>
                                </p:cTn>
                              </p:par>
                            </p:childTnLst>
                          </p:cTn>
                        </p:par>
                        <p:par>
                          <p:cTn id="21" fill="hold">
                            <p:stCondLst>
                              <p:cond delay="500"/>
                            </p:stCondLst>
                            <p:childTnLst>
                              <p:par>
                                <p:cTn id="22" presetID="17" presetClass="entr" presetSubtype="10"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54"/>
                  </p:tgtEl>
                </p:cond>
              </p:nextCondLst>
            </p:seq>
            <p:seq concurrent="1" nextAc="seek">
              <p:cTn id="26" restart="whenNotActive" fill="hold" evtFilter="cancelBubble" nodeType="interactiveSeq">
                <p:stCondLst>
                  <p:cond evt="onClick" delay="0">
                    <p:tgtEl>
                      <p:spTgt spid="2055"/>
                    </p:tgtEl>
                  </p:cond>
                </p:stCondLst>
                <p:endSync evt="end" delay="0">
                  <p:rtn val="all"/>
                </p:endSync>
                <p:childTnLst>
                  <p:par>
                    <p:cTn id="27" fill="hold">
                      <p:stCondLst>
                        <p:cond delay="0"/>
                      </p:stCondLst>
                      <p:childTnLst>
                        <p:par>
                          <p:cTn id="28" fill="hold">
                            <p:stCondLst>
                              <p:cond delay="0"/>
                            </p:stCondLst>
                            <p:childTnLst>
                              <p:par>
                                <p:cTn id="29" presetID="17" presetClass="exit" presetSubtype="10" fill="hold" nodeType="withEffect">
                                  <p:stCondLst>
                                    <p:cond delay="0"/>
                                  </p:stCondLst>
                                  <p:childTnLst>
                                    <p:anim calcmode="lin" valueType="num">
                                      <p:cBhvr>
                                        <p:cTn id="30" dur="500"/>
                                        <p:tgtEl>
                                          <p:spTgt spid="2055"/>
                                        </p:tgtEl>
                                        <p:attrNameLst>
                                          <p:attrName>ppt_w</p:attrName>
                                        </p:attrNameLst>
                                      </p:cBhvr>
                                      <p:tavLst>
                                        <p:tav tm="0">
                                          <p:val>
                                            <p:strVal val="ppt_w"/>
                                          </p:val>
                                        </p:tav>
                                        <p:tav tm="100000">
                                          <p:val>
                                            <p:fltVal val="0"/>
                                          </p:val>
                                        </p:tav>
                                      </p:tavLst>
                                    </p:anim>
                                    <p:anim calcmode="lin" valueType="num">
                                      <p:cBhvr>
                                        <p:cTn id="31" dur="500"/>
                                        <p:tgtEl>
                                          <p:spTgt spid="2055"/>
                                        </p:tgtEl>
                                        <p:attrNameLst>
                                          <p:attrName>ppt_h</p:attrName>
                                        </p:attrNameLst>
                                      </p:cBhvr>
                                      <p:tavLst>
                                        <p:tav tm="0">
                                          <p:val>
                                            <p:strVal val="ppt_h"/>
                                          </p:val>
                                        </p:tav>
                                        <p:tav tm="100000">
                                          <p:val>
                                            <p:strVal val="ppt_h"/>
                                          </p:val>
                                        </p:tav>
                                      </p:tavLst>
                                    </p:anim>
                                    <p:set>
                                      <p:cBhvr>
                                        <p:cTn id="32" dur="1" fill="hold">
                                          <p:stCondLst>
                                            <p:cond delay="499"/>
                                          </p:stCondLst>
                                        </p:cTn>
                                        <p:tgtEl>
                                          <p:spTgt spid="2055"/>
                                        </p:tgtEl>
                                        <p:attrNameLst>
                                          <p:attrName>style.visibility</p:attrName>
                                        </p:attrNameLst>
                                      </p:cBhvr>
                                      <p:to>
                                        <p:strVal val="hidden"/>
                                      </p:to>
                                    </p:set>
                                  </p:childTnLst>
                                </p:cTn>
                              </p:par>
                            </p:childTnLst>
                          </p:cTn>
                        </p:par>
                        <p:par>
                          <p:cTn id="33" fill="hold">
                            <p:stCondLst>
                              <p:cond delay="500"/>
                            </p:stCondLst>
                            <p:childTnLst>
                              <p:par>
                                <p:cTn id="34" presetID="17" presetClass="entr" presetSubtype="10" fill="hold" grpId="0"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p:cTn id="36" dur="500" fill="hold"/>
                                        <p:tgtEl>
                                          <p:spTgt spid="62"/>
                                        </p:tgtEl>
                                        <p:attrNameLst>
                                          <p:attrName>ppt_w</p:attrName>
                                        </p:attrNameLst>
                                      </p:cBhvr>
                                      <p:tavLst>
                                        <p:tav tm="0">
                                          <p:val>
                                            <p:fltVal val="0"/>
                                          </p:val>
                                        </p:tav>
                                        <p:tav tm="100000">
                                          <p:val>
                                            <p:strVal val="#ppt_w"/>
                                          </p:val>
                                        </p:tav>
                                      </p:tavLst>
                                    </p:anim>
                                    <p:anim calcmode="lin" valueType="num">
                                      <p:cBhvr>
                                        <p:cTn id="37" dur="500" fill="hold"/>
                                        <p:tgtEl>
                                          <p:spTgt spid="6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55"/>
                  </p:tgtEl>
                </p:cond>
              </p:nextCondLst>
            </p:seq>
            <p:seq concurrent="1" nextAc="seek">
              <p:cTn id="38" restart="whenNotActive" fill="hold" evtFilter="cancelBubble" nodeType="interactiveSeq">
                <p:stCondLst>
                  <p:cond evt="onClick" delay="0">
                    <p:tgtEl>
                      <p:spTgt spid="2056"/>
                    </p:tgtEl>
                  </p:cond>
                </p:stCondLst>
                <p:endSync evt="end" delay="0">
                  <p:rtn val="all"/>
                </p:endSync>
                <p:childTnLst>
                  <p:par>
                    <p:cTn id="39" fill="hold">
                      <p:stCondLst>
                        <p:cond delay="0"/>
                      </p:stCondLst>
                      <p:childTnLst>
                        <p:par>
                          <p:cTn id="40" fill="hold">
                            <p:stCondLst>
                              <p:cond delay="0"/>
                            </p:stCondLst>
                            <p:childTnLst>
                              <p:par>
                                <p:cTn id="41" presetID="17" presetClass="exit" presetSubtype="10" fill="hold" nodeType="withEffect">
                                  <p:stCondLst>
                                    <p:cond delay="0"/>
                                  </p:stCondLst>
                                  <p:childTnLst>
                                    <p:anim calcmode="lin" valueType="num">
                                      <p:cBhvr>
                                        <p:cTn id="42" dur="500"/>
                                        <p:tgtEl>
                                          <p:spTgt spid="2056"/>
                                        </p:tgtEl>
                                        <p:attrNameLst>
                                          <p:attrName>ppt_w</p:attrName>
                                        </p:attrNameLst>
                                      </p:cBhvr>
                                      <p:tavLst>
                                        <p:tav tm="0">
                                          <p:val>
                                            <p:strVal val="ppt_w"/>
                                          </p:val>
                                        </p:tav>
                                        <p:tav tm="100000">
                                          <p:val>
                                            <p:fltVal val="0"/>
                                          </p:val>
                                        </p:tav>
                                      </p:tavLst>
                                    </p:anim>
                                    <p:anim calcmode="lin" valueType="num">
                                      <p:cBhvr>
                                        <p:cTn id="43" dur="500"/>
                                        <p:tgtEl>
                                          <p:spTgt spid="2056"/>
                                        </p:tgtEl>
                                        <p:attrNameLst>
                                          <p:attrName>ppt_h</p:attrName>
                                        </p:attrNameLst>
                                      </p:cBhvr>
                                      <p:tavLst>
                                        <p:tav tm="0">
                                          <p:val>
                                            <p:strVal val="ppt_h"/>
                                          </p:val>
                                        </p:tav>
                                        <p:tav tm="100000">
                                          <p:val>
                                            <p:strVal val="ppt_h"/>
                                          </p:val>
                                        </p:tav>
                                      </p:tavLst>
                                    </p:anim>
                                    <p:set>
                                      <p:cBhvr>
                                        <p:cTn id="44" dur="1" fill="hold">
                                          <p:stCondLst>
                                            <p:cond delay="499"/>
                                          </p:stCondLst>
                                        </p:cTn>
                                        <p:tgtEl>
                                          <p:spTgt spid="2056"/>
                                        </p:tgtEl>
                                        <p:attrNameLst>
                                          <p:attrName>style.visibility</p:attrName>
                                        </p:attrNameLst>
                                      </p:cBhvr>
                                      <p:to>
                                        <p:strVal val="hidden"/>
                                      </p:to>
                                    </p:set>
                                  </p:childTnLst>
                                </p:cTn>
                              </p:par>
                            </p:childTnLst>
                          </p:cTn>
                        </p:par>
                        <p:par>
                          <p:cTn id="45" fill="hold">
                            <p:stCondLst>
                              <p:cond delay="500"/>
                            </p:stCondLst>
                            <p:childTnLst>
                              <p:par>
                                <p:cTn id="46" presetID="17" presetClass="entr" presetSubtype="10"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 calcmode="lin" valueType="num">
                                      <p:cBhvr>
                                        <p:cTn id="48" dur="500" fill="hold"/>
                                        <p:tgtEl>
                                          <p:spTgt spid="61"/>
                                        </p:tgtEl>
                                        <p:attrNameLst>
                                          <p:attrName>ppt_w</p:attrName>
                                        </p:attrNameLst>
                                      </p:cBhvr>
                                      <p:tavLst>
                                        <p:tav tm="0">
                                          <p:val>
                                            <p:fltVal val="0"/>
                                          </p:val>
                                        </p:tav>
                                        <p:tav tm="100000">
                                          <p:val>
                                            <p:strVal val="#ppt_w"/>
                                          </p:val>
                                        </p:tav>
                                      </p:tavLst>
                                    </p:anim>
                                    <p:anim calcmode="lin" valueType="num">
                                      <p:cBhvr>
                                        <p:cTn id="49" dur="500" fill="hold"/>
                                        <p:tgtEl>
                                          <p:spTgt spid="6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56"/>
                  </p:tgtEl>
                </p:cond>
              </p:nextCondLst>
            </p:seq>
            <p:seq concurrent="1" nextAc="seek">
              <p:cTn id="50" restart="whenNotActive" fill="hold" evtFilter="cancelBubble" nodeType="interactiveSeq">
                <p:stCondLst>
                  <p:cond evt="onClick" delay="0">
                    <p:tgtEl>
                      <p:spTgt spid="2057"/>
                    </p:tgtEl>
                  </p:cond>
                </p:stCondLst>
                <p:endSync evt="end" delay="0">
                  <p:rtn val="all"/>
                </p:endSync>
                <p:childTnLst>
                  <p:par>
                    <p:cTn id="51" fill="hold">
                      <p:stCondLst>
                        <p:cond delay="0"/>
                      </p:stCondLst>
                      <p:childTnLst>
                        <p:par>
                          <p:cTn id="52" fill="hold">
                            <p:stCondLst>
                              <p:cond delay="0"/>
                            </p:stCondLst>
                            <p:childTnLst>
                              <p:par>
                                <p:cTn id="53" presetID="17" presetClass="exit" presetSubtype="10" fill="hold" nodeType="withEffect">
                                  <p:stCondLst>
                                    <p:cond delay="0"/>
                                  </p:stCondLst>
                                  <p:childTnLst>
                                    <p:anim calcmode="lin" valueType="num">
                                      <p:cBhvr>
                                        <p:cTn id="54" dur="500"/>
                                        <p:tgtEl>
                                          <p:spTgt spid="2057"/>
                                        </p:tgtEl>
                                        <p:attrNameLst>
                                          <p:attrName>ppt_w</p:attrName>
                                        </p:attrNameLst>
                                      </p:cBhvr>
                                      <p:tavLst>
                                        <p:tav tm="0">
                                          <p:val>
                                            <p:strVal val="ppt_w"/>
                                          </p:val>
                                        </p:tav>
                                        <p:tav tm="100000">
                                          <p:val>
                                            <p:fltVal val="0"/>
                                          </p:val>
                                        </p:tav>
                                      </p:tavLst>
                                    </p:anim>
                                    <p:anim calcmode="lin" valueType="num">
                                      <p:cBhvr>
                                        <p:cTn id="55" dur="500"/>
                                        <p:tgtEl>
                                          <p:spTgt spid="2057"/>
                                        </p:tgtEl>
                                        <p:attrNameLst>
                                          <p:attrName>ppt_h</p:attrName>
                                        </p:attrNameLst>
                                      </p:cBhvr>
                                      <p:tavLst>
                                        <p:tav tm="0">
                                          <p:val>
                                            <p:strVal val="ppt_h"/>
                                          </p:val>
                                        </p:tav>
                                        <p:tav tm="100000">
                                          <p:val>
                                            <p:strVal val="ppt_h"/>
                                          </p:val>
                                        </p:tav>
                                      </p:tavLst>
                                    </p:anim>
                                    <p:set>
                                      <p:cBhvr>
                                        <p:cTn id="56" dur="1" fill="hold">
                                          <p:stCondLst>
                                            <p:cond delay="499"/>
                                          </p:stCondLst>
                                        </p:cTn>
                                        <p:tgtEl>
                                          <p:spTgt spid="2057"/>
                                        </p:tgtEl>
                                        <p:attrNameLst>
                                          <p:attrName>style.visibility</p:attrName>
                                        </p:attrNameLst>
                                      </p:cBhvr>
                                      <p:to>
                                        <p:strVal val="hidden"/>
                                      </p:to>
                                    </p:set>
                                  </p:childTnLst>
                                </p:cTn>
                              </p:par>
                            </p:childTnLst>
                          </p:cTn>
                        </p:par>
                        <p:par>
                          <p:cTn id="57" fill="hold">
                            <p:stCondLst>
                              <p:cond delay="500"/>
                            </p:stCondLst>
                            <p:childTnLst>
                              <p:par>
                                <p:cTn id="58" presetID="17" presetClass="entr" presetSubtype="10" fill="hold" grpId="0" nodeType="afterEffect">
                                  <p:stCondLst>
                                    <p:cond delay="0"/>
                                  </p:stCondLst>
                                  <p:childTnLst>
                                    <p:set>
                                      <p:cBhvr>
                                        <p:cTn id="59" dur="1" fill="hold">
                                          <p:stCondLst>
                                            <p:cond delay="0"/>
                                          </p:stCondLst>
                                        </p:cTn>
                                        <p:tgtEl>
                                          <p:spTgt spid="2052"/>
                                        </p:tgtEl>
                                        <p:attrNameLst>
                                          <p:attrName>style.visibility</p:attrName>
                                        </p:attrNameLst>
                                      </p:cBhvr>
                                      <p:to>
                                        <p:strVal val="visible"/>
                                      </p:to>
                                    </p:set>
                                    <p:anim calcmode="lin" valueType="num">
                                      <p:cBhvr>
                                        <p:cTn id="60" dur="500" fill="hold"/>
                                        <p:tgtEl>
                                          <p:spTgt spid="2052"/>
                                        </p:tgtEl>
                                        <p:attrNameLst>
                                          <p:attrName>ppt_w</p:attrName>
                                        </p:attrNameLst>
                                      </p:cBhvr>
                                      <p:tavLst>
                                        <p:tav tm="0">
                                          <p:val>
                                            <p:fltVal val="0"/>
                                          </p:val>
                                        </p:tav>
                                        <p:tav tm="100000">
                                          <p:val>
                                            <p:strVal val="#ppt_w"/>
                                          </p:val>
                                        </p:tav>
                                      </p:tavLst>
                                    </p:anim>
                                    <p:anim calcmode="lin" valueType="num">
                                      <p:cBhvr>
                                        <p:cTn id="61" dur="500" fill="hold"/>
                                        <p:tgtEl>
                                          <p:spTgt spid="205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57"/>
                  </p:tgtEl>
                </p:cond>
              </p:nextCondLst>
            </p:seq>
            <p:seq concurrent="1" nextAc="seek">
              <p:cTn id="62" restart="whenNotActive" fill="hold" evtFilter="cancelBubble" nodeType="interactiveSeq">
                <p:stCondLst>
                  <p:cond evt="onClick" delay="0">
                    <p:tgtEl>
                      <p:spTgt spid="2058"/>
                    </p:tgtEl>
                  </p:cond>
                </p:stCondLst>
                <p:endSync evt="end" delay="0">
                  <p:rtn val="all"/>
                </p:endSync>
                <p:childTnLst>
                  <p:par>
                    <p:cTn id="63" fill="hold">
                      <p:stCondLst>
                        <p:cond delay="0"/>
                      </p:stCondLst>
                      <p:childTnLst>
                        <p:par>
                          <p:cTn id="64" fill="hold">
                            <p:stCondLst>
                              <p:cond delay="0"/>
                            </p:stCondLst>
                            <p:childTnLst>
                              <p:par>
                                <p:cTn id="65" presetID="17" presetClass="exit" presetSubtype="10" fill="hold" nodeType="withEffect">
                                  <p:stCondLst>
                                    <p:cond delay="0"/>
                                  </p:stCondLst>
                                  <p:childTnLst>
                                    <p:anim calcmode="lin" valueType="num">
                                      <p:cBhvr>
                                        <p:cTn id="66" dur="500"/>
                                        <p:tgtEl>
                                          <p:spTgt spid="2058"/>
                                        </p:tgtEl>
                                        <p:attrNameLst>
                                          <p:attrName>ppt_w</p:attrName>
                                        </p:attrNameLst>
                                      </p:cBhvr>
                                      <p:tavLst>
                                        <p:tav tm="0">
                                          <p:val>
                                            <p:strVal val="ppt_w"/>
                                          </p:val>
                                        </p:tav>
                                        <p:tav tm="100000">
                                          <p:val>
                                            <p:fltVal val="0"/>
                                          </p:val>
                                        </p:tav>
                                      </p:tavLst>
                                    </p:anim>
                                    <p:anim calcmode="lin" valueType="num">
                                      <p:cBhvr>
                                        <p:cTn id="67" dur="500"/>
                                        <p:tgtEl>
                                          <p:spTgt spid="2058"/>
                                        </p:tgtEl>
                                        <p:attrNameLst>
                                          <p:attrName>ppt_h</p:attrName>
                                        </p:attrNameLst>
                                      </p:cBhvr>
                                      <p:tavLst>
                                        <p:tav tm="0">
                                          <p:val>
                                            <p:strVal val="ppt_h"/>
                                          </p:val>
                                        </p:tav>
                                        <p:tav tm="100000">
                                          <p:val>
                                            <p:strVal val="ppt_h"/>
                                          </p:val>
                                        </p:tav>
                                      </p:tavLst>
                                    </p:anim>
                                    <p:set>
                                      <p:cBhvr>
                                        <p:cTn id="68" dur="1" fill="hold">
                                          <p:stCondLst>
                                            <p:cond delay="499"/>
                                          </p:stCondLst>
                                        </p:cTn>
                                        <p:tgtEl>
                                          <p:spTgt spid="2058"/>
                                        </p:tgtEl>
                                        <p:attrNameLst>
                                          <p:attrName>style.visibility</p:attrName>
                                        </p:attrNameLst>
                                      </p:cBhvr>
                                      <p:to>
                                        <p:strVal val="hidden"/>
                                      </p:to>
                                    </p:set>
                                  </p:childTnLst>
                                </p:cTn>
                              </p:par>
                            </p:childTnLst>
                          </p:cTn>
                        </p:par>
                        <p:par>
                          <p:cTn id="69" fill="hold">
                            <p:stCondLst>
                              <p:cond delay="500"/>
                            </p:stCondLst>
                            <p:childTnLst>
                              <p:par>
                                <p:cTn id="70" presetID="17" presetClass="entr" presetSubtype="10" fill="hold" grpId="0" nodeType="afterEffect">
                                  <p:stCondLst>
                                    <p:cond delay="0"/>
                                  </p:stCondLst>
                                  <p:childTnLst>
                                    <p:set>
                                      <p:cBhvr>
                                        <p:cTn id="71" dur="1" fill="hold">
                                          <p:stCondLst>
                                            <p:cond delay="0"/>
                                          </p:stCondLst>
                                        </p:cTn>
                                        <p:tgtEl>
                                          <p:spTgt spid="2051"/>
                                        </p:tgtEl>
                                        <p:attrNameLst>
                                          <p:attrName>style.visibility</p:attrName>
                                        </p:attrNameLst>
                                      </p:cBhvr>
                                      <p:to>
                                        <p:strVal val="visible"/>
                                      </p:to>
                                    </p:set>
                                    <p:anim calcmode="lin" valueType="num">
                                      <p:cBhvr>
                                        <p:cTn id="72" dur="500" fill="hold"/>
                                        <p:tgtEl>
                                          <p:spTgt spid="2051"/>
                                        </p:tgtEl>
                                        <p:attrNameLst>
                                          <p:attrName>ppt_w</p:attrName>
                                        </p:attrNameLst>
                                      </p:cBhvr>
                                      <p:tavLst>
                                        <p:tav tm="0">
                                          <p:val>
                                            <p:fltVal val="0"/>
                                          </p:val>
                                        </p:tav>
                                        <p:tav tm="100000">
                                          <p:val>
                                            <p:strVal val="#ppt_w"/>
                                          </p:val>
                                        </p:tav>
                                      </p:tavLst>
                                    </p:anim>
                                    <p:anim calcmode="lin" valueType="num">
                                      <p:cBhvr>
                                        <p:cTn id="73" dur="500" fill="hold"/>
                                        <p:tgtEl>
                                          <p:spTgt spid="205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58"/>
                  </p:tgtEl>
                </p:cond>
              </p:nextCondLst>
            </p:seq>
            <p:seq concurrent="1" nextAc="seek">
              <p:cTn id="74" restart="whenNotActive" fill="hold" evtFilter="cancelBubble" nodeType="interactiveSeq">
                <p:stCondLst>
                  <p:cond evt="onClick" delay="0">
                    <p:tgtEl>
                      <p:spTgt spid="2061"/>
                    </p:tgtEl>
                  </p:cond>
                </p:stCondLst>
                <p:endSync evt="end" delay="0">
                  <p:rtn val="all"/>
                </p:endSync>
                <p:childTnLst>
                  <p:par>
                    <p:cTn id="75" fill="hold">
                      <p:stCondLst>
                        <p:cond delay="0"/>
                      </p:stCondLst>
                      <p:childTnLst>
                        <p:par>
                          <p:cTn id="76" fill="hold">
                            <p:stCondLst>
                              <p:cond delay="0"/>
                            </p:stCondLst>
                            <p:childTnLst>
                              <p:par>
                                <p:cTn id="77" presetID="17" presetClass="exit" presetSubtype="10" fill="hold" nodeType="withEffect">
                                  <p:stCondLst>
                                    <p:cond delay="0"/>
                                  </p:stCondLst>
                                  <p:childTnLst>
                                    <p:anim calcmode="lin" valueType="num">
                                      <p:cBhvr>
                                        <p:cTn id="78" dur="500"/>
                                        <p:tgtEl>
                                          <p:spTgt spid="2061"/>
                                        </p:tgtEl>
                                        <p:attrNameLst>
                                          <p:attrName>ppt_w</p:attrName>
                                        </p:attrNameLst>
                                      </p:cBhvr>
                                      <p:tavLst>
                                        <p:tav tm="0">
                                          <p:val>
                                            <p:strVal val="ppt_w"/>
                                          </p:val>
                                        </p:tav>
                                        <p:tav tm="100000">
                                          <p:val>
                                            <p:fltVal val="0"/>
                                          </p:val>
                                        </p:tav>
                                      </p:tavLst>
                                    </p:anim>
                                    <p:anim calcmode="lin" valueType="num">
                                      <p:cBhvr>
                                        <p:cTn id="79" dur="500"/>
                                        <p:tgtEl>
                                          <p:spTgt spid="2061"/>
                                        </p:tgtEl>
                                        <p:attrNameLst>
                                          <p:attrName>ppt_h</p:attrName>
                                        </p:attrNameLst>
                                      </p:cBhvr>
                                      <p:tavLst>
                                        <p:tav tm="0">
                                          <p:val>
                                            <p:strVal val="ppt_h"/>
                                          </p:val>
                                        </p:tav>
                                        <p:tav tm="100000">
                                          <p:val>
                                            <p:strVal val="ppt_h"/>
                                          </p:val>
                                        </p:tav>
                                      </p:tavLst>
                                    </p:anim>
                                    <p:set>
                                      <p:cBhvr>
                                        <p:cTn id="80" dur="1" fill="hold">
                                          <p:stCondLst>
                                            <p:cond delay="499"/>
                                          </p:stCondLst>
                                        </p:cTn>
                                        <p:tgtEl>
                                          <p:spTgt spid="2061"/>
                                        </p:tgtEl>
                                        <p:attrNameLst>
                                          <p:attrName>style.visibility</p:attrName>
                                        </p:attrNameLst>
                                      </p:cBhvr>
                                      <p:to>
                                        <p:strVal val="hidden"/>
                                      </p:to>
                                    </p:set>
                                  </p:childTnLst>
                                </p:cTn>
                              </p:par>
                            </p:childTnLst>
                          </p:cTn>
                        </p:par>
                        <p:par>
                          <p:cTn id="81" fill="hold">
                            <p:stCondLst>
                              <p:cond delay="500"/>
                            </p:stCondLst>
                            <p:childTnLst>
                              <p:par>
                                <p:cTn id="82" presetID="17" presetClass="entr" presetSubtype="10" fill="hold" grpId="0" nodeType="afterEffect">
                                  <p:stCondLst>
                                    <p:cond delay="0"/>
                                  </p:stCondLst>
                                  <p:childTnLst>
                                    <p:set>
                                      <p:cBhvr>
                                        <p:cTn id="83" dur="1" fill="hold">
                                          <p:stCondLst>
                                            <p:cond delay="0"/>
                                          </p:stCondLst>
                                        </p:cTn>
                                        <p:tgtEl>
                                          <p:spTgt spid="2049"/>
                                        </p:tgtEl>
                                        <p:attrNameLst>
                                          <p:attrName>style.visibility</p:attrName>
                                        </p:attrNameLst>
                                      </p:cBhvr>
                                      <p:to>
                                        <p:strVal val="visible"/>
                                      </p:to>
                                    </p:set>
                                    <p:anim calcmode="lin" valueType="num">
                                      <p:cBhvr>
                                        <p:cTn id="84" dur="500" fill="hold"/>
                                        <p:tgtEl>
                                          <p:spTgt spid="2049"/>
                                        </p:tgtEl>
                                        <p:attrNameLst>
                                          <p:attrName>ppt_w</p:attrName>
                                        </p:attrNameLst>
                                      </p:cBhvr>
                                      <p:tavLst>
                                        <p:tav tm="0">
                                          <p:val>
                                            <p:fltVal val="0"/>
                                          </p:val>
                                        </p:tav>
                                        <p:tav tm="100000">
                                          <p:val>
                                            <p:strVal val="#ppt_w"/>
                                          </p:val>
                                        </p:tav>
                                      </p:tavLst>
                                    </p:anim>
                                    <p:anim calcmode="lin" valueType="num">
                                      <p:cBhvr>
                                        <p:cTn id="85" dur="500" fill="hold"/>
                                        <p:tgtEl>
                                          <p:spTgt spid="204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61"/>
                  </p:tgtEl>
                </p:cond>
              </p:nextCondLst>
            </p:seq>
            <p:seq concurrent="1" nextAc="seek">
              <p:cTn id="86" restart="whenNotActive" fill="hold" evtFilter="cancelBubble" nodeType="interactiveSeq">
                <p:stCondLst>
                  <p:cond evt="onClick" delay="0">
                    <p:tgtEl>
                      <p:spTgt spid="2060"/>
                    </p:tgtEl>
                  </p:cond>
                </p:stCondLst>
                <p:endSync evt="end" delay="0">
                  <p:rtn val="all"/>
                </p:endSync>
                <p:childTnLst>
                  <p:par>
                    <p:cTn id="87" fill="hold">
                      <p:stCondLst>
                        <p:cond delay="0"/>
                      </p:stCondLst>
                      <p:childTnLst>
                        <p:par>
                          <p:cTn id="88" fill="hold">
                            <p:stCondLst>
                              <p:cond delay="0"/>
                            </p:stCondLst>
                            <p:childTnLst>
                              <p:par>
                                <p:cTn id="89" presetID="17" presetClass="exit" presetSubtype="10" fill="hold" nodeType="withEffect">
                                  <p:stCondLst>
                                    <p:cond delay="0"/>
                                  </p:stCondLst>
                                  <p:childTnLst>
                                    <p:anim calcmode="lin" valueType="num">
                                      <p:cBhvr>
                                        <p:cTn id="90" dur="500"/>
                                        <p:tgtEl>
                                          <p:spTgt spid="2060"/>
                                        </p:tgtEl>
                                        <p:attrNameLst>
                                          <p:attrName>ppt_w</p:attrName>
                                        </p:attrNameLst>
                                      </p:cBhvr>
                                      <p:tavLst>
                                        <p:tav tm="0">
                                          <p:val>
                                            <p:strVal val="ppt_w"/>
                                          </p:val>
                                        </p:tav>
                                        <p:tav tm="100000">
                                          <p:val>
                                            <p:fltVal val="0"/>
                                          </p:val>
                                        </p:tav>
                                      </p:tavLst>
                                    </p:anim>
                                    <p:anim calcmode="lin" valueType="num">
                                      <p:cBhvr>
                                        <p:cTn id="91" dur="500"/>
                                        <p:tgtEl>
                                          <p:spTgt spid="2060"/>
                                        </p:tgtEl>
                                        <p:attrNameLst>
                                          <p:attrName>ppt_h</p:attrName>
                                        </p:attrNameLst>
                                      </p:cBhvr>
                                      <p:tavLst>
                                        <p:tav tm="0">
                                          <p:val>
                                            <p:strVal val="ppt_h"/>
                                          </p:val>
                                        </p:tav>
                                        <p:tav tm="100000">
                                          <p:val>
                                            <p:strVal val="ppt_h"/>
                                          </p:val>
                                        </p:tav>
                                      </p:tavLst>
                                    </p:anim>
                                    <p:set>
                                      <p:cBhvr>
                                        <p:cTn id="92" dur="1" fill="hold">
                                          <p:stCondLst>
                                            <p:cond delay="499"/>
                                          </p:stCondLst>
                                        </p:cTn>
                                        <p:tgtEl>
                                          <p:spTgt spid="2060"/>
                                        </p:tgtEl>
                                        <p:attrNameLst>
                                          <p:attrName>style.visibility</p:attrName>
                                        </p:attrNameLst>
                                      </p:cBhvr>
                                      <p:to>
                                        <p:strVal val="hidden"/>
                                      </p:to>
                                    </p:set>
                                  </p:childTnLst>
                                </p:cTn>
                              </p:par>
                            </p:childTnLst>
                          </p:cTn>
                        </p:par>
                        <p:par>
                          <p:cTn id="93" fill="hold">
                            <p:stCondLst>
                              <p:cond delay="500"/>
                            </p:stCondLst>
                            <p:childTnLst>
                              <p:par>
                                <p:cTn id="94" presetID="17" presetClass="entr" presetSubtype="10" fill="hold" grpId="0" nodeType="afterEffect">
                                  <p:stCondLst>
                                    <p:cond delay="0"/>
                                  </p:stCondLst>
                                  <p:childTnLst>
                                    <p:set>
                                      <p:cBhvr>
                                        <p:cTn id="95" dur="1" fill="hold">
                                          <p:stCondLst>
                                            <p:cond delay="0"/>
                                          </p:stCondLst>
                                        </p:cTn>
                                        <p:tgtEl>
                                          <p:spTgt spid="2050"/>
                                        </p:tgtEl>
                                        <p:attrNameLst>
                                          <p:attrName>style.visibility</p:attrName>
                                        </p:attrNameLst>
                                      </p:cBhvr>
                                      <p:to>
                                        <p:strVal val="visible"/>
                                      </p:to>
                                    </p:set>
                                    <p:anim calcmode="lin" valueType="num">
                                      <p:cBhvr>
                                        <p:cTn id="96" dur="500" fill="hold"/>
                                        <p:tgtEl>
                                          <p:spTgt spid="2050"/>
                                        </p:tgtEl>
                                        <p:attrNameLst>
                                          <p:attrName>ppt_w</p:attrName>
                                        </p:attrNameLst>
                                      </p:cBhvr>
                                      <p:tavLst>
                                        <p:tav tm="0">
                                          <p:val>
                                            <p:fltVal val="0"/>
                                          </p:val>
                                        </p:tav>
                                        <p:tav tm="100000">
                                          <p:val>
                                            <p:strVal val="#ppt_w"/>
                                          </p:val>
                                        </p:tav>
                                      </p:tavLst>
                                    </p:anim>
                                    <p:anim calcmode="lin" valueType="num">
                                      <p:cBhvr>
                                        <p:cTn id="97" dur="5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60"/>
                  </p:tgtEl>
                </p:cond>
              </p:nextCondLst>
            </p:seq>
            <p:seq concurrent="1" nextAc="seek">
              <p:cTn id="98" restart="whenNotActive" fill="hold" evtFilter="cancelBubble" nodeType="interactiveSeq">
                <p:stCondLst>
                  <p:cond evt="onClick" delay="0">
                    <p:tgtEl>
                      <p:spTgt spid="2048"/>
                    </p:tgtEl>
                  </p:cond>
                </p:stCondLst>
                <p:endSync evt="end" delay="0">
                  <p:rtn val="all"/>
                </p:endSync>
                <p:childTnLst>
                  <p:par>
                    <p:cTn id="99" fill="hold">
                      <p:stCondLst>
                        <p:cond delay="0"/>
                      </p:stCondLst>
                      <p:childTnLst>
                        <p:par>
                          <p:cTn id="100" fill="hold">
                            <p:stCondLst>
                              <p:cond delay="0"/>
                            </p:stCondLst>
                            <p:childTnLst>
                              <p:par>
                                <p:cTn id="101" presetID="17" presetClass="exit" presetSubtype="10" fill="hold" grpId="1" nodeType="withEffect">
                                  <p:stCondLst>
                                    <p:cond delay="0"/>
                                  </p:stCondLst>
                                  <p:childTnLst>
                                    <p:anim calcmode="lin" valueType="num">
                                      <p:cBhvr>
                                        <p:cTn id="102" dur="500"/>
                                        <p:tgtEl>
                                          <p:spTgt spid="2048"/>
                                        </p:tgtEl>
                                        <p:attrNameLst>
                                          <p:attrName>ppt_w</p:attrName>
                                        </p:attrNameLst>
                                      </p:cBhvr>
                                      <p:tavLst>
                                        <p:tav tm="0">
                                          <p:val>
                                            <p:strVal val="ppt_w"/>
                                          </p:val>
                                        </p:tav>
                                        <p:tav tm="100000">
                                          <p:val>
                                            <p:fltVal val="0"/>
                                          </p:val>
                                        </p:tav>
                                      </p:tavLst>
                                    </p:anim>
                                    <p:anim calcmode="lin" valueType="num">
                                      <p:cBhvr>
                                        <p:cTn id="103" dur="500"/>
                                        <p:tgtEl>
                                          <p:spTgt spid="2048"/>
                                        </p:tgtEl>
                                        <p:attrNameLst>
                                          <p:attrName>ppt_h</p:attrName>
                                        </p:attrNameLst>
                                      </p:cBhvr>
                                      <p:tavLst>
                                        <p:tav tm="0">
                                          <p:val>
                                            <p:strVal val="ppt_h"/>
                                          </p:val>
                                        </p:tav>
                                        <p:tav tm="100000">
                                          <p:val>
                                            <p:strVal val="ppt_h"/>
                                          </p:val>
                                        </p:tav>
                                      </p:tavLst>
                                    </p:anim>
                                    <p:set>
                                      <p:cBhvr>
                                        <p:cTn id="104" dur="1" fill="hold">
                                          <p:stCondLst>
                                            <p:cond delay="499"/>
                                          </p:stCondLst>
                                        </p:cTn>
                                        <p:tgtEl>
                                          <p:spTgt spid="2048"/>
                                        </p:tgtEl>
                                        <p:attrNameLst>
                                          <p:attrName>style.visibility</p:attrName>
                                        </p:attrNameLst>
                                      </p:cBhvr>
                                      <p:to>
                                        <p:strVal val="hidden"/>
                                      </p:to>
                                    </p:set>
                                  </p:childTnLst>
                                </p:cTn>
                              </p:par>
                            </p:childTnLst>
                          </p:cTn>
                        </p:par>
                        <p:par>
                          <p:cTn id="105" fill="hold">
                            <p:stCondLst>
                              <p:cond delay="500"/>
                            </p:stCondLst>
                            <p:childTnLst>
                              <p:par>
                                <p:cTn id="106" presetID="17" presetClass="entr" presetSubtype="10" fill="hold" nodeType="afterEffect">
                                  <p:stCondLst>
                                    <p:cond delay="0"/>
                                  </p:stCondLst>
                                  <p:childTnLst>
                                    <p:set>
                                      <p:cBhvr>
                                        <p:cTn id="107" dur="1" fill="hold">
                                          <p:stCondLst>
                                            <p:cond delay="0"/>
                                          </p:stCondLst>
                                        </p:cTn>
                                        <p:tgtEl>
                                          <p:spTgt spid="2053"/>
                                        </p:tgtEl>
                                        <p:attrNameLst>
                                          <p:attrName>style.visibility</p:attrName>
                                        </p:attrNameLst>
                                      </p:cBhvr>
                                      <p:to>
                                        <p:strVal val="visible"/>
                                      </p:to>
                                    </p:set>
                                    <p:anim calcmode="lin" valueType="num">
                                      <p:cBhvr>
                                        <p:cTn id="108" dur="500" fill="hold"/>
                                        <p:tgtEl>
                                          <p:spTgt spid="2053"/>
                                        </p:tgtEl>
                                        <p:attrNameLst>
                                          <p:attrName>ppt_w</p:attrName>
                                        </p:attrNameLst>
                                      </p:cBhvr>
                                      <p:tavLst>
                                        <p:tav tm="0">
                                          <p:val>
                                            <p:fltVal val="0"/>
                                          </p:val>
                                        </p:tav>
                                        <p:tav tm="100000">
                                          <p:val>
                                            <p:strVal val="#ppt_w"/>
                                          </p:val>
                                        </p:tav>
                                      </p:tavLst>
                                    </p:anim>
                                    <p:anim calcmode="lin" valueType="num">
                                      <p:cBhvr>
                                        <p:cTn id="109" dur="500" fill="hold"/>
                                        <p:tgtEl>
                                          <p:spTgt spid="205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48"/>
                  </p:tgtEl>
                </p:cond>
              </p:nextCondLst>
            </p:seq>
            <p:seq concurrent="1" nextAc="seek">
              <p:cTn id="110" restart="whenNotActive" fill="hold" evtFilter="cancelBubble" nodeType="interactiveSeq">
                <p:stCondLst>
                  <p:cond evt="onClick" delay="0">
                    <p:tgtEl>
                      <p:spTgt spid="63"/>
                    </p:tgtEl>
                  </p:cond>
                </p:stCondLst>
                <p:endSync evt="end" delay="0">
                  <p:rtn val="all"/>
                </p:endSync>
                <p:childTnLst>
                  <p:par>
                    <p:cTn id="111" fill="hold">
                      <p:stCondLst>
                        <p:cond delay="0"/>
                      </p:stCondLst>
                      <p:childTnLst>
                        <p:par>
                          <p:cTn id="112" fill="hold">
                            <p:stCondLst>
                              <p:cond delay="0"/>
                            </p:stCondLst>
                            <p:childTnLst>
                              <p:par>
                                <p:cTn id="113" presetID="17" presetClass="exit" presetSubtype="10" fill="hold" grpId="1" nodeType="withEffect">
                                  <p:stCondLst>
                                    <p:cond delay="0"/>
                                  </p:stCondLst>
                                  <p:childTnLst>
                                    <p:anim calcmode="lin" valueType="num">
                                      <p:cBhvr>
                                        <p:cTn id="114" dur="500"/>
                                        <p:tgtEl>
                                          <p:spTgt spid="63"/>
                                        </p:tgtEl>
                                        <p:attrNameLst>
                                          <p:attrName>ppt_w</p:attrName>
                                        </p:attrNameLst>
                                      </p:cBhvr>
                                      <p:tavLst>
                                        <p:tav tm="0">
                                          <p:val>
                                            <p:strVal val="ppt_w"/>
                                          </p:val>
                                        </p:tav>
                                        <p:tav tm="100000">
                                          <p:val>
                                            <p:fltVal val="0"/>
                                          </p:val>
                                        </p:tav>
                                      </p:tavLst>
                                    </p:anim>
                                    <p:anim calcmode="lin" valueType="num">
                                      <p:cBhvr>
                                        <p:cTn id="115" dur="500"/>
                                        <p:tgtEl>
                                          <p:spTgt spid="63"/>
                                        </p:tgtEl>
                                        <p:attrNameLst>
                                          <p:attrName>ppt_h</p:attrName>
                                        </p:attrNameLst>
                                      </p:cBhvr>
                                      <p:tavLst>
                                        <p:tav tm="0">
                                          <p:val>
                                            <p:strVal val="ppt_h"/>
                                          </p:val>
                                        </p:tav>
                                        <p:tav tm="100000">
                                          <p:val>
                                            <p:strVal val="ppt_h"/>
                                          </p:val>
                                        </p:tav>
                                      </p:tavLst>
                                    </p:anim>
                                    <p:set>
                                      <p:cBhvr>
                                        <p:cTn id="116" dur="1" fill="hold">
                                          <p:stCondLst>
                                            <p:cond delay="499"/>
                                          </p:stCondLst>
                                        </p:cTn>
                                        <p:tgtEl>
                                          <p:spTgt spid="63"/>
                                        </p:tgtEl>
                                        <p:attrNameLst>
                                          <p:attrName>style.visibility</p:attrName>
                                        </p:attrNameLst>
                                      </p:cBhvr>
                                      <p:to>
                                        <p:strVal val="hidden"/>
                                      </p:to>
                                    </p:set>
                                  </p:childTnLst>
                                </p:cTn>
                              </p:par>
                            </p:childTnLst>
                          </p:cTn>
                        </p:par>
                        <p:par>
                          <p:cTn id="117" fill="hold">
                            <p:stCondLst>
                              <p:cond delay="500"/>
                            </p:stCondLst>
                            <p:childTnLst>
                              <p:par>
                                <p:cTn id="118" presetID="17" presetClass="entr" presetSubtype="10" fill="hold" nodeType="afterEffect">
                                  <p:stCondLst>
                                    <p:cond delay="0"/>
                                  </p:stCondLst>
                                  <p:childTnLst>
                                    <p:set>
                                      <p:cBhvr>
                                        <p:cTn id="119" dur="1" fill="hold">
                                          <p:stCondLst>
                                            <p:cond delay="0"/>
                                          </p:stCondLst>
                                        </p:cTn>
                                        <p:tgtEl>
                                          <p:spTgt spid="2054"/>
                                        </p:tgtEl>
                                        <p:attrNameLst>
                                          <p:attrName>style.visibility</p:attrName>
                                        </p:attrNameLst>
                                      </p:cBhvr>
                                      <p:to>
                                        <p:strVal val="visible"/>
                                      </p:to>
                                    </p:set>
                                    <p:anim calcmode="lin" valueType="num">
                                      <p:cBhvr>
                                        <p:cTn id="120" dur="500" fill="hold"/>
                                        <p:tgtEl>
                                          <p:spTgt spid="2054"/>
                                        </p:tgtEl>
                                        <p:attrNameLst>
                                          <p:attrName>ppt_w</p:attrName>
                                        </p:attrNameLst>
                                      </p:cBhvr>
                                      <p:tavLst>
                                        <p:tav tm="0">
                                          <p:val>
                                            <p:fltVal val="0"/>
                                          </p:val>
                                        </p:tav>
                                        <p:tav tm="100000">
                                          <p:val>
                                            <p:strVal val="#ppt_w"/>
                                          </p:val>
                                        </p:tav>
                                      </p:tavLst>
                                    </p:anim>
                                    <p:anim calcmode="lin" valueType="num">
                                      <p:cBhvr>
                                        <p:cTn id="121" dur="500" fill="hold"/>
                                        <p:tgtEl>
                                          <p:spTgt spid="205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3"/>
                  </p:tgtEl>
                </p:cond>
              </p:nextCondLst>
            </p:seq>
            <p:seq concurrent="1" nextAc="seek">
              <p:cTn id="122" restart="whenNotActive" fill="hold" evtFilter="cancelBubble" nodeType="interactiveSeq">
                <p:stCondLst>
                  <p:cond evt="onClick" delay="0">
                    <p:tgtEl>
                      <p:spTgt spid="62"/>
                    </p:tgtEl>
                  </p:cond>
                </p:stCondLst>
                <p:endSync evt="end" delay="0">
                  <p:rtn val="all"/>
                </p:endSync>
                <p:childTnLst>
                  <p:par>
                    <p:cTn id="123" fill="hold">
                      <p:stCondLst>
                        <p:cond delay="0"/>
                      </p:stCondLst>
                      <p:childTnLst>
                        <p:par>
                          <p:cTn id="124" fill="hold">
                            <p:stCondLst>
                              <p:cond delay="0"/>
                            </p:stCondLst>
                            <p:childTnLst>
                              <p:par>
                                <p:cTn id="125" presetID="17" presetClass="exit" presetSubtype="10" fill="hold" grpId="1" nodeType="withEffect">
                                  <p:stCondLst>
                                    <p:cond delay="0"/>
                                  </p:stCondLst>
                                  <p:childTnLst>
                                    <p:anim calcmode="lin" valueType="num">
                                      <p:cBhvr>
                                        <p:cTn id="126" dur="500"/>
                                        <p:tgtEl>
                                          <p:spTgt spid="62"/>
                                        </p:tgtEl>
                                        <p:attrNameLst>
                                          <p:attrName>ppt_w</p:attrName>
                                        </p:attrNameLst>
                                      </p:cBhvr>
                                      <p:tavLst>
                                        <p:tav tm="0">
                                          <p:val>
                                            <p:strVal val="ppt_w"/>
                                          </p:val>
                                        </p:tav>
                                        <p:tav tm="100000">
                                          <p:val>
                                            <p:fltVal val="0"/>
                                          </p:val>
                                        </p:tav>
                                      </p:tavLst>
                                    </p:anim>
                                    <p:anim calcmode="lin" valueType="num">
                                      <p:cBhvr>
                                        <p:cTn id="127" dur="500"/>
                                        <p:tgtEl>
                                          <p:spTgt spid="62"/>
                                        </p:tgtEl>
                                        <p:attrNameLst>
                                          <p:attrName>ppt_h</p:attrName>
                                        </p:attrNameLst>
                                      </p:cBhvr>
                                      <p:tavLst>
                                        <p:tav tm="0">
                                          <p:val>
                                            <p:strVal val="ppt_h"/>
                                          </p:val>
                                        </p:tav>
                                        <p:tav tm="100000">
                                          <p:val>
                                            <p:strVal val="ppt_h"/>
                                          </p:val>
                                        </p:tav>
                                      </p:tavLst>
                                    </p:anim>
                                    <p:set>
                                      <p:cBhvr>
                                        <p:cTn id="128" dur="1" fill="hold">
                                          <p:stCondLst>
                                            <p:cond delay="499"/>
                                          </p:stCondLst>
                                        </p:cTn>
                                        <p:tgtEl>
                                          <p:spTgt spid="62"/>
                                        </p:tgtEl>
                                        <p:attrNameLst>
                                          <p:attrName>style.visibility</p:attrName>
                                        </p:attrNameLst>
                                      </p:cBhvr>
                                      <p:to>
                                        <p:strVal val="hidden"/>
                                      </p:to>
                                    </p:set>
                                  </p:childTnLst>
                                </p:cTn>
                              </p:par>
                            </p:childTnLst>
                          </p:cTn>
                        </p:par>
                        <p:par>
                          <p:cTn id="129" fill="hold">
                            <p:stCondLst>
                              <p:cond delay="500"/>
                            </p:stCondLst>
                            <p:childTnLst>
                              <p:par>
                                <p:cTn id="130" presetID="17" presetClass="entr" presetSubtype="10" fill="hold" nodeType="afterEffect">
                                  <p:stCondLst>
                                    <p:cond delay="0"/>
                                  </p:stCondLst>
                                  <p:childTnLst>
                                    <p:set>
                                      <p:cBhvr>
                                        <p:cTn id="131" dur="1" fill="hold">
                                          <p:stCondLst>
                                            <p:cond delay="0"/>
                                          </p:stCondLst>
                                        </p:cTn>
                                        <p:tgtEl>
                                          <p:spTgt spid="2055"/>
                                        </p:tgtEl>
                                        <p:attrNameLst>
                                          <p:attrName>style.visibility</p:attrName>
                                        </p:attrNameLst>
                                      </p:cBhvr>
                                      <p:to>
                                        <p:strVal val="visible"/>
                                      </p:to>
                                    </p:set>
                                    <p:anim calcmode="lin" valueType="num">
                                      <p:cBhvr>
                                        <p:cTn id="132" dur="500" fill="hold"/>
                                        <p:tgtEl>
                                          <p:spTgt spid="2055"/>
                                        </p:tgtEl>
                                        <p:attrNameLst>
                                          <p:attrName>ppt_w</p:attrName>
                                        </p:attrNameLst>
                                      </p:cBhvr>
                                      <p:tavLst>
                                        <p:tav tm="0">
                                          <p:val>
                                            <p:fltVal val="0"/>
                                          </p:val>
                                        </p:tav>
                                        <p:tav tm="100000">
                                          <p:val>
                                            <p:strVal val="#ppt_w"/>
                                          </p:val>
                                        </p:tav>
                                      </p:tavLst>
                                    </p:anim>
                                    <p:anim calcmode="lin" valueType="num">
                                      <p:cBhvr>
                                        <p:cTn id="133" dur="500" fill="hold"/>
                                        <p:tgtEl>
                                          <p:spTgt spid="205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2"/>
                  </p:tgtEl>
                </p:cond>
              </p:nextCondLst>
            </p:seq>
            <p:seq concurrent="1" nextAc="seek">
              <p:cTn id="134" restart="whenNotActive" fill="hold" evtFilter="cancelBubble" nodeType="interactiveSeq">
                <p:stCondLst>
                  <p:cond evt="onClick" delay="0">
                    <p:tgtEl>
                      <p:spTgt spid="61"/>
                    </p:tgtEl>
                  </p:cond>
                </p:stCondLst>
                <p:endSync evt="end" delay="0">
                  <p:rtn val="all"/>
                </p:endSync>
                <p:childTnLst>
                  <p:par>
                    <p:cTn id="135" fill="hold">
                      <p:stCondLst>
                        <p:cond delay="0"/>
                      </p:stCondLst>
                      <p:childTnLst>
                        <p:par>
                          <p:cTn id="136" fill="hold">
                            <p:stCondLst>
                              <p:cond delay="0"/>
                            </p:stCondLst>
                            <p:childTnLst>
                              <p:par>
                                <p:cTn id="137" presetID="17" presetClass="exit" presetSubtype="10" fill="hold" grpId="1" nodeType="withEffect">
                                  <p:stCondLst>
                                    <p:cond delay="0"/>
                                  </p:stCondLst>
                                  <p:childTnLst>
                                    <p:anim calcmode="lin" valueType="num">
                                      <p:cBhvr>
                                        <p:cTn id="138" dur="500"/>
                                        <p:tgtEl>
                                          <p:spTgt spid="61"/>
                                        </p:tgtEl>
                                        <p:attrNameLst>
                                          <p:attrName>ppt_w</p:attrName>
                                        </p:attrNameLst>
                                      </p:cBhvr>
                                      <p:tavLst>
                                        <p:tav tm="0">
                                          <p:val>
                                            <p:strVal val="ppt_w"/>
                                          </p:val>
                                        </p:tav>
                                        <p:tav tm="100000">
                                          <p:val>
                                            <p:fltVal val="0"/>
                                          </p:val>
                                        </p:tav>
                                      </p:tavLst>
                                    </p:anim>
                                    <p:anim calcmode="lin" valueType="num">
                                      <p:cBhvr>
                                        <p:cTn id="139" dur="500"/>
                                        <p:tgtEl>
                                          <p:spTgt spid="61"/>
                                        </p:tgtEl>
                                        <p:attrNameLst>
                                          <p:attrName>ppt_h</p:attrName>
                                        </p:attrNameLst>
                                      </p:cBhvr>
                                      <p:tavLst>
                                        <p:tav tm="0">
                                          <p:val>
                                            <p:strVal val="ppt_h"/>
                                          </p:val>
                                        </p:tav>
                                        <p:tav tm="100000">
                                          <p:val>
                                            <p:strVal val="ppt_h"/>
                                          </p:val>
                                        </p:tav>
                                      </p:tavLst>
                                    </p:anim>
                                    <p:set>
                                      <p:cBhvr>
                                        <p:cTn id="140" dur="1" fill="hold">
                                          <p:stCondLst>
                                            <p:cond delay="499"/>
                                          </p:stCondLst>
                                        </p:cTn>
                                        <p:tgtEl>
                                          <p:spTgt spid="61"/>
                                        </p:tgtEl>
                                        <p:attrNameLst>
                                          <p:attrName>style.visibility</p:attrName>
                                        </p:attrNameLst>
                                      </p:cBhvr>
                                      <p:to>
                                        <p:strVal val="hidden"/>
                                      </p:to>
                                    </p:set>
                                  </p:childTnLst>
                                </p:cTn>
                              </p:par>
                            </p:childTnLst>
                          </p:cTn>
                        </p:par>
                        <p:par>
                          <p:cTn id="141" fill="hold">
                            <p:stCondLst>
                              <p:cond delay="500"/>
                            </p:stCondLst>
                            <p:childTnLst>
                              <p:par>
                                <p:cTn id="142" presetID="17" presetClass="entr" presetSubtype="10" fill="hold" nodeType="afterEffect">
                                  <p:stCondLst>
                                    <p:cond delay="0"/>
                                  </p:stCondLst>
                                  <p:childTnLst>
                                    <p:set>
                                      <p:cBhvr>
                                        <p:cTn id="143" dur="1" fill="hold">
                                          <p:stCondLst>
                                            <p:cond delay="0"/>
                                          </p:stCondLst>
                                        </p:cTn>
                                        <p:tgtEl>
                                          <p:spTgt spid="2056"/>
                                        </p:tgtEl>
                                        <p:attrNameLst>
                                          <p:attrName>style.visibility</p:attrName>
                                        </p:attrNameLst>
                                      </p:cBhvr>
                                      <p:to>
                                        <p:strVal val="visible"/>
                                      </p:to>
                                    </p:set>
                                    <p:anim calcmode="lin" valueType="num">
                                      <p:cBhvr>
                                        <p:cTn id="144" dur="500" fill="hold"/>
                                        <p:tgtEl>
                                          <p:spTgt spid="2056"/>
                                        </p:tgtEl>
                                        <p:attrNameLst>
                                          <p:attrName>ppt_w</p:attrName>
                                        </p:attrNameLst>
                                      </p:cBhvr>
                                      <p:tavLst>
                                        <p:tav tm="0">
                                          <p:val>
                                            <p:fltVal val="0"/>
                                          </p:val>
                                        </p:tav>
                                        <p:tav tm="100000">
                                          <p:val>
                                            <p:strVal val="#ppt_w"/>
                                          </p:val>
                                        </p:tav>
                                      </p:tavLst>
                                    </p:anim>
                                    <p:anim calcmode="lin" valueType="num">
                                      <p:cBhvr>
                                        <p:cTn id="145" dur="500" fill="hold"/>
                                        <p:tgtEl>
                                          <p:spTgt spid="205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1"/>
                  </p:tgtEl>
                </p:cond>
              </p:nextCondLst>
            </p:seq>
            <p:seq concurrent="1" nextAc="seek">
              <p:cTn id="146" restart="whenNotActive" fill="hold" evtFilter="cancelBubble" nodeType="interactiveSeq">
                <p:stCondLst>
                  <p:cond evt="onClick" delay="0">
                    <p:tgtEl>
                      <p:spTgt spid="2052"/>
                    </p:tgtEl>
                  </p:cond>
                </p:stCondLst>
                <p:endSync evt="end" delay="0">
                  <p:rtn val="all"/>
                </p:endSync>
                <p:childTnLst>
                  <p:par>
                    <p:cTn id="147" fill="hold">
                      <p:stCondLst>
                        <p:cond delay="0"/>
                      </p:stCondLst>
                      <p:childTnLst>
                        <p:par>
                          <p:cTn id="148" fill="hold">
                            <p:stCondLst>
                              <p:cond delay="0"/>
                            </p:stCondLst>
                            <p:childTnLst>
                              <p:par>
                                <p:cTn id="149" presetID="17" presetClass="exit" presetSubtype="10" fill="hold" grpId="1" nodeType="withEffect">
                                  <p:stCondLst>
                                    <p:cond delay="0"/>
                                  </p:stCondLst>
                                  <p:childTnLst>
                                    <p:anim calcmode="lin" valueType="num">
                                      <p:cBhvr>
                                        <p:cTn id="150" dur="500"/>
                                        <p:tgtEl>
                                          <p:spTgt spid="2052"/>
                                        </p:tgtEl>
                                        <p:attrNameLst>
                                          <p:attrName>ppt_w</p:attrName>
                                        </p:attrNameLst>
                                      </p:cBhvr>
                                      <p:tavLst>
                                        <p:tav tm="0">
                                          <p:val>
                                            <p:strVal val="ppt_w"/>
                                          </p:val>
                                        </p:tav>
                                        <p:tav tm="100000">
                                          <p:val>
                                            <p:fltVal val="0"/>
                                          </p:val>
                                        </p:tav>
                                      </p:tavLst>
                                    </p:anim>
                                    <p:anim calcmode="lin" valueType="num">
                                      <p:cBhvr>
                                        <p:cTn id="151" dur="500"/>
                                        <p:tgtEl>
                                          <p:spTgt spid="2052"/>
                                        </p:tgtEl>
                                        <p:attrNameLst>
                                          <p:attrName>ppt_h</p:attrName>
                                        </p:attrNameLst>
                                      </p:cBhvr>
                                      <p:tavLst>
                                        <p:tav tm="0">
                                          <p:val>
                                            <p:strVal val="ppt_h"/>
                                          </p:val>
                                        </p:tav>
                                        <p:tav tm="100000">
                                          <p:val>
                                            <p:strVal val="ppt_h"/>
                                          </p:val>
                                        </p:tav>
                                      </p:tavLst>
                                    </p:anim>
                                    <p:set>
                                      <p:cBhvr>
                                        <p:cTn id="152" dur="1" fill="hold">
                                          <p:stCondLst>
                                            <p:cond delay="499"/>
                                          </p:stCondLst>
                                        </p:cTn>
                                        <p:tgtEl>
                                          <p:spTgt spid="2052"/>
                                        </p:tgtEl>
                                        <p:attrNameLst>
                                          <p:attrName>style.visibility</p:attrName>
                                        </p:attrNameLst>
                                      </p:cBhvr>
                                      <p:to>
                                        <p:strVal val="hidden"/>
                                      </p:to>
                                    </p:set>
                                  </p:childTnLst>
                                </p:cTn>
                              </p:par>
                            </p:childTnLst>
                          </p:cTn>
                        </p:par>
                        <p:par>
                          <p:cTn id="153" fill="hold">
                            <p:stCondLst>
                              <p:cond delay="500"/>
                            </p:stCondLst>
                            <p:childTnLst>
                              <p:par>
                                <p:cTn id="154" presetID="17" presetClass="entr" presetSubtype="10" fill="hold" nodeType="afterEffect">
                                  <p:stCondLst>
                                    <p:cond delay="0"/>
                                  </p:stCondLst>
                                  <p:childTnLst>
                                    <p:set>
                                      <p:cBhvr>
                                        <p:cTn id="155" dur="1" fill="hold">
                                          <p:stCondLst>
                                            <p:cond delay="0"/>
                                          </p:stCondLst>
                                        </p:cTn>
                                        <p:tgtEl>
                                          <p:spTgt spid="2057"/>
                                        </p:tgtEl>
                                        <p:attrNameLst>
                                          <p:attrName>style.visibility</p:attrName>
                                        </p:attrNameLst>
                                      </p:cBhvr>
                                      <p:to>
                                        <p:strVal val="visible"/>
                                      </p:to>
                                    </p:set>
                                    <p:anim calcmode="lin" valueType="num">
                                      <p:cBhvr>
                                        <p:cTn id="156" dur="500" fill="hold"/>
                                        <p:tgtEl>
                                          <p:spTgt spid="2057"/>
                                        </p:tgtEl>
                                        <p:attrNameLst>
                                          <p:attrName>ppt_w</p:attrName>
                                        </p:attrNameLst>
                                      </p:cBhvr>
                                      <p:tavLst>
                                        <p:tav tm="0">
                                          <p:val>
                                            <p:fltVal val="0"/>
                                          </p:val>
                                        </p:tav>
                                        <p:tav tm="100000">
                                          <p:val>
                                            <p:strVal val="#ppt_w"/>
                                          </p:val>
                                        </p:tav>
                                      </p:tavLst>
                                    </p:anim>
                                    <p:anim calcmode="lin" valueType="num">
                                      <p:cBhvr>
                                        <p:cTn id="157" dur="500" fill="hold"/>
                                        <p:tgtEl>
                                          <p:spTgt spid="205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52"/>
                  </p:tgtEl>
                </p:cond>
              </p:nextCondLst>
            </p:seq>
            <p:seq concurrent="1" nextAc="seek">
              <p:cTn id="158" restart="whenNotActive" fill="hold" evtFilter="cancelBubble" nodeType="interactiveSeq">
                <p:stCondLst>
                  <p:cond evt="onClick" delay="0">
                    <p:tgtEl>
                      <p:spTgt spid="2051"/>
                    </p:tgtEl>
                  </p:cond>
                </p:stCondLst>
                <p:endSync evt="end" delay="0">
                  <p:rtn val="all"/>
                </p:endSync>
                <p:childTnLst>
                  <p:par>
                    <p:cTn id="159" fill="hold">
                      <p:stCondLst>
                        <p:cond delay="0"/>
                      </p:stCondLst>
                      <p:childTnLst>
                        <p:par>
                          <p:cTn id="160" fill="hold">
                            <p:stCondLst>
                              <p:cond delay="0"/>
                            </p:stCondLst>
                            <p:childTnLst>
                              <p:par>
                                <p:cTn id="161" presetID="17" presetClass="exit" presetSubtype="10" fill="hold" grpId="1" nodeType="withEffect">
                                  <p:stCondLst>
                                    <p:cond delay="0"/>
                                  </p:stCondLst>
                                  <p:childTnLst>
                                    <p:anim calcmode="lin" valueType="num">
                                      <p:cBhvr>
                                        <p:cTn id="162" dur="500"/>
                                        <p:tgtEl>
                                          <p:spTgt spid="2051"/>
                                        </p:tgtEl>
                                        <p:attrNameLst>
                                          <p:attrName>ppt_w</p:attrName>
                                        </p:attrNameLst>
                                      </p:cBhvr>
                                      <p:tavLst>
                                        <p:tav tm="0">
                                          <p:val>
                                            <p:strVal val="ppt_w"/>
                                          </p:val>
                                        </p:tav>
                                        <p:tav tm="100000">
                                          <p:val>
                                            <p:fltVal val="0"/>
                                          </p:val>
                                        </p:tav>
                                      </p:tavLst>
                                    </p:anim>
                                    <p:anim calcmode="lin" valueType="num">
                                      <p:cBhvr>
                                        <p:cTn id="163" dur="500"/>
                                        <p:tgtEl>
                                          <p:spTgt spid="2051"/>
                                        </p:tgtEl>
                                        <p:attrNameLst>
                                          <p:attrName>ppt_h</p:attrName>
                                        </p:attrNameLst>
                                      </p:cBhvr>
                                      <p:tavLst>
                                        <p:tav tm="0">
                                          <p:val>
                                            <p:strVal val="ppt_h"/>
                                          </p:val>
                                        </p:tav>
                                        <p:tav tm="100000">
                                          <p:val>
                                            <p:strVal val="ppt_h"/>
                                          </p:val>
                                        </p:tav>
                                      </p:tavLst>
                                    </p:anim>
                                    <p:set>
                                      <p:cBhvr>
                                        <p:cTn id="164" dur="1" fill="hold">
                                          <p:stCondLst>
                                            <p:cond delay="499"/>
                                          </p:stCondLst>
                                        </p:cTn>
                                        <p:tgtEl>
                                          <p:spTgt spid="2051"/>
                                        </p:tgtEl>
                                        <p:attrNameLst>
                                          <p:attrName>style.visibility</p:attrName>
                                        </p:attrNameLst>
                                      </p:cBhvr>
                                      <p:to>
                                        <p:strVal val="hidden"/>
                                      </p:to>
                                    </p:set>
                                  </p:childTnLst>
                                </p:cTn>
                              </p:par>
                            </p:childTnLst>
                          </p:cTn>
                        </p:par>
                        <p:par>
                          <p:cTn id="165" fill="hold">
                            <p:stCondLst>
                              <p:cond delay="500"/>
                            </p:stCondLst>
                            <p:childTnLst>
                              <p:par>
                                <p:cTn id="166" presetID="17" presetClass="entr" presetSubtype="10" fill="hold" nodeType="afterEffect">
                                  <p:stCondLst>
                                    <p:cond delay="0"/>
                                  </p:stCondLst>
                                  <p:childTnLst>
                                    <p:set>
                                      <p:cBhvr>
                                        <p:cTn id="167" dur="1" fill="hold">
                                          <p:stCondLst>
                                            <p:cond delay="0"/>
                                          </p:stCondLst>
                                        </p:cTn>
                                        <p:tgtEl>
                                          <p:spTgt spid="2058"/>
                                        </p:tgtEl>
                                        <p:attrNameLst>
                                          <p:attrName>style.visibility</p:attrName>
                                        </p:attrNameLst>
                                      </p:cBhvr>
                                      <p:to>
                                        <p:strVal val="visible"/>
                                      </p:to>
                                    </p:set>
                                    <p:anim calcmode="lin" valueType="num">
                                      <p:cBhvr>
                                        <p:cTn id="168" dur="500" fill="hold"/>
                                        <p:tgtEl>
                                          <p:spTgt spid="2058"/>
                                        </p:tgtEl>
                                        <p:attrNameLst>
                                          <p:attrName>ppt_w</p:attrName>
                                        </p:attrNameLst>
                                      </p:cBhvr>
                                      <p:tavLst>
                                        <p:tav tm="0">
                                          <p:val>
                                            <p:fltVal val="0"/>
                                          </p:val>
                                        </p:tav>
                                        <p:tav tm="100000">
                                          <p:val>
                                            <p:strVal val="#ppt_w"/>
                                          </p:val>
                                        </p:tav>
                                      </p:tavLst>
                                    </p:anim>
                                    <p:anim calcmode="lin" valueType="num">
                                      <p:cBhvr>
                                        <p:cTn id="169" dur="500" fill="hold"/>
                                        <p:tgtEl>
                                          <p:spTgt spid="205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51"/>
                  </p:tgtEl>
                </p:cond>
              </p:nextCondLst>
            </p:seq>
            <p:seq concurrent="1" nextAc="seek">
              <p:cTn id="170" restart="whenNotActive" fill="hold" evtFilter="cancelBubble" nodeType="interactiveSeq">
                <p:stCondLst>
                  <p:cond evt="onClick" delay="0">
                    <p:tgtEl>
                      <p:spTgt spid="2050"/>
                    </p:tgtEl>
                  </p:cond>
                </p:stCondLst>
                <p:endSync evt="end" delay="0">
                  <p:rtn val="all"/>
                </p:endSync>
                <p:childTnLst>
                  <p:par>
                    <p:cTn id="171" fill="hold">
                      <p:stCondLst>
                        <p:cond delay="0"/>
                      </p:stCondLst>
                      <p:childTnLst>
                        <p:par>
                          <p:cTn id="172" fill="hold">
                            <p:stCondLst>
                              <p:cond delay="0"/>
                            </p:stCondLst>
                            <p:childTnLst>
                              <p:par>
                                <p:cTn id="173" presetID="17" presetClass="exit" presetSubtype="10" fill="hold" grpId="1" nodeType="withEffect">
                                  <p:stCondLst>
                                    <p:cond delay="0"/>
                                  </p:stCondLst>
                                  <p:childTnLst>
                                    <p:anim calcmode="lin" valueType="num">
                                      <p:cBhvr>
                                        <p:cTn id="174" dur="500"/>
                                        <p:tgtEl>
                                          <p:spTgt spid="2050"/>
                                        </p:tgtEl>
                                        <p:attrNameLst>
                                          <p:attrName>ppt_w</p:attrName>
                                        </p:attrNameLst>
                                      </p:cBhvr>
                                      <p:tavLst>
                                        <p:tav tm="0">
                                          <p:val>
                                            <p:strVal val="ppt_w"/>
                                          </p:val>
                                        </p:tav>
                                        <p:tav tm="100000">
                                          <p:val>
                                            <p:fltVal val="0"/>
                                          </p:val>
                                        </p:tav>
                                      </p:tavLst>
                                    </p:anim>
                                    <p:anim calcmode="lin" valueType="num">
                                      <p:cBhvr>
                                        <p:cTn id="175" dur="500"/>
                                        <p:tgtEl>
                                          <p:spTgt spid="2050"/>
                                        </p:tgtEl>
                                        <p:attrNameLst>
                                          <p:attrName>ppt_h</p:attrName>
                                        </p:attrNameLst>
                                      </p:cBhvr>
                                      <p:tavLst>
                                        <p:tav tm="0">
                                          <p:val>
                                            <p:strVal val="ppt_h"/>
                                          </p:val>
                                        </p:tav>
                                        <p:tav tm="100000">
                                          <p:val>
                                            <p:strVal val="ppt_h"/>
                                          </p:val>
                                        </p:tav>
                                      </p:tavLst>
                                    </p:anim>
                                    <p:set>
                                      <p:cBhvr>
                                        <p:cTn id="176" dur="1" fill="hold">
                                          <p:stCondLst>
                                            <p:cond delay="499"/>
                                          </p:stCondLst>
                                        </p:cTn>
                                        <p:tgtEl>
                                          <p:spTgt spid="2050"/>
                                        </p:tgtEl>
                                        <p:attrNameLst>
                                          <p:attrName>style.visibility</p:attrName>
                                        </p:attrNameLst>
                                      </p:cBhvr>
                                      <p:to>
                                        <p:strVal val="hidden"/>
                                      </p:to>
                                    </p:set>
                                  </p:childTnLst>
                                </p:cTn>
                              </p:par>
                            </p:childTnLst>
                          </p:cTn>
                        </p:par>
                        <p:par>
                          <p:cTn id="177" fill="hold">
                            <p:stCondLst>
                              <p:cond delay="500"/>
                            </p:stCondLst>
                            <p:childTnLst>
                              <p:par>
                                <p:cTn id="178" presetID="17" presetClass="entr" presetSubtype="10" fill="hold" nodeType="afterEffect">
                                  <p:stCondLst>
                                    <p:cond delay="0"/>
                                  </p:stCondLst>
                                  <p:childTnLst>
                                    <p:set>
                                      <p:cBhvr>
                                        <p:cTn id="179" dur="1" fill="hold">
                                          <p:stCondLst>
                                            <p:cond delay="0"/>
                                          </p:stCondLst>
                                        </p:cTn>
                                        <p:tgtEl>
                                          <p:spTgt spid="2060"/>
                                        </p:tgtEl>
                                        <p:attrNameLst>
                                          <p:attrName>style.visibility</p:attrName>
                                        </p:attrNameLst>
                                      </p:cBhvr>
                                      <p:to>
                                        <p:strVal val="visible"/>
                                      </p:to>
                                    </p:set>
                                    <p:anim calcmode="lin" valueType="num">
                                      <p:cBhvr>
                                        <p:cTn id="180" dur="500" fill="hold"/>
                                        <p:tgtEl>
                                          <p:spTgt spid="2060"/>
                                        </p:tgtEl>
                                        <p:attrNameLst>
                                          <p:attrName>ppt_w</p:attrName>
                                        </p:attrNameLst>
                                      </p:cBhvr>
                                      <p:tavLst>
                                        <p:tav tm="0">
                                          <p:val>
                                            <p:fltVal val="0"/>
                                          </p:val>
                                        </p:tav>
                                        <p:tav tm="100000">
                                          <p:val>
                                            <p:strVal val="#ppt_w"/>
                                          </p:val>
                                        </p:tav>
                                      </p:tavLst>
                                    </p:anim>
                                    <p:anim calcmode="lin" valueType="num">
                                      <p:cBhvr>
                                        <p:cTn id="181" dur="500" fill="hold"/>
                                        <p:tgtEl>
                                          <p:spTgt spid="206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50"/>
                  </p:tgtEl>
                </p:cond>
              </p:nextCondLst>
            </p:seq>
            <p:seq concurrent="1" nextAc="seek">
              <p:cTn id="182" restart="whenNotActive" fill="hold" evtFilter="cancelBubble" nodeType="interactiveSeq">
                <p:stCondLst>
                  <p:cond evt="onClick" delay="0">
                    <p:tgtEl>
                      <p:spTgt spid="2049"/>
                    </p:tgtEl>
                  </p:cond>
                </p:stCondLst>
                <p:endSync evt="end" delay="0">
                  <p:rtn val="all"/>
                </p:endSync>
                <p:childTnLst>
                  <p:par>
                    <p:cTn id="183" fill="hold">
                      <p:stCondLst>
                        <p:cond delay="0"/>
                      </p:stCondLst>
                      <p:childTnLst>
                        <p:par>
                          <p:cTn id="184" fill="hold">
                            <p:stCondLst>
                              <p:cond delay="0"/>
                            </p:stCondLst>
                            <p:childTnLst>
                              <p:par>
                                <p:cTn id="185" presetID="17" presetClass="exit" presetSubtype="10" fill="hold" grpId="1" nodeType="withEffect">
                                  <p:stCondLst>
                                    <p:cond delay="0"/>
                                  </p:stCondLst>
                                  <p:childTnLst>
                                    <p:anim calcmode="lin" valueType="num">
                                      <p:cBhvr>
                                        <p:cTn id="186" dur="500"/>
                                        <p:tgtEl>
                                          <p:spTgt spid="2049"/>
                                        </p:tgtEl>
                                        <p:attrNameLst>
                                          <p:attrName>ppt_w</p:attrName>
                                        </p:attrNameLst>
                                      </p:cBhvr>
                                      <p:tavLst>
                                        <p:tav tm="0">
                                          <p:val>
                                            <p:strVal val="ppt_w"/>
                                          </p:val>
                                        </p:tav>
                                        <p:tav tm="100000">
                                          <p:val>
                                            <p:fltVal val="0"/>
                                          </p:val>
                                        </p:tav>
                                      </p:tavLst>
                                    </p:anim>
                                    <p:anim calcmode="lin" valueType="num">
                                      <p:cBhvr>
                                        <p:cTn id="187" dur="500"/>
                                        <p:tgtEl>
                                          <p:spTgt spid="2049"/>
                                        </p:tgtEl>
                                        <p:attrNameLst>
                                          <p:attrName>ppt_h</p:attrName>
                                        </p:attrNameLst>
                                      </p:cBhvr>
                                      <p:tavLst>
                                        <p:tav tm="0">
                                          <p:val>
                                            <p:strVal val="ppt_h"/>
                                          </p:val>
                                        </p:tav>
                                        <p:tav tm="100000">
                                          <p:val>
                                            <p:strVal val="ppt_h"/>
                                          </p:val>
                                        </p:tav>
                                      </p:tavLst>
                                    </p:anim>
                                    <p:set>
                                      <p:cBhvr>
                                        <p:cTn id="188" dur="1" fill="hold">
                                          <p:stCondLst>
                                            <p:cond delay="499"/>
                                          </p:stCondLst>
                                        </p:cTn>
                                        <p:tgtEl>
                                          <p:spTgt spid="2049"/>
                                        </p:tgtEl>
                                        <p:attrNameLst>
                                          <p:attrName>style.visibility</p:attrName>
                                        </p:attrNameLst>
                                      </p:cBhvr>
                                      <p:to>
                                        <p:strVal val="hidden"/>
                                      </p:to>
                                    </p:set>
                                  </p:childTnLst>
                                </p:cTn>
                              </p:par>
                            </p:childTnLst>
                          </p:cTn>
                        </p:par>
                        <p:par>
                          <p:cTn id="189" fill="hold">
                            <p:stCondLst>
                              <p:cond delay="500"/>
                            </p:stCondLst>
                            <p:childTnLst>
                              <p:par>
                                <p:cTn id="190" presetID="17" presetClass="entr" presetSubtype="10" fill="hold" nodeType="afterEffect">
                                  <p:stCondLst>
                                    <p:cond delay="0"/>
                                  </p:stCondLst>
                                  <p:childTnLst>
                                    <p:set>
                                      <p:cBhvr>
                                        <p:cTn id="191" dur="1" fill="hold">
                                          <p:stCondLst>
                                            <p:cond delay="0"/>
                                          </p:stCondLst>
                                        </p:cTn>
                                        <p:tgtEl>
                                          <p:spTgt spid="2061"/>
                                        </p:tgtEl>
                                        <p:attrNameLst>
                                          <p:attrName>style.visibility</p:attrName>
                                        </p:attrNameLst>
                                      </p:cBhvr>
                                      <p:to>
                                        <p:strVal val="visible"/>
                                      </p:to>
                                    </p:set>
                                    <p:anim calcmode="lin" valueType="num">
                                      <p:cBhvr>
                                        <p:cTn id="192" dur="500" fill="hold"/>
                                        <p:tgtEl>
                                          <p:spTgt spid="2061"/>
                                        </p:tgtEl>
                                        <p:attrNameLst>
                                          <p:attrName>ppt_w</p:attrName>
                                        </p:attrNameLst>
                                      </p:cBhvr>
                                      <p:tavLst>
                                        <p:tav tm="0">
                                          <p:val>
                                            <p:fltVal val="0"/>
                                          </p:val>
                                        </p:tav>
                                        <p:tav tm="100000">
                                          <p:val>
                                            <p:strVal val="#ppt_w"/>
                                          </p:val>
                                        </p:tav>
                                      </p:tavLst>
                                    </p:anim>
                                    <p:anim calcmode="lin" valueType="num">
                                      <p:cBhvr>
                                        <p:cTn id="193" dur="500" fill="hold"/>
                                        <p:tgtEl>
                                          <p:spTgt spid="206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49"/>
                  </p:tgtEl>
                </p:cond>
              </p:nextCondLst>
            </p:seq>
          </p:childTnLst>
        </p:cTn>
      </p:par>
    </p:tnLst>
    <p:bldLst>
      <p:bldP spid="2049" grpId="0" animBg="1"/>
      <p:bldP spid="2049" grpId="1" animBg="1"/>
      <p:bldP spid="2050" grpId="0" animBg="1"/>
      <p:bldP spid="2050" grpId="1" animBg="1"/>
      <p:bldP spid="2051" grpId="0" animBg="1"/>
      <p:bldP spid="2051" grpId="1" animBg="1"/>
      <p:bldP spid="2052" grpId="0" animBg="1"/>
      <p:bldP spid="2052" grpId="1" animBg="1"/>
      <p:bldP spid="61" grpId="0" animBg="1"/>
      <p:bldP spid="61" grpId="1" animBg="1"/>
      <p:bldP spid="62" grpId="0" animBg="1"/>
      <p:bldP spid="62" grpId="1" animBg="1"/>
      <p:bldP spid="63" grpId="0" animBg="1"/>
      <p:bldP spid="63" grpId="1" animBg="1"/>
      <p:bldP spid="2048" grpId="0" animBg="1"/>
      <p:bldP spid="204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38AEB-8205-653C-3C12-05332317BC8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BA37D03-CA9D-E9DA-FE8B-102DD2FD7569}"/>
              </a:ext>
            </a:extLst>
          </p:cNvPr>
          <p:cNvSpPr txBox="1"/>
          <p:nvPr/>
        </p:nvSpPr>
        <p:spPr>
          <a:xfrm>
            <a:off x="3098800" y="679210"/>
            <a:ext cx="5994400" cy="1323439"/>
          </a:xfrm>
          <a:prstGeom prst="rect">
            <a:avLst/>
          </a:prstGeom>
          <a:noFill/>
        </p:spPr>
        <p:txBody>
          <a:bodyPr wrap="square" rtlCol="0">
            <a:spAutoFit/>
          </a:bodyPr>
          <a:lstStyle/>
          <a:p>
            <a:pPr algn="ctr" rtl="1"/>
            <a:r>
              <a:rPr lang="ar-LB" sz="4000" dirty="0">
                <a:solidFill>
                  <a:srgbClr val="39A9E0"/>
                </a:solidFill>
                <a:latin typeface="Tajawal Black" panose="00000500000000000000" pitchFamily="2" charset="-78"/>
                <a:cs typeface="Tajawal Black" panose="00000500000000000000" pitchFamily="2" charset="-78"/>
              </a:rPr>
              <a:t>حقوق وواجبات </a:t>
            </a:r>
            <a:r>
              <a:rPr lang="ar-LB" sz="4000" dirty="0">
                <a:solidFill>
                  <a:srgbClr val="E3212B"/>
                </a:solidFill>
                <a:latin typeface="Tajawal Black" panose="00000500000000000000" pitchFamily="2" charset="-78"/>
                <a:cs typeface="Tajawal Black" panose="00000500000000000000" pitchFamily="2" charset="-78"/>
              </a:rPr>
              <a:t>المتطوعين</a:t>
            </a:r>
          </a:p>
        </p:txBody>
      </p:sp>
      <p:sp>
        <p:nvSpPr>
          <p:cNvPr id="27" name="Rectangle 2">
            <a:extLst>
              <a:ext uri="{FF2B5EF4-FFF2-40B4-BE49-F238E27FC236}">
                <a16:creationId xmlns:a16="http://schemas.microsoft.com/office/drawing/2014/main" id="{B73F78AE-5954-3AE8-E65D-30FD870F217B}"/>
              </a:ext>
            </a:extLst>
          </p:cNvPr>
          <p:cNvSpPr>
            <a:spLocks noChangeArrowheads="1"/>
          </p:cNvSpPr>
          <p:nvPr/>
        </p:nvSpPr>
        <p:spPr bwMode="auto">
          <a:xfrm>
            <a:off x="0" y="0"/>
            <a:ext cx="4876800" cy="0"/>
          </a:xfrm>
          <a:prstGeom prst="rect">
            <a:avLst/>
          </a:prstGeom>
          <a:solidFill>
            <a:srgbClr val="2121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FFFFFF"/>
                </a:solidFill>
                <a:effectLst/>
                <a:latin typeface="Inter" panose="02000503000000020004"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2" name="Google Shape;433;p44" descr="Icon&#10;&#10;Description automatically generated with low confidence">
            <a:extLst>
              <a:ext uri="{FF2B5EF4-FFF2-40B4-BE49-F238E27FC236}">
                <a16:creationId xmlns:a16="http://schemas.microsoft.com/office/drawing/2014/main" id="{ECEAEAEF-21EF-F60A-9996-5F67DB8BAFE5}"/>
              </a:ext>
            </a:extLst>
          </p:cNvPr>
          <p:cNvPicPr preferRelativeResize="0"/>
          <p:nvPr/>
        </p:nvPicPr>
        <p:blipFill rotWithShape="1">
          <a:blip r:embed="rId3">
            <a:alphaModFix/>
          </a:blip>
          <a:srcRect/>
          <a:stretch/>
        </p:blipFill>
        <p:spPr>
          <a:xfrm>
            <a:off x="10456936" y="-24166"/>
            <a:ext cx="1645747" cy="938468"/>
          </a:xfrm>
          <a:prstGeom prst="rect">
            <a:avLst/>
          </a:prstGeom>
          <a:noFill/>
          <a:ln>
            <a:noFill/>
          </a:ln>
        </p:spPr>
      </p:pic>
      <p:pic>
        <p:nvPicPr>
          <p:cNvPr id="40" name="Picture 39">
            <a:extLst>
              <a:ext uri="{FF2B5EF4-FFF2-40B4-BE49-F238E27FC236}">
                <a16:creationId xmlns:a16="http://schemas.microsoft.com/office/drawing/2014/main" id="{FBEC4C95-D00B-6036-BE29-91A94CC2DF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795" y="1907660"/>
            <a:ext cx="11064410" cy="4968942"/>
          </a:xfrm>
          <a:prstGeom prst="rect">
            <a:avLst/>
          </a:prstGeom>
        </p:spPr>
      </p:pic>
      <p:grpSp>
        <p:nvGrpSpPr>
          <p:cNvPr id="3" name="Group 2">
            <a:extLst>
              <a:ext uri="{FF2B5EF4-FFF2-40B4-BE49-F238E27FC236}">
                <a16:creationId xmlns:a16="http://schemas.microsoft.com/office/drawing/2014/main" id="{5476AEB0-FA54-2D79-3946-2B9D0413B1D1}"/>
              </a:ext>
            </a:extLst>
          </p:cNvPr>
          <p:cNvGrpSpPr/>
          <p:nvPr/>
        </p:nvGrpSpPr>
        <p:grpSpPr>
          <a:xfrm>
            <a:off x="-1524000" y="-937392"/>
            <a:ext cx="937390" cy="937392"/>
            <a:chOff x="4321727" y="2006016"/>
            <a:chExt cx="1316311" cy="1316311"/>
          </a:xfrm>
        </p:grpSpPr>
        <p:sp>
          <p:nvSpPr>
            <p:cNvPr id="4" name="Circle: Hollow 3">
              <a:extLst>
                <a:ext uri="{FF2B5EF4-FFF2-40B4-BE49-F238E27FC236}">
                  <a16:creationId xmlns:a16="http://schemas.microsoft.com/office/drawing/2014/main" id="{56E10932-4127-15F2-654A-F355EC63123C}"/>
                </a:ext>
              </a:extLst>
            </p:cNvPr>
            <p:cNvSpPr/>
            <p:nvPr/>
          </p:nvSpPr>
          <p:spPr>
            <a:xfrm>
              <a:off x="4321727" y="2006016"/>
              <a:ext cx="1316311" cy="1316311"/>
            </a:xfrm>
            <a:prstGeom prst="donut">
              <a:avLst/>
            </a:prstGeom>
            <a:solidFill>
              <a:srgbClr val="E321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6" name="TextBox 5">
              <a:extLst>
                <a:ext uri="{FF2B5EF4-FFF2-40B4-BE49-F238E27FC236}">
                  <a16:creationId xmlns:a16="http://schemas.microsoft.com/office/drawing/2014/main" id="{D299F343-A92B-565D-02A0-6B8EBEF2F9CC}"/>
                </a:ext>
              </a:extLst>
            </p:cNvPr>
            <p:cNvSpPr txBox="1"/>
            <p:nvPr/>
          </p:nvSpPr>
          <p:spPr>
            <a:xfrm>
              <a:off x="4397756" y="2382696"/>
              <a:ext cx="1164512" cy="561845"/>
            </a:xfrm>
            <a:prstGeom prst="rect">
              <a:avLst/>
            </a:prstGeom>
            <a:noFill/>
          </p:spPr>
          <p:txBody>
            <a:bodyPr wrap="square" rtlCol="0">
              <a:spAutoFit/>
            </a:bodyPr>
            <a:lstStyle/>
            <a:p>
              <a:pPr algn="ctr"/>
              <a:r>
                <a:rPr lang="en-US" sz="2000" b="1" spc="300" dirty="0">
                  <a:solidFill>
                    <a:srgbClr val="FF0000"/>
                  </a:solidFill>
                  <a:latin typeface="Raleway" pitchFamily="2" charset="0"/>
                </a:rPr>
                <a:t>06</a:t>
              </a:r>
            </a:p>
          </p:txBody>
        </p:sp>
      </p:grpSp>
      <p:grpSp>
        <p:nvGrpSpPr>
          <p:cNvPr id="7" name="Group 6">
            <a:extLst>
              <a:ext uri="{FF2B5EF4-FFF2-40B4-BE49-F238E27FC236}">
                <a16:creationId xmlns:a16="http://schemas.microsoft.com/office/drawing/2014/main" id="{2A057F58-DDBA-9B7C-E35B-36B1F5A0D512}"/>
              </a:ext>
            </a:extLst>
          </p:cNvPr>
          <p:cNvGrpSpPr/>
          <p:nvPr/>
        </p:nvGrpSpPr>
        <p:grpSpPr>
          <a:xfrm>
            <a:off x="-1524000" y="759754"/>
            <a:ext cx="937390" cy="937392"/>
            <a:chOff x="4322956" y="3423104"/>
            <a:chExt cx="1316311" cy="1316311"/>
          </a:xfrm>
        </p:grpSpPr>
        <p:sp>
          <p:nvSpPr>
            <p:cNvPr id="8" name="Circle: Hollow 7">
              <a:extLst>
                <a:ext uri="{FF2B5EF4-FFF2-40B4-BE49-F238E27FC236}">
                  <a16:creationId xmlns:a16="http://schemas.microsoft.com/office/drawing/2014/main" id="{EA8FEDA9-700E-FA0C-85DF-F8ECA2363076}"/>
                </a:ext>
              </a:extLst>
            </p:cNvPr>
            <p:cNvSpPr/>
            <p:nvPr/>
          </p:nvSpPr>
          <p:spPr>
            <a:xfrm>
              <a:off x="4322956" y="3423104"/>
              <a:ext cx="1316311" cy="1316311"/>
            </a:xfrm>
            <a:prstGeom prst="donut">
              <a:avLst/>
            </a:prstGeom>
            <a:solidFill>
              <a:srgbClr val="39A9E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a:solidFill>
                  <a:schemeClr val="tx1"/>
                </a:solidFill>
              </a:endParaRPr>
            </a:p>
          </p:txBody>
        </p:sp>
        <p:sp>
          <p:nvSpPr>
            <p:cNvPr id="22" name="TextBox 21">
              <a:extLst>
                <a:ext uri="{FF2B5EF4-FFF2-40B4-BE49-F238E27FC236}">
                  <a16:creationId xmlns:a16="http://schemas.microsoft.com/office/drawing/2014/main" id="{180AC2C6-B490-5725-37CF-3523DB95B318}"/>
                </a:ext>
              </a:extLst>
            </p:cNvPr>
            <p:cNvSpPr txBox="1"/>
            <p:nvPr/>
          </p:nvSpPr>
          <p:spPr>
            <a:xfrm>
              <a:off x="4394751" y="3795680"/>
              <a:ext cx="1164512" cy="561845"/>
            </a:xfrm>
            <a:prstGeom prst="rect">
              <a:avLst/>
            </a:prstGeom>
            <a:noFill/>
          </p:spPr>
          <p:txBody>
            <a:bodyPr wrap="square" rtlCol="0">
              <a:spAutoFit/>
            </a:bodyPr>
            <a:lstStyle/>
            <a:p>
              <a:pPr algn="ctr"/>
              <a:r>
                <a:rPr lang="en-US" sz="2000" b="1" spc="300" dirty="0">
                  <a:solidFill>
                    <a:srgbClr val="FF0000"/>
                  </a:solidFill>
                  <a:latin typeface="Raleway" pitchFamily="2" charset="0"/>
                </a:rPr>
                <a:t>07</a:t>
              </a:r>
            </a:p>
          </p:txBody>
        </p:sp>
      </p:grpSp>
      <p:grpSp>
        <p:nvGrpSpPr>
          <p:cNvPr id="23" name="Group 22">
            <a:extLst>
              <a:ext uri="{FF2B5EF4-FFF2-40B4-BE49-F238E27FC236}">
                <a16:creationId xmlns:a16="http://schemas.microsoft.com/office/drawing/2014/main" id="{FC768BB2-8DBD-54CD-A838-A3E214931CE8}"/>
              </a:ext>
            </a:extLst>
          </p:cNvPr>
          <p:cNvGrpSpPr/>
          <p:nvPr/>
        </p:nvGrpSpPr>
        <p:grpSpPr>
          <a:xfrm>
            <a:off x="-1524000" y="3221069"/>
            <a:ext cx="937390" cy="937392"/>
            <a:chOff x="4321727" y="4837735"/>
            <a:chExt cx="1316311" cy="1316311"/>
          </a:xfrm>
        </p:grpSpPr>
        <p:sp>
          <p:nvSpPr>
            <p:cNvPr id="29" name="Circle: Hollow 28">
              <a:extLst>
                <a:ext uri="{FF2B5EF4-FFF2-40B4-BE49-F238E27FC236}">
                  <a16:creationId xmlns:a16="http://schemas.microsoft.com/office/drawing/2014/main" id="{D8CD4D9C-646B-2CAB-8F44-BED73036040A}"/>
                </a:ext>
              </a:extLst>
            </p:cNvPr>
            <p:cNvSpPr/>
            <p:nvPr/>
          </p:nvSpPr>
          <p:spPr>
            <a:xfrm>
              <a:off x="4321727" y="4837735"/>
              <a:ext cx="1316311" cy="1316311"/>
            </a:xfrm>
            <a:prstGeom prst="donut">
              <a:avLst/>
            </a:prstGeom>
            <a:solidFill>
              <a:srgbClr val="E3212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solidFill>
                  <a:schemeClr val="tx1"/>
                </a:solidFill>
              </a:endParaRPr>
            </a:p>
          </p:txBody>
        </p:sp>
        <p:sp>
          <p:nvSpPr>
            <p:cNvPr id="41" name="TextBox 40">
              <a:extLst>
                <a:ext uri="{FF2B5EF4-FFF2-40B4-BE49-F238E27FC236}">
                  <a16:creationId xmlns:a16="http://schemas.microsoft.com/office/drawing/2014/main" id="{E210E469-2DAA-A203-2F26-814956DF206B}"/>
                </a:ext>
              </a:extLst>
            </p:cNvPr>
            <p:cNvSpPr txBox="1"/>
            <p:nvPr/>
          </p:nvSpPr>
          <p:spPr>
            <a:xfrm>
              <a:off x="4392087" y="5207494"/>
              <a:ext cx="1164512" cy="561845"/>
            </a:xfrm>
            <a:prstGeom prst="rect">
              <a:avLst/>
            </a:prstGeom>
            <a:noFill/>
          </p:spPr>
          <p:txBody>
            <a:bodyPr wrap="square" rtlCol="0">
              <a:spAutoFit/>
            </a:bodyPr>
            <a:lstStyle/>
            <a:p>
              <a:pPr algn="ctr"/>
              <a:r>
                <a:rPr lang="en-US" sz="2000" b="1" spc="300" dirty="0">
                  <a:solidFill>
                    <a:srgbClr val="FF0000"/>
                  </a:solidFill>
                  <a:latin typeface="Raleway" pitchFamily="2" charset="0"/>
                </a:rPr>
                <a:t>08</a:t>
              </a:r>
            </a:p>
          </p:txBody>
        </p:sp>
      </p:grpSp>
      <p:grpSp>
        <p:nvGrpSpPr>
          <p:cNvPr id="43" name="Group 42">
            <a:extLst>
              <a:ext uri="{FF2B5EF4-FFF2-40B4-BE49-F238E27FC236}">
                <a16:creationId xmlns:a16="http://schemas.microsoft.com/office/drawing/2014/main" id="{C6E116E8-9DB2-FD90-0970-4BE33C3F0380}"/>
              </a:ext>
            </a:extLst>
          </p:cNvPr>
          <p:cNvGrpSpPr/>
          <p:nvPr/>
        </p:nvGrpSpPr>
        <p:grpSpPr>
          <a:xfrm>
            <a:off x="10192805" y="-1301830"/>
            <a:ext cx="937390" cy="937392"/>
            <a:chOff x="9666083" y="2006016"/>
            <a:chExt cx="1316311" cy="1316311"/>
          </a:xfrm>
        </p:grpSpPr>
        <p:sp>
          <p:nvSpPr>
            <p:cNvPr id="44" name="Circle: Hollow 43">
              <a:extLst>
                <a:ext uri="{FF2B5EF4-FFF2-40B4-BE49-F238E27FC236}">
                  <a16:creationId xmlns:a16="http://schemas.microsoft.com/office/drawing/2014/main" id="{5E05FBA8-03B9-4E8A-ED94-A23A1BF97D5A}"/>
                </a:ext>
              </a:extLst>
            </p:cNvPr>
            <p:cNvSpPr/>
            <p:nvPr/>
          </p:nvSpPr>
          <p:spPr>
            <a:xfrm>
              <a:off x="9666083" y="2006016"/>
              <a:ext cx="1316311" cy="1316311"/>
            </a:xfrm>
            <a:prstGeom prst="donut">
              <a:avLst/>
            </a:prstGeom>
            <a:solidFill>
              <a:srgbClr val="39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5" name="TextBox 44">
              <a:extLst>
                <a:ext uri="{FF2B5EF4-FFF2-40B4-BE49-F238E27FC236}">
                  <a16:creationId xmlns:a16="http://schemas.microsoft.com/office/drawing/2014/main" id="{FE9F3D03-8C2E-467C-0AC4-FF6E38AD988A}"/>
                </a:ext>
              </a:extLst>
            </p:cNvPr>
            <p:cNvSpPr txBox="1"/>
            <p:nvPr/>
          </p:nvSpPr>
          <p:spPr>
            <a:xfrm>
              <a:off x="9742112" y="2382696"/>
              <a:ext cx="1164512" cy="561845"/>
            </a:xfrm>
            <a:prstGeom prst="rect">
              <a:avLst/>
            </a:prstGeom>
            <a:noFill/>
          </p:spPr>
          <p:txBody>
            <a:bodyPr wrap="square" rtlCol="0">
              <a:spAutoFit/>
            </a:bodyPr>
            <a:lstStyle/>
            <a:p>
              <a:pPr algn="ctr"/>
              <a:r>
                <a:rPr lang="en-US" sz="2000" b="1" spc="300" dirty="0">
                  <a:solidFill>
                    <a:srgbClr val="FF0000"/>
                  </a:solidFill>
                  <a:latin typeface="Raleway" pitchFamily="2" charset="0"/>
                </a:rPr>
                <a:t>01</a:t>
              </a:r>
            </a:p>
          </p:txBody>
        </p:sp>
      </p:grpSp>
      <p:grpSp>
        <p:nvGrpSpPr>
          <p:cNvPr id="46" name="Group 45">
            <a:extLst>
              <a:ext uri="{FF2B5EF4-FFF2-40B4-BE49-F238E27FC236}">
                <a16:creationId xmlns:a16="http://schemas.microsoft.com/office/drawing/2014/main" id="{A7DC9428-6657-2710-BE2C-F6780C2B6DE3}"/>
              </a:ext>
            </a:extLst>
          </p:cNvPr>
          <p:cNvGrpSpPr/>
          <p:nvPr/>
        </p:nvGrpSpPr>
        <p:grpSpPr>
          <a:xfrm>
            <a:off x="12309915" y="-88803"/>
            <a:ext cx="937390" cy="937392"/>
            <a:chOff x="9667312" y="3423104"/>
            <a:chExt cx="1316311" cy="1316311"/>
          </a:xfrm>
        </p:grpSpPr>
        <p:sp>
          <p:nvSpPr>
            <p:cNvPr id="47" name="Circle: Hollow 46">
              <a:extLst>
                <a:ext uri="{FF2B5EF4-FFF2-40B4-BE49-F238E27FC236}">
                  <a16:creationId xmlns:a16="http://schemas.microsoft.com/office/drawing/2014/main" id="{594E7244-2852-B824-71F2-EC93C1E59BC8}"/>
                </a:ext>
              </a:extLst>
            </p:cNvPr>
            <p:cNvSpPr/>
            <p:nvPr/>
          </p:nvSpPr>
          <p:spPr>
            <a:xfrm>
              <a:off x="9667312" y="3423104"/>
              <a:ext cx="1316311" cy="1316311"/>
            </a:xfrm>
            <a:prstGeom prst="donut">
              <a:avLst/>
            </a:prstGeom>
            <a:solidFill>
              <a:srgbClr val="E3212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a:solidFill>
                  <a:schemeClr val="tx1"/>
                </a:solidFill>
              </a:endParaRPr>
            </a:p>
          </p:txBody>
        </p:sp>
        <p:sp>
          <p:nvSpPr>
            <p:cNvPr id="48" name="TextBox 47">
              <a:extLst>
                <a:ext uri="{FF2B5EF4-FFF2-40B4-BE49-F238E27FC236}">
                  <a16:creationId xmlns:a16="http://schemas.microsoft.com/office/drawing/2014/main" id="{472B431B-A375-3047-E3D6-C0F156427AE4}"/>
                </a:ext>
              </a:extLst>
            </p:cNvPr>
            <p:cNvSpPr txBox="1"/>
            <p:nvPr/>
          </p:nvSpPr>
          <p:spPr>
            <a:xfrm>
              <a:off x="9739107" y="3795680"/>
              <a:ext cx="1164512" cy="561845"/>
            </a:xfrm>
            <a:prstGeom prst="rect">
              <a:avLst/>
            </a:prstGeom>
            <a:noFill/>
          </p:spPr>
          <p:txBody>
            <a:bodyPr wrap="square" rtlCol="0">
              <a:spAutoFit/>
            </a:bodyPr>
            <a:lstStyle/>
            <a:p>
              <a:pPr algn="ctr"/>
              <a:r>
                <a:rPr lang="en-US" sz="2000" b="1" spc="300" dirty="0">
                  <a:solidFill>
                    <a:srgbClr val="FF0000"/>
                  </a:solidFill>
                  <a:latin typeface="Raleway" pitchFamily="2" charset="0"/>
                </a:rPr>
                <a:t>02</a:t>
              </a:r>
            </a:p>
          </p:txBody>
        </p:sp>
      </p:grpSp>
      <p:grpSp>
        <p:nvGrpSpPr>
          <p:cNvPr id="49" name="Group 48">
            <a:extLst>
              <a:ext uri="{FF2B5EF4-FFF2-40B4-BE49-F238E27FC236}">
                <a16:creationId xmlns:a16="http://schemas.microsoft.com/office/drawing/2014/main" id="{3FF9B6B2-614B-E5FE-B9ED-F0F66862E8CA}"/>
              </a:ext>
            </a:extLst>
          </p:cNvPr>
          <p:cNvGrpSpPr/>
          <p:nvPr/>
        </p:nvGrpSpPr>
        <p:grpSpPr>
          <a:xfrm>
            <a:off x="12368775" y="2635946"/>
            <a:ext cx="937390" cy="937392"/>
            <a:chOff x="9666083" y="4837735"/>
            <a:chExt cx="1316311" cy="1316311"/>
          </a:xfrm>
        </p:grpSpPr>
        <p:sp>
          <p:nvSpPr>
            <p:cNvPr id="50" name="Circle: Hollow 49">
              <a:extLst>
                <a:ext uri="{FF2B5EF4-FFF2-40B4-BE49-F238E27FC236}">
                  <a16:creationId xmlns:a16="http://schemas.microsoft.com/office/drawing/2014/main" id="{0106479A-4477-9962-A9F9-C5E16D51FEEB}"/>
                </a:ext>
              </a:extLst>
            </p:cNvPr>
            <p:cNvSpPr/>
            <p:nvPr/>
          </p:nvSpPr>
          <p:spPr>
            <a:xfrm>
              <a:off x="9666083" y="4837735"/>
              <a:ext cx="1316311" cy="1316311"/>
            </a:xfrm>
            <a:prstGeom prst="donut">
              <a:avLst/>
            </a:prstGeom>
            <a:solidFill>
              <a:srgbClr val="39A9E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solidFill>
                  <a:schemeClr val="tx1"/>
                </a:solidFill>
              </a:endParaRPr>
            </a:p>
          </p:txBody>
        </p:sp>
        <p:sp>
          <p:nvSpPr>
            <p:cNvPr id="51" name="TextBox 50">
              <a:extLst>
                <a:ext uri="{FF2B5EF4-FFF2-40B4-BE49-F238E27FC236}">
                  <a16:creationId xmlns:a16="http://schemas.microsoft.com/office/drawing/2014/main" id="{AFC789AA-E449-4ECF-8E73-84DB3A78E768}"/>
                </a:ext>
              </a:extLst>
            </p:cNvPr>
            <p:cNvSpPr txBox="1"/>
            <p:nvPr/>
          </p:nvSpPr>
          <p:spPr>
            <a:xfrm>
              <a:off x="9736443" y="5207495"/>
              <a:ext cx="1164512" cy="561845"/>
            </a:xfrm>
            <a:prstGeom prst="rect">
              <a:avLst/>
            </a:prstGeom>
            <a:noFill/>
          </p:spPr>
          <p:txBody>
            <a:bodyPr wrap="square" rtlCol="0">
              <a:spAutoFit/>
            </a:bodyPr>
            <a:lstStyle/>
            <a:p>
              <a:pPr algn="ctr"/>
              <a:r>
                <a:rPr lang="en-US" sz="2000" b="1" spc="300" dirty="0">
                  <a:solidFill>
                    <a:srgbClr val="FF0000"/>
                  </a:solidFill>
                  <a:latin typeface="Raleway" pitchFamily="2" charset="0"/>
                </a:rPr>
                <a:t>03</a:t>
              </a:r>
            </a:p>
          </p:txBody>
        </p:sp>
      </p:grpSp>
      <p:grpSp>
        <p:nvGrpSpPr>
          <p:cNvPr id="52" name="Group 51">
            <a:extLst>
              <a:ext uri="{FF2B5EF4-FFF2-40B4-BE49-F238E27FC236}">
                <a16:creationId xmlns:a16="http://schemas.microsoft.com/office/drawing/2014/main" id="{835A859D-5040-0E77-0059-CDCC24677DB6}"/>
              </a:ext>
            </a:extLst>
          </p:cNvPr>
          <p:cNvGrpSpPr/>
          <p:nvPr/>
        </p:nvGrpSpPr>
        <p:grpSpPr>
          <a:xfrm>
            <a:off x="-1498600" y="5566377"/>
            <a:ext cx="937390" cy="937392"/>
            <a:chOff x="4322956" y="3423104"/>
            <a:chExt cx="1316311" cy="1316311"/>
          </a:xfrm>
        </p:grpSpPr>
        <p:sp>
          <p:nvSpPr>
            <p:cNvPr id="53" name="Circle: Hollow 52">
              <a:extLst>
                <a:ext uri="{FF2B5EF4-FFF2-40B4-BE49-F238E27FC236}">
                  <a16:creationId xmlns:a16="http://schemas.microsoft.com/office/drawing/2014/main" id="{592354FB-987F-32AB-6426-00F5702412F3}"/>
                </a:ext>
              </a:extLst>
            </p:cNvPr>
            <p:cNvSpPr/>
            <p:nvPr/>
          </p:nvSpPr>
          <p:spPr>
            <a:xfrm>
              <a:off x="4322956" y="3423104"/>
              <a:ext cx="1316311" cy="1316311"/>
            </a:xfrm>
            <a:prstGeom prst="donut">
              <a:avLst/>
            </a:prstGeom>
            <a:solidFill>
              <a:srgbClr val="39A9E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a:solidFill>
                  <a:schemeClr val="tx1"/>
                </a:solidFill>
              </a:endParaRPr>
            </a:p>
          </p:txBody>
        </p:sp>
        <p:sp>
          <p:nvSpPr>
            <p:cNvPr id="54" name="TextBox 53">
              <a:extLst>
                <a:ext uri="{FF2B5EF4-FFF2-40B4-BE49-F238E27FC236}">
                  <a16:creationId xmlns:a16="http://schemas.microsoft.com/office/drawing/2014/main" id="{EC8EE545-098C-95D3-8935-1AEAC83A4833}"/>
                </a:ext>
              </a:extLst>
            </p:cNvPr>
            <p:cNvSpPr txBox="1"/>
            <p:nvPr/>
          </p:nvSpPr>
          <p:spPr>
            <a:xfrm>
              <a:off x="4394751" y="3795680"/>
              <a:ext cx="1164512" cy="561845"/>
            </a:xfrm>
            <a:prstGeom prst="rect">
              <a:avLst/>
            </a:prstGeom>
            <a:noFill/>
          </p:spPr>
          <p:txBody>
            <a:bodyPr wrap="square" rtlCol="0">
              <a:spAutoFit/>
            </a:bodyPr>
            <a:lstStyle/>
            <a:p>
              <a:pPr algn="ctr"/>
              <a:r>
                <a:rPr lang="en-US" sz="2000" b="1" spc="300" dirty="0">
                  <a:solidFill>
                    <a:srgbClr val="FF0000"/>
                  </a:solidFill>
                  <a:latin typeface="Raleway" pitchFamily="2" charset="0"/>
                </a:rPr>
                <a:t>09</a:t>
              </a:r>
            </a:p>
          </p:txBody>
        </p:sp>
      </p:grpSp>
      <p:grpSp>
        <p:nvGrpSpPr>
          <p:cNvPr id="55" name="Group 54">
            <a:extLst>
              <a:ext uri="{FF2B5EF4-FFF2-40B4-BE49-F238E27FC236}">
                <a16:creationId xmlns:a16="http://schemas.microsoft.com/office/drawing/2014/main" id="{1403E0B2-EBF9-4E2E-B14D-258995E47333}"/>
              </a:ext>
            </a:extLst>
          </p:cNvPr>
          <p:cNvGrpSpPr/>
          <p:nvPr/>
        </p:nvGrpSpPr>
        <p:grpSpPr>
          <a:xfrm>
            <a:off x="12252942" y="5363006"/>
            <a:ext cx="937390" cy="937392"/>
            <a:chOff x="9667312" y="3423104"/>
            <a:chExt cx="1316311" cy="1316311"/>
          </a:xfrm>
        </p:grpSpPr>
        <p:sp>
          <p:nvSpPr>
            <p:cNvPr id="56" name="Circle: Hollow 55">
              <a:extLst>
                <a:ext uri="{FF2B5EF4-FFF2-40B4-BE49-F238E27FC236}">
                  <a16:creationId xmlns:a16="http://schemas.microsoft.com/office/drawing/2014/main" id="{F3AD072E-0B79-4EE0-A10B-BA4CE13E8A74}"/>
                </a:ext>
              </a:extLst>
            </p:cNvPr>
            <p:cNvSpPr/>
            <p:nvPr/>
          </p:nvSpPr>
          <p:spPr>
            <a:xfrm>
              <a:off x="9667312" y="3423104"/>
              <a:ext cx="1316311" cy="1316311"/>
            </a:xfrm>
            <a:prstGeom prst="donut">
              <a:avLst/>
            </a:prstGeom>
            <a:solidFill>
              <a:srgbClr val="E3212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a:solidFill>
                  <a:schemeClr val="tx1"/>
                </a:solidFill>
              </a:endParaRPr>
            </a:p>
          </p:txBody>
        </p:sp>
        <p:sp>
          <p:nvSpPr>
            <p:cNvPr id="57" name="TextBox 56">
              <a:extLst>
                <a:ext uri="{FF2B5EF4-FFF2-40B4-BE49-F238E27FC236}">
                  <a16:creationId xmlns:a16="http://schemas.microsoft.com/office/drawing/2014/main" id="{3DFE117B-707D-B858-A9B2-E3CB78F0E6BF}"/>
                </a:ext>
              </a:extLst>
            </p:cNvPr>
            <p:cNvSpPr txBox="1"/>
            <p:nvPr/>
          </p:nvSpPr>
          <p:spPr>
            <a:xfrm>
              <a:off x="9739107" y="3795680"/>
              <a:ext cx="1164512" cy="561845"/>
            </a:xfrm>
            <a:prstGeom prst="rect">
              <a:avLst/>
            </a:prstGeom>
            <a:noFill/>
          </p:spPr>
          <p:txBody>
            <a:bodyPr wrap="square" rtlCol="0">
              <a:spAutoFit/>
            </a:bodyPr>
            <a:lstStyle/>
            <a:p>
              <a:pPr algn="ctr"/>
              <a:r>
                <a:rPr lang="en-US" sz="2000" b="1" spc="300" dirty="0">
                  <a:solidFill>
                    <a:srgbClr val="FF0000"/>
                  </a:solidFill>
                  <a:latin typeface="Raleway" pitchFamily="2" charset="0"/>
                </a:rPr>
                <a:t>04</a:t>
              </a:r>
            </a:p>
          </p:txBody>
        </p:sp>
      </p:grpSp>
      <p:grpSp>
        <p:nvGrpSpPr>
          <p:cNvPr id="58" name="Group 57">
            <a:extLst>
              <a:ext uri="{FF2B5EF4-FFF2-40B4-BE49-F238E27FC236}">
                <a16:creationId xmlns:a16="http://schemas.microsoft.com/office/drawing/2014/main" id="{7C836C76-1E09-F22D-77DA-3EE869CD9D85}"/>
              </a:ext>
            </a:extLst>
          </p:cNvPr>
          <p:cNvGrpSpPr/>
          <p:nvPr/>
        </p:nvGrpSpPr>
        <p:grpSpPr>
          <a:xfrm>
            <a:off x="-670005" y="7351523"/>
            <a:ext cx="937390" cy="937392"/>
            <a:chOff x="4322956" y="3423104"/>
            <a:chExt cx="1316311" cy="1316311"/>
          </a:xfrm>
        </p:grpSpPr>
        <p:sp>
          <p:nvSpPr>
            <p:cNvPr id="59" name="Circle: Hollow 58">
              <a:extLst>
                <a:ext uri="{FF2B5EF4-FFF2-40B4-BE49-F238E27FC236}">
                  <a16:creationId xmlns:a16="http://schemas.microsoft.com/office/drawing/2014/main" id="{41C89C61-B183-3577-4F7A-45C32EF2DBA4}"/>
                </a:ext>
              </a:extLst>
            </p:cNvPr>
            <p:cNvSpPr/>
            <p:nvPr/>
          </p:nvSpPr>
          <p:spPr>
            <a:xfrm>
              <a:off x="4322956" y="3423104"/>
              <a:ext cx="1316311" cy="1316311"/>
            </a:xfrm>
            <a:prstGeom prst="donut">
              <a:avLst/>
            </a:prstGeom>
            <a:solidFill>
              <a:srgbClr val="E3212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a:solidFill>
                  <a:schemeClr val="tx1"/>
                </a:solidFill>
              </a:endParaRPr>
            </a:p>
          </p:txBody>
        </p:sp>
        <p:sp>
          <p:nvSpPr>
            <p:cNvPr id="60" name="TextBox 59">
              <a:extLst>
                <a:ext uri="{FF2B5EF4-FFF2-40B4-BE49-F238E27FC236}">
                  <a16:creationId xmlns:a16="http://schemas.microsoft.com/office/drawing/2014/main" id="{62F9CF3C-2CCF-FDAD-1BDC-5B7D2F88B7FC}"/>
                </a:ext>
              </a:extLst>
            </p:cNvPr>
            <p:cNvSpPr txBox="1"/>
            <p:nvPr/>
          </p:nvSpPr>
          <p:spPr>
            <a:xfrm>
              <a:off x="4394751" y="3795680"/>
              <a:ext cx="1164512" cy="561845"/>
            </a:xfrm>
            <a:prstGeom prst="rect">
              <a:avLst/>
            </a:prstGeom>
            <a:noFill/>
          </p:spPr>
          <p:txBody>
            <a:bodyPr wrap="square" rtlCol="0">
              <a:spAutoFit/>
            </a:bodyPr>
            <a:lstStyle/>
            <a:p>
              <a:pPr algn="ctr"/>
              <a:r>
                <a:rPr lang="en-US" sz="2000" b="1" spc="300" dirty="0">
                  <a:solidFill>
                    <a:srgbClr val="FF0000"/>
                  </a:solidFill>
                  <a:latin typeface="Raleway" pitchFamily="2" charset="0"/>
                </a:rPr>
                <a:t>10</a:t>
              </a:r>
            </a:p>
          </p:txBody>
        </p:sp>
      </p:grpSp>
      <p:grpSp>
        <p:nvGrpSpPr>
          <p:cNvPr id="61" name="Group 60">
            <a:extLst>
              <a:ext uri="{FF2B5EF4-FFF2-40B4-BE49-F238E27FC236}">
                <a16:creationId xmlns:a16="http://schemas.microsoft.com/office/drawing/2014/main" id="{CB2F1998-F3F3-105D-668F-00AF86A71F8D}"/>
              </a:ext>
            </a:extLst>
          </p:cNvPr>
          <p:cNvGrpSpPr/>
          <p:nvPr/>
        </p:nvGrpSpPr>
        <p:grpSpPr>
          <a:xfrm>
            <a:off x="11366680" y="7167660"/>
            <a:ext cx="937390" cy="937392"/>
            <a:chOff x="9667312" y="3423104"/>
            <a:chExt cx="1316311" cy="1316311"/>
          </a:xfrm>
        </p:grpSpPr>
        <p:sp>
          <p:nvSpPr>
            <p:cNvPr id="62" name="Circle: Hollow 61">
              <a:extLst>
                <a:ext uri="{FF2B5EF4-FFF2-40B4-BE49-F238E27FC236}">
                  <a16:creationId xmlns:a16="http://schemas.microsoft.com/office/drawing/2014/main" id="{FBDDEC2C-A0EE-8E45-AE46-C0AE637A758D}"/>
                </a:ext>
              </a:extLst>
            </p:cNvPr>
            <p:cNvSpPr/>
            <p:nvPr/>
          </p:nvSpPr>
          <p:spPr>
            <a:xfrm>
              <a:off x="9667312" y="3423104"/>
              <a:ext cx="1316311" cy="1316311"/>
            </a:xfrm>
            <a:prstGeom prst="donut">
              <a:avLst/>
            </a:prstGeom>
            <a:solidFill>
              <a:srgbClr val="39A9E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a:solidFill>
                  <a:schemeClr val="tx1"/>
                </a:solidFill>
              </a:endParaRPr>
            </a:p>
          </p:txBody>
        </p:sp>
        <p:sp>
          <p:nvSpPr>
            <p:cNvPr id="63" name="TextBox 62">
              <a:extLst>
                <a:ext uri="{FF2B5EF4-FFF2-40B4-BE49-F238E27FC236}">
                  <a16:creationId xmlns:a16="http://schemas.microsoft.com/office/drawing/2014/main" id="{A84D5A75-6DDA-F455-9A2E-2592768EE2C6}"/>
                </a:ext>
              </a:extLst>
            </p:cNvPr>
            <p:cNvSpPr txBox="1"/>
            <p:nvPr/>
          </p:nvSpPr>
          <p:spPr>
            <a:xfrm>
              <a:off x="9739107" y="3795680"/>
              <a:ext cx="1164512" cy="561845"/>
            </a:xfrm>
            <a:prstGeom prst="rect">
              <a:avLst/>
            </a:prstGeom>
            <a:noFill/>
          </p:spPr>
          <p:txBody>
            <a:bodyPr wrap="square" rtlCol="0">
              <a:spAutoFit/>
            </a:bodyPr>
            <a:lstStyle/>
            <a:p>
              <a:pPr algn="ctr"/>
              <a:r>
                <a:rPr lang="en-US" sz="2000" b="1" spc="300" dirty="0">
                  <a:solidFill>
                    <a:srgbClr val="FF0000"/>
                  </a:solidFill>
                  <a:latin typeface="Raleway" pitchFamily="2" charset="0"/>
                </a:rPr>
                <a:t>05</a:t>
              </a:r>
            </a:p>
          </p:txBody>
        </p:sp>
      </p:grpSp>
    </p:spTree>
    <p:extLst>
      <p:ext uri="{BB962C8B-B14F-4D97-AF65-F5344CB8AC3E}">
        <p14:creationId xmlns:p14="http://schemas.microsoft.com/office/powerpoint/2010/main" val="1440108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Nahno">
      <a:dk1>
        <a:srgbClr val="000000"/>
      </a:dk1>
      <a:lt1>
        <a:sysClr val="window" lastClr="FFFFFF"/>
      </a:lt1>
      <a:dk2>
        <a:srgbClr val="3AA8DE"/>
      </a:dk2>
      <a:lt2>
        <a:srgbClr val="C5E3EE"/>
      </a:lt2>
      <a:accent1>
        <a:srgbClr val="3AA8DE"/>
      </a:accent1>
      <a:accent2>
        <a:srgbClr val="E3212B"/>
      </a:accent2>
      <a:accent3>
        <a:srgbClr val="6FBE44"/>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3665</TotalTime>
  <Words>1742</Words>
  <Application>Microsoft Office PowerPoint</Application>
  <PresentationFormat>Widescreen</PresentationFormat>
  <Paragraphs>361</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 Light</vt:lpstr>
      <vt:lpstr>Raleway</vt:lpstr>
      <vt:lpstr>Century Gothic</vt:lpstr>
      <vt:lpstr>Calibri</vt:lpstr>
      <vt:lpstr>Tajawal Black</vt:lpstr>
      <vt:lpstr>Inter</vt:lpstr>
      <vt:lpstr>Tajawal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MhmAd Sharif</cp:lastModifiedBy>
  <cp:revision>55</cp:revision>
  <dcterms:created xsi:type="dcterms:W3CDTF">2024-01-06T15:08:44Z</dcterms:created>
  <dcterms:modified xsi:type="dcterms:W3CDTF">2024-04-04T11:24:58Z</dcterms:modified>
  <cp:contentStatus/>
</cp:coreProperties>
</file>