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1430" r:id="rId2"/>
    <p:sldId id="1431" r:id="rId3"/>
    <p:sldId id="1455" r:id="rId4"/>
    <p:sldId id="1438" r:id="rId5"/>
    <p:sldId id="1435" r:id="rId6"/>
    <p:sldId id="1460" r:id="rId7"/>
    <p:sldId id="1433" r:id="rId8"/>
    <p:sldId id="1462" r:id="rId9"/>
    <p:sldId id="1483" r:id="rId10"/>
    <p:sldId id="1464" r:id="rId11"/>
    <p:sldId id="1454" r:id="rId12"/>
    <p:sldId id="1498" r:id="rId13"/>
    <p:sldId id="1444" r:id="rId14"/>
    <p:sldId id="1468" r:id="rId15"/>
    <p:sldId id="1469" r:id="rId16"/>
    <p:sldId id="332" r:id="rId17"/>
    <p:sldId id="1471" r:id="rId18"/>
    <p:sldId id="1478" r:id="rId19"/>
    <p:sldId id="1434" r:id="rId20"/>
    <p:sldId id="1461" r:id="rId21"/>
    <p:sldId id="1436" r:id="rId22"/>
    <p:sldId id="30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448" userDrawn="1">
          <p15:clr>
            <a:srgbClr val="A4A3A4"/>
          </p15:clr>
        </p15:guide>
        <p15:guide id="2" pos="1680" userDrawn="1">
          <p15:clr>
            <a:srgbClr val="A4A3A4"/>
          </p15:clr>
        </p15:guide>
        <p15:guide id="3" pos="2592" userDrawn="1">
          <p15:clr>
            <a:srgbClr val="A4A3A4"/>
          </p15:clr>
        </p15:guide>
        <p15:guide id="4" pos="3360" userDrawn="1">
          <p15:clr>
            <a:srgbClr val="A4A3A4"/>
          </p15:clr>
        </p15:guide>
        <p15:guide id="5" pos="3504" userDrawn="1">
          <p15:clr>
            <a:srgbClr val="A4A3A4"/>
          </p15:clr>
        </p15:guide>
        <p15:guide id="6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A9E0"/>
    <a:srgbClr val="E3212B"/>
    <a:srgbClr val="6FBE44"/>
    <a:srgbClr val="19486A"/>
    <a:srgbClr val="00689D"/>
    <a:srgbClr val="3BAE4A"/>
    <a:srgbClr val="D3A029"/>
    <a:srgbClr val="0071AB"/>
    <a:srgbClr val="3F7E44"/>
    <a:srgbClr val="C38F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422" autoAdjust="0"/>
    <p:restoredTop sz="96357" autoAdjust="0"/>
  </p:normalViewPr>
  <p:slideViewPr>
    <p:cSldViewPr showGuides="1">
      <p:cViewPr varScale="1">
        <p:scale>
          <a:sx n="107" d="100"/>
          <a:sy n="107" d="100"/>
        </p:scale>
        <p:origin x="936" y="108"/>
      </p:cViewPr>
      <p:guideLst>
        <p:guide pos="2448"/>
        <p:guide pos="1680"/>
        <p:guide pos="2592"/>
        <p:guide pos="3360"/>
        <p:guide pos="3504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F61F2C-FC10-4766-9C30-3BF3FF15650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B9E427-8869-4A0E-8FCE-8D8976EDE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374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9E427-8869-4A0E-8FCE-8D8976EDE46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705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8C63A-F8AF-DC6F-D9E3-D06DA5104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05A56E-BD86-93E2-DCB8-5F722EEBA2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692274-A2D7-7A2E-FD26-BF6744E3F2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F9C76A-2CC6-A90C-51CD-28C618455C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9E427-8869-4A0E-8FCE-8D8976EDE46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426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15654-087E-14AB-D927-18F180928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30A8ED-B503-6A5C-ACDB-F55A8AF5C4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DB476C-B781-1CD8-2CCA-50028F38F0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931A0E-456D-A2FC-ECC8-F98D92668E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9E427-8869-4A0E-8FCE-8D8976EDE46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2573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1F269B-DD67-96DB-22C6-CB82FE6A5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599700-F1DE-2BA2-6633-F351E066DB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184018-9930-C289-EC57-7B278BFE31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CF414C-A600-3C67-3C8B-D50C64C624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9E427-8869-4A0E-8FCE-8D8976EDE46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0003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9E427-8869-4A0E-8FCE-8D8976EDE46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5774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19057A-7864-5701-738D-644AC0D26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D520DD-7D0A-6BF5-0B65-ACFD4DFF66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8D7753-5810-AA8B-F1ED-5B465AD21B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B9E8CD-2D25-5FDA-4225-42CCF156BB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9E427-8869-4A0E-8FCE-8D8976EDE46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071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C13CC-6AB3-E735-C4AC-D225183D9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A43552-4C49-2135-52A1-9C835097AD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5A22FB-47BF-EBC2-879C-CE1F4C0187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EC21E3-8394-982C-BCD4-4B83A4576A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9E427-8869-4A0E-8FCE-8D8976EDE46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8189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B0E3B-1143-2830-7DCA-75567503B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EB0635-F399-706F-92E3-FAAF98BE3C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40CEE6-B070-8089-B556-FF0B9C6504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CD7FC9-E4B5-0E3A-8C4A-17E937502F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9E427-8869-4A0E-8FCE-8D8976EDE46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71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067B2-6AED-08C6-A5FE-898B1F171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CD8DAE-B905-ED64-AEBB-B9469A233A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176C47-CF99-8AC3-FC3C-BE15FE3DFF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E05DCF-9FE0-542F-796A-1C341CACEF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9E427-8869-4A0E-8FCE-8D8976EDE46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4011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9E427-8869-4A0E-8FCE-8D8976EDE46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7971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CF54AB-F2AC-01C7-B400-E561998F8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F79769-7C35-8A88-5370-1A6A9EBE08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740C74-F9C9-0C0F-A216-D670634463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414436-9E1D-8E7A-5778-E80D066637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9E427-8869-4A0E-8FCE-8D8976EDE46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274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9E427-8869-4A0E-8FCE-8D8976EDE46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954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9E427-8869-4A0E-8FCE-8D8976EDE46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206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9E427-8869-4A0E-8FCE-8D8976EDE46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537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6E5E1F-EF61-3A6B-4BE0-E0A2F1DA4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01C585-8BB2-1AC7-1B12-5EB98ABA2F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E149E9-8B47-FE27-556F-226793AFD6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8846E1-70BB-A983-DFE4-C9DD302A33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9E427-8869-4A0E-8FCE-8D8976EDE46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353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9E427-8869-4A0E-8FCE-8D8976EDE46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98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9E427-8869-4A0E-8FCE-8D8976EDE46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58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D3EFD-B46B-F747-0752-57F22A189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3A56C6-F21D-41FC-F8A9-02AFB64773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96425E-9DFB-B679-B6C5-0B4677E569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7E281-9395-1F5C-D5CE-F86DEC8501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9E427-8869-4A0E-8FCE-8D8976EDE46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621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9E427-8869-4A0E-8FCE-8D8976EDE46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104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453920-3567-8CF7-1E08-7624AC3FF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922627-3319-DC26-6F78-701D71FA3C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8244F9-E9CE-63D2-C0DA-8C83B76FD9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C21B97-4800-C4BC-F3A4-F69C3BAB5C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9E427-8869-4A0E-8FCE-8D8976EDE46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766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E15870-4FD4-1688-83FD-4317A6F8C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0FE5D6-82AF-EB5D-DB15-8C30DBAFAE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C092F0-F39F-016A-6F41-04BE4AC2BF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86FD6F-B2FA-C3B5-47FB-06D03D80AB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9E427-8869-4A0E-8FCE-8D8976EDE46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950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9646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4693232-2439-5DD6-08FC-0E1B103D250C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6271892" y="1277906"/>
            <a:ext cx="2815761" cy="2815761"/>
          </a:xfrm>
          <a:custGeom>
            <a:avLst/>
            <a:gdLst>
              <a:gd name="connsiteX0" fmla="*/ 1456864 w 2815761"/>
              <a:gd name="connsiteY0" fmla="*/ 705693 h 2815761"/>
              <a:gd name="connsiteX1" fmla="*/ 1055970 w 2815761"/>
              <a:gd name="connsiteY1" fmla="*/ 798352 h 2815761"/>
              <a:gd name="connsiteX2" fmla="*/ 798353 w 2815761"/>
              <a:gd name="connsiteY2" fmla="*/ 1759793 h 2815761"/>
              <a:gd name="connsiteX3" fmla="*/ 1759793 w 2815761"/>
              <a:gd name="connsiteY3" fmla="*/ 2017410 h 2815761"/>
              <a:gd name="connsiteX4" fmla="*/ 2017410 w 2815761"/>
              <a:gd name="connsiteY4" fmla="*/ 1055970 h 2815761"/>
              <a:gd name="connsiteX5" fmla="*/ 1456864 w 2815761"/>
              <a:gd name="connsiteY5" fmla="*/ 705693 h 2815761"/>
              <a:gd name="connsiteX6" fmla="*/ 1370081 w 2815761"/>
              <a:gd name="connsiteY6" fmla="*/ 474 h 2815761"/>
              <a:gd name="connsiteX7" fmla="*/ 2626938 w 2815761"/>
              <a:gd name="connsiteY7" fmla="*/ 704058 h 2815761"/>
              <a:gd name="connsiteX8" fmla="*/ 2111704 w 2815761"/>
              <a:gd name="connsiteY8" fmla="*/ 2626938 h 2815761"/>
              <a:gd name="connsiteX9" fmla="*/ 188824 w 2815761"/>
              <a:gd name="connsiteY9" fmla="*/ 2111704 h 2815761"/>
              <a:gd name="connsiteX10" fmla="*/ 704058 w 2815761"/>
              <a:gd name="connsiteY10" fmla="*/ 188824 h 2815761"/>
              <a:gd name="connsiteX11" fmla="*/ 1370081 w 2815761"/>
              <a:gd name="connsiteY11" fmla="*/ 474 h 2815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15761" h="2815761">
                <a:moveTo>
                  <a:pt x="1456864" y="705693"/>
                </a:moveTo>
                <a:cubicBezTo>
                  <a:pt x="1321638" y="696137"/>
                  <a:pt x="1182207" y="725469"/>
                  <a:pt x="1055970" y="798352"/>
                </a:cubicBezTo>
                <a:cubicBezTo>
                  <a:pt x="719336" y="992708"/>
                  <a:pt x="603997" y="1423159"/>
                  <a:pt x="798353" y="1759793"/>
                </a:cubicBezTo>
                <a:cubicBezTo>
                  <a:pt x="992708" y="2096426"/>
                  <a:pt x="1423159" y="2211765"/>
                  <a:pt x="1759793" y="2017410"/>
                </a:cubicBezTo>
                <a:cubicBezTo>
                  <a:pt x="2096426" y="1823054"/>
                  <a:pt x="2211765" y="1392603"/>
                  <a:pt x="2017410" y="1055970"/>
                </a:cubicBezTo>
                <a:cubicBezTo>
                  <a:pt x="1895938" y="845574"/>
                  <a:pt x="1682241" y="721621"/>
                  <a:pt x="1456864" y="705693"/>
                </a:cubicBezTo>
                <a:close/>
                <a:moveTo>
                  <a:pt x="1370081" y="474"/>
                </a:moveTo>
                <a:cubicBezTo>
                  <a:pt x="1869277" y="-12491"/>
                  <a:pt x="2359700" y="241187"/>
                  <a:pt x="2626938" y="704058"/>
                </a:cubicBezTo>
                <a:cubicBezTo>
                  <a:pt x="3015649" y="1377324"/>
                  <a:pt x="2784970" y="2238228"/>
                  <a:pt x="2111704" y="2626938"/>
                </a:cubicBezTo>
                <a:cubicBezTo>
                  <a:pt x="1438438" y="3015649"/>
                  <a:pt x="577535" y="2784970"/>
                  <a:pt x="188824" y="2111704"/>
                </a:cubicBezTo>
                <a:cubicBezTo>
                  <a:pt x="-199887" y="1438438"/>
                  <a:pt x="30792" y="577534"/>
                  <a:pt x="704058" y="188824"/>
                </a:cubicBezTo>
                <a:cubicBezTo>
                  <a:pt x="914454" y="67352"/>
                  <a:pt x="1143174" y="6367"/>
                  <a:pt x="1370081" y="47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DA8B3C4-AD97-6EB5-54F1-FC08A1BB29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087653" y="685801"/>
            <a:ext cx="2812419" cy="2795979"/>
          </a:xfrm>
          <a:custGeom>
            <a:avLst/>
            <a:gdLst>
              <a:gd name="connsiteX0" fmla="*/ 1453522 w 2812419"/>
              <a:gd name="connsiteY0" fmla="*/ 685911 h 2795979"/>
              <a:gd name="connsiteX1" fmla="*/ 1052627 w 2812419"/>
              <a:gd name="connsiteY1" fmla="*/ 778570 h 2795979"/>
              <a:gd name="connsiteX2" fmla="*/ 795010 w 2812419"/>
              <a:gd name="connsiteY2" fmla="*/ 1740011 h 2795979"/>
              <a:gd name="connsiteX3" fmla="*/ 1756451 w 2812419"/>
              <a:gd name="connsiteY3" fmla="*/ 1997628 h 2795979"/>
              <a:gd name="connsiteX4" fmla="*/ 2014068 w 2812419"/>
              <a:gd name="connsiteY4" fmla="*/ 1036188 h 2795979"/>
              <a:gd name="connsiteX5" fmla="*/ 1453522 w 2812419"/>
              <a:gd name="connsiteY5" fmla="*/ 685911 h 2795979"/>
              <a:gd name="connsiteX6" fmla="*/ 1178278 w 2812419"/>
              <a:gd name="connsiteY6" fmla="*/ 0 h 2795979"/>
              <a:gd name="connsiteX7" fmla="*/ 1638162 w 2812419"/>
              <a:gd name="connsiteY7" fmla="*/ 0 h 2795979"/>
              <a:gd name="connsiteX8" fmla="*/ 1768865 w 2812419"/>
              <a:gd name="connsiteY8" fmla="*/ 28418 h 2795979"/>
              <a:gd name="connsiteX9" fmla="*/ 2623596 w 2812419"/>
              <a:gd name="connsiteY9" fmla="*/ 684276 h 2795979"/>
              <a:gd name="connsiteX10" fmla="*/ 2108362 w 2812419"/>
              <a:gd name="connsiteY10" fmla="*/ 2607156 h 2795979"/>
              <a:gd name="connsiteX11" fmla="*/ 185482 w 2812419"/>
              <a:gd name="connsiteY11" fmla="*/ 2091922 h 2795979"/>
              <a:gd name="connsiteX12" fmla="*/ 7322 w 2812419"/>
              <a:gd name="connsiteY12" fmla="*/ 1562100 h 2795979"/>
              <a:gd name="connsiteX13" fmla="*/ 0 w 2812419"/>
              <a:gd name="connsiteY13" fmla="*/ 1464236 h 2795979"/>
              <a:gd name="connsiteX14" fmla="*/ 0 w 2812419"/>
              <a:gd name="connsiteY14" fmla="*/ 1297465 h 2795979"/>
              <a:gd name="connsiteX15" fmla="*/ 164 w 2812419"/>
              <a:gd name="connsiteY15" fmla="*/ 1290134 h 2795979"/>
              <a:gd name="connsiteX16" fmla="*/ 700716 w 2812419"/>
              <a:gd name="connsiteY16" fmla="*/ 169042 h 2795979"/>
              <a:gd name="connsiteX17" fmla="*/ 1094869 w 2812419"/>
              <a:gd name="connsiteY17" fmla="*/ 14553 h 2795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12419" h="2795979">
                <a:moveTo>
                  <a:pt x="1453522" y="685911"/>
                </a:moveTo>
                <a:cubicBezTo>
                  <a:pt x="1318296" y="676355"/>
                  <a:pt x="1178865" y="705687"/>
                  <a:pt x="1052627" y="778570"/>
                </a:cubicBezTo>
                <a:cubicBezTo>
                  <a:pt x="715994" y="972926"/>
                  <a:pt x="600655" y="1403377"/>
                  <a:pt x="795010" y="1740011"/>
                </a:cubicBezTo>
                <a:cubicBezTo>
                  <a:pt x="989366" y="2076644"/>
                  <a:pt x="1419817" y="2191983"/>
                  <a:pt x="1756451" y="1997628"/>
                </a:cubicBezTo>
                <a:cubicBezTo>
                  <a:pt x="2093084" y="1803272"/>
                  <a:pt x="2208423" y="1372821"/>
                  <a:pt x="2014068" y="1036188"/>
                </a:cubicBezTo>
                <a:cubicBezTo>
                  <a:pt x="1892596" y="825792"/>
                  <a:pt x="1678898" y="701839"/>
                  <a:pt x="1453522" y="685911"/>
                </a:cubicBezTo>
                <a:close/>
                <a:moveTo>
                  <a:pt x="1178278" y="0"/>
                </a:moveTo>
                <a:lnTo>
                  <a:pt x="1638162" y="0"/>
                </a:lnTo>
                <a:lnTo>
                  <a:pt x="1768865" y="28418"/>
                </a:lnTo>
                <a:cubicBezTo>
                  <a:pt x="2116838" y="121657"/>
                  <a:pt x="2429241" y="347643"/>
                  <a:pt x="2623596" y="684276"/>
                </a:cubicBezTo>
                <a:cubicBezTo>
                  <a:pt x="3012307" y="1357542"/>
                  <a:pt x="2781628" y="2218446"/>
                  <a:pt x="2108362" y="2607156"/>
                </a:cubicBezTo>
                <a:cubicBezTo>
                  <a:pt x="1435096" y="2995867"/>
                  <a:pt x="574192" y="2765188"/>
                  <a:pt x="185482" y="2091922"/>
                </a:cubicBezTo>
                <a:cubicBezTo>
                  <a:pt x="88304" y="1923606"/>
                  <a:pt x="29838" y="1743562"/>
                  <a:pt x="7322" y="1562100"/>
                </a:cubicBezTo>
                <a:lnTo>
                  <a:pt x="0" y="1464236"/>
                </a:lnTo>
                <a:lnTo>
                  <a:pt x="0" y="1297465"/>
                </a:lnTo>
                <a:lnTo>
                  <a:pt x="164" y="1290134"/>
                </a:lnTo>
                <a:cubicBezTo>
                  <a:pt x="32019" y="839380"/>
                  <a:pt x="279925" y="411986"/>
                  <a:pt x="700716" y="169042"/>
                </a:cubicBezTo>
                <a:cubicBezTo>
                  <a:pt x="826953" y="96159"/>
                  <a:pt x="959787" y="45051"/>
                  <a:pt x="1094869" y="1455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4C894FF-406B-335F-7738-3329DDC123B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14004" y="3407446"/>
            <a:ext cx="2815761" cy="2815762"/>
          </a:xfrm>
          <a:custGeom>
            <a:avLst/>
            <a:gdLst>
              <a:gd name="connsiteX0" fmla="*/ 1456864 w 2815761"/>
              <a:gd name="connsiteY0" fmla="*/ 705693 h 2815762"/>
              <a:gd name="connsiteX1" fmla="*/ 1055969 w 2815761"/>
              <a:gd name="connsiteY1" fmla="*/ 798353 h 2815762"/>
              <a:gd name="connsiteX2" fmla="*/ 798352 w 2815761"/>
              <a:gd name="connsiteY2" fmla="*/ 1759793 h 2815762"/>
              <a:gd name="connsiteX3" fmla="*/ 1759793 w 2815761"/>
              <a:gd name="connsiteY3" fmla="*/ 2017410 h 2815762"/>
              <a:gd name="connsiteX4" fmla="*/ 2017410 w 2815761"/>
              <a:gd name="connsiteY4" fmla="*/ 1055970 h 2815762"/>
              <a:gd name="connsiteX5" fmla="*/ 1456864 w 2815761"/>
              <a:gd name="connsiteY5" fmla="*/ 705693 h 2815762"/>
              <a:gd name="connsiteX6" fmla="*/ 1370080 w 2815761"/>
              <a:gd name="connsiteY6" fmla="*/ 474 h 2815762"/>
              <a:gd name="connsiteX7" fmla="*/ 2626938 w 2815761"/>
              <a:gd name="connsiteY7" fmla="*/ 704058 h 2815762"/>
              <a:gd name="connsiteX8" fmla="*/ 2111704 w 2815761"/>
              <a:gd name="connsiteY8" fmla="*/ 2626938 h 2815762"/>
              <a:gd name="connsiteX9" fmla="*/ 188824 w 2815761"/>
              <a:gd name="connsiteY9" fmla="*/ 2111704 h 2815762"/>
              <a:gd name="connsiteX10" fmla="*/ 704058 w 2815761"/>
              <a:gd name="connsiteY10" fmla="*/ 188824 h 2815762"/>
              <a:gd name="connsiteX11" fmla="*/ 1370080 w 2815761"/>
              <a:gd name="connsiteY11" fmla="*/ 474 h 281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15761" h="2815762">
                <a:moveTo>
                  <a:pt x="1456864" y="705693"/>
                </a:moveTo>
                <a:cubicBezTo>
                  <a:pt x="1321638" y="696137"/>
                  <a:pt x="1182207" y="725469"/>
                  <a:pt x="1055969" y="798353"/>
                </a:cubicBezTo>
                <a:cubicBezTo>
                  <a:pt x="719336" y="992708"/>
                  <a:pt x="603997" y="1423159"/>
                  <a:pt x="798352" y="1759793"/>
                </a:cubicBezTo>
                <a:cubicBezTo>
                  <a:pt x="992708" y="2096426"/>
                  <a:pt x="1423159" y="2211765"/>
                  <a:pt x="1759793" y="2017410"/>
                </a:cubicBezTo>
                <a:cubicBezTo>
                  <a:pt x="2096426" y="1823054"/>
                  <a:pt x="2211765" y="1392603"/>
                  <a:pt x="2017410" y="1055970"/>
                </a:cubicBezTo>
                <a:cubicBezTo>
                  <a:pt x="1895938" y="845574"/>
                  <a:pt x="1682240" y="721621"/>
                  <a:pt x="1456864" y="705693"/>
                </a:cubicBezTo>
                <a:close/>
                <a:moveTo>
                  <a:pt x="1370080" y="474"/>
                </a:moveTo>
                <a:cubicBezTo>
                  <a:pt x="1869276" y="-12491"/>
                  <a:pt x="2359700" y="241188"/>
                  <a:pt x="2626938" y="704058"/>
                </a:cubicBezTo>
                <a:cubicBezTo>
                  <a:pt x="3015649" y="1377325"/>
                  <a:pt x="2784970" y="2238228"/>
                  <a:pt x="2111704" y="2626938"/>
                </a:cubicBezTo>
                <a:cubicBezTo>
                  <a:pt x="1438438" y="3015649"/>
                  <a:pt x="577534" y="2784971"/>
                  <a:pt x="188824" y="2111704"/>
                </a:cubicBezTo>
                <a:cubicBezTo>
                  <a:pt x="-199886" y="1438438"/>
                  <a:pt x="30792" y="577534"/>
                  <a:pt x="704058" y="188824"/>
                </a:cubicBezTo>
                <a:cubicBezTo>
                  <a:pt x="914454" y="67352"/>
                  <a:pt x="1143173" y="6367"/>
                  <a:pt x="1370080" y="47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586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7990CAA-2A0A-222A-5B28-52C34F0225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83488" y="1797477"/>
            <a:ext cx="3265022" cy="3265022"/>
          </a:xfrm>
          <a:custGeom>
            <a:avLst/>
            <a:gdLst>
              <a:gd name="connsiteX0" fmla="*/ 1632511 w 3265022"/>
              <a:gd name="connsiteY0" fmla="*/ 0 h 3265022"/>
              <a:gd name="connsiteX1" fmla="*/ 2786871 w 3265022"/>
              <a:gd name="connsiteY1" fmla="*/ 478152 h 3265022"/>
              <a:gd name="connsiteX2" fmla="*/ 2786871 w 3265022"/>
              <a:gd name="connsiteY2" fmla="*/ 2786871 h 3265022"/>
              <a:gd name="connsiteX3" fmla="*/ 478152 w 3265022"/>
              <a:gd name="connsiteY3" fmla="*/ 2786871 h 3265022"/>
              <a:gd name="connsiteX4" fmla="*/ 478152 w 3265022"/>
              <a:gd name="connsiteY4" fmla="*/ 478152 h 3265022"/>
              <a:gd name="connsiteX5" fmla="*/ 1632511 w 3265022"/>
              <a:gd name="connsiteY5" fmla="*/ 0 h 3265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65022" h="3265022">
                <a:moveTo>
                  <a:pt x="1632511" y="0"/>
                </a:moveTo>
                <a:cubicBezTo>
                  <a:pt x="2050307" y="0"/>
                  <a:pt x="2468103" y="159384"/>
                  <a:pt x="2786871" y="478152"/>
                </a:cubicBezTo>
                <a:cubicBezTo>
                  <a:pt x="3424406" y="1115687"/>
                  <a:pt x="3424406" y="2149335"/>
                  <a:pt x="2786871" y="2786871"/>
                </a:cubicBezTo>
                <a:cubicBezTo>
                  <a:pt x="2149335" y="3424406"/>
                  <a:pt x="1115687" y="3424406"/>
                  <a:pt x="478152" y="2786871"/>
                </a:cubicBezTo>
                <a:cubicBezTo>
                  <a:pt x="-159384" y="2149335"/>
                  <a:pt x="-159384" y="1115687"/>
                  <a:pt x="478152" y="478152"/>
                </a:cubicBezTo>
                <a:cubicBezTo>
                  <a:pt x="796919" y="159384"/>
                  <a:pt x="1214715" y="0"/>
                  <a:pt x="163251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312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82E0CB3F-A80B-632F-3DE1-7D8D6B78DD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rot="1117832">
            <a:off x="3039239" y="1427389"/>
            <a:ext cx="3410626" cy="2647982"/>
          </a:xfrm>
          <a:custGeom>
            <a:avLst/>
            <a:gdLst>
              <a:gd name="connsiteX0" fmla="*/ 115951 w 3570789"/>
              <a:gd name="connsiteY0" fmla="*/ 16005 h 2685082"/>
              <a:gd name="connsiteX1" fmla="*/ 3570789 w 3570789"/>
              <a:gd name="connsiteY1" fmla="*/ 0 h 2685082"/>
              <a:gd name="connsiteX2" fmla="*/ 3343839 w 3570789"/>
              <a:gd name="connsiteY2" fmla="*/ 2685082 h 2685082"/>
              <a:gd name="connsiteX3" fmla="*/ 0 w 3570789"/>
              <a:gd name="connsiteY3" fmla="*/ 2274998 h 2685082"/>
              <a:gd name="connsiteX0" fmla="*/ 115951 w 3570789"/>
              <a:gd name="connsiteY0" fmla="*/ 16005 h 2695088"/>
              <a:gd name="connsiteX1" fmla="*/ 3570789 w 3570789"/>
              <a:gd name="connsiteY1" fmla="*/ 0 h 2695088"/>
              <a:gd name="connsiteX2" fmla="*/ 3353913 w 3570789"/>
              <a:gd name="connsiteY2" fmla="*/ 2695088 h 2695088"/>
              <a:gd name="connsiteX3" fmla="*/ 0 w 3570789"/>
              <a:gd name="connsiteY3" fmla="*/ 2274998 h 2695088"/>
              <a:gd name="connsiteX4" fmla="*/ 115951 w 3570789"/>
              <a:gd name="connsiteY4" fmla="*/ 16005 h 2695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0789" h="2695088">
                <a:moveTo>
                  <a:pt x="115951" y="16005"/>
                </a:moveTo>
                <a:lnTo>
                  <a:pt x="3570789" y="0"/>
                </a:lnTo>
                <a:lnTo>
                  <a:pt x="3353913" y="2695088"/>
                </a:lnTo>
                <a:lnTo>
                  <a:pt x="0" y="2274998"/>
                </a:lnTo>
                <a:lnTo>
                  <a:pt x="115951" y="160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6598231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7553969-9F1E-9516-FA11-499F7039779C}"/>
              </a:ext>
            </a:extLst>
          </p:cNvPr>
          <p:cNvSpPr/>
          <p:nvPr userDrawn="1"/>
        </p:nvSpPr>
        <p:spPr>
          <a:xfrm>
            <a:off x="0" y="5079670"/>
            <a:ext cx="12192000" cy="1778330"/>
          </a:xfrm>
          <a:prstGeom prst="rect">
            <a:avLst/>
          </a:prstGeom>
          <a:solidFill>
            <a:srgbClr val="E32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85127A-52DE-4E47-92BA-C158F37051CB}"/>
              </a:ext>
            </a:extLst>
          </p:cNvPr>
          <p:cNvSpPr/>
          <p:nvPr userDrawn="1"/>
        </p:nvSpPr>
        <p:spPr>
          <a:xfrm>
            <a:off x="0" y="-1"/>
            <a:ext cx="12192000" cy="5079671"/>
          </a:xfrm>
          <a:prstGeom prst="rect">
            <a:avLst/>
          </a:prstGeom>
          <a:solidFill>
            <a:srgbClr val="39A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2EDDCA-8A45-492D-BA00-065A8C61CA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56" y="650238"/>
            <a:ext cx="2855022" cy="5557524"/>
          </a:xfrm>
          <a:prstGeom prst="rect">
            <a:avLst/>
          </a:prstGeom>
          <a:effectLst/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CF58784-328E-4DF4-88FA-F57E899816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9068" y="940282"/>
            <a:ext cx="2309032" cy="4977434"/>
          </a:xfrm>
          <a:custGeom>
            <a:avLst/>
            <a:gdLst>
              <a:gd name="connsiteX0" fmla="*/ 195352 w 2086425"/>
              <a:gd name="connsiteY0" fmla="*/ 0 h 4549458"/>
              <a:gd name="connsiteX1" fmla="*/ 450507 w 2086425"/>
              <a:gd name="connsiteY1" fmla="*/ 0 h 4549458"/>
              <a:gd name="connsiteX2" fmla="*/ 450507 w 2086425"/>
              <a:gd name="connsiteY2" fmla="*/ 14564 h 4549458"/>
              <a:gd name="connsiteX3" fmla="*/ 606282 w 2086425"/>
              <a:gd name="connsiteY3" fmla="*/ 170339 h 4549458"/>
              <a:gd name="connsiteX4" fmla="*/ 1482976 w 2086425"/>
              <a:gd name="connsiteY4" fmla="*/ 170339 h 4549458"/>
              <a:gd name="connsiteX5" fmla="*/ 1638751 w 2086425"/>
              <a:gd name="connsiteY5" fmla="*/ 14564 h 4549458"/>
              <a:gd name="connsiteX6" fmla="*/ 1638751 w 2086425"/>
              <a:gd name="connsiteY6" fmla="*/ 0 h 4549458"/>
              <a:gd name="connsiteX7" fmla="*/ 1891073 w 2086425"/>
              <a:gd name="connsiteY7" fmla="*/ 0 h 4549458"/>
              <a:gd name="connsiteX8" fmla="*/ 2086425 w 2086425"/>
              <a:gd name="connsiteY8" fmla="*/ 195352 h 4549458"/>
              <a:gd name="connsiteX9" fmla="*/ 2086425 w 2086425"/>
              <a:gd name="connsiteY9" fmla="*/ 4354106 h 4549458"/>
              <a:gd name="connsiteX10" fmla="*/ 1891073 w 2086425"/>
              <a:gd name="connsiteY10" fmla="*/ 4549458 h 4549458"/>
              <a:gd name="connsiteX11" fmla="*/ 195352 w 2086425"/>
              <a:gd name="connsiteY11" fmla="*/ 4549458 h 4549458"/>
              <a:gd name="connsiteX12" fmla="*/ 0 w 2086425"/>
              <a:gd name="connsiteY12" fmla="*/ 4354106 h 4549458"/>
              <a:gd name="connsiteX13" fmla="*/ 0 w 2086425"/>
              <a:gd name="connsiteY13" fmla="*/ 195352 h 4549458"/>
              <a:gd name="connsiteX14" fmla="*/ 195352 w 2086425"/>
              <a:gd name="connsiteY14" fmla="*/ 0 h 4549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86425" h="4549458">
                <a:moveTo>
                  <a:pt x="195352" y="0"/>
                </a:moveTo>
                <a:lnTo>
                  <a:pt x="450507" y="0"/>
                </a:lnTo>
                <a:lnTo>
                  <a:pt x="450507" y="14564"/>
                </a:lnTo>
                <a:cubicBezTo>
                  <a:pt x="450507" y="100596"/>
                  <a:pt x="520250" y="170339"/>
                  <a:pt x="606282" y="170339"/>
                </a:cubicBezTo>
                <a:lnTo>
                  <a:pt x="1482976" y="170339"/>
                </a:lnTo>
                <a:cubicBezTo>
                  <a:pt x="1569008" y="170339"/>
                  <a:pt x="1638751" y="100596"/>
                  <a:pt x="1638751" y="14564"/>
                </a:cubicBezTo>
                <a:lnTo>
                  <a:pt x="1638751" y="0"/>
                </a:lnTo>
                <a:lnTo>
                  <a:pt x="1891073" y="0"/>
                </a:lnTo>
                <a:cubicBezTo>
                  <a:pt x="1998963" y="0"/>
                  <a:pt x="2086425" y="87462"/>
                  <a:pt x="2086425" y="195352"/>
                </a:cubicBezTo>
                <a:lnTo>
                  <a:pt x="2086425" y="4354106"/>
                </a:lnTo>
                <a:cubicBezTo>
                  <a:pt x="2086425" y="4461996"/>
                  <a:pt x="1998963" y="4549458"/>
                  <a:pt x="1891073" y="4549458"/>
                </a:cubicBezTo>
                <a:lnTo>
                  <a:pt x="195352" y="4549458"/>
                </a:lnTo>
                <a:cubicBezTo>
                  <a:pt x="87462" y="4549458"/>
                  <a:pt x="0" y="4461996"/>
                  <a:pt x="0" y="4354106"/>
                </a:cubicBezTo>
                <a:lnTo>
                  <a:pt x="0" y="195352"/>
                </a:lnTo>
                <a:cubicBezTo>
                  <a:pt x="0" y="87462"/>
                  <a:pt x="87462" y="0"/>
                  <a:pt x="195352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7949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46795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7419C72-231E-679F-71A6-127D687E6A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8191500" cy="3429000"/>
          </a:xfrm>
          <a:custGeom>
            <a:avLst/>
            <a:gdLst>
              <a:gd name="connsiteX0" fmla="*/ 1714500 w 8191500"/>
              <a:gd name="connsiteY0" fmla="*/ 0 h 3429000"/>
              <a:gd name="connsiteX1" fmla="*/ 6477000 w 8191500"/>
              <a:gd name="connsiteY1" fmla="*/ 0 h 3429000"/>
              <a:gd name="connsiteX2" fmla="*/ 8191500 w 8191500"/>
              <a:gd name="connsiteY2" fmla="*/ 1714500 h 3429000"/>
              <a:gd name="connsiteX3" fmla="*/ 6477000 w 8191500"/>
              <a:gd name="connsiteY3" fmla="*/ 3429000 h 3429000"/>
              <a:gd name="connsiteX4" fmla="*/ 1714500 w 8191500"/>
              <a:gd name="connsiteY4" fmla="*/ 3429000 h 3429000"/>
              <a:gd name="connsiteX5" fmla="*/ 0 w 8191500"/>
              <a:gd name="connsiteY5" fmla="*/ 1714500 h 3429000"/>
              <a:gd name="connsiteX6" fmla="*/ 1714500 w 8191500"/>
              <a:gd name="connsiteY6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91500" h="3429000">
                <a:moveTo>
                  <a:pt x="1714500" y="0"/>
                </a:moveTo>
                <a:lnTo>
                  <a:pt x="6477000" y="0"/>
                </a:lnTo>
                <a:cubicBezTo>
                  <a:pt x="7423892" y="0"/>
                  <a:pt x="8191500" y="767608"/>
                  <a:pt x="8191500" y="1714500"/>
                </a:cubicBezTo>
                <a:cubicBezTo>
                  <a:pt x="8191500" y="2661392"/>
                  <a:pt x="7423892" y="3429000"/>
                  <a:pt x="6477000" y="3429000"/>
                </a:cubicBezTo>
                <a:lnTo>
                  <a:pt x="1714500" y="3429000"/>
                </a:lnTo>
                <a:cubicBezTo>
                  <a:pt x="767608" y="3429000"/>
                  <a:pt x="0" y="2661392"/>
                  <a:pt x="0" y="1714500"/>
                </a:cubicBezTo>
                <a:cubicBezTo>
                  <a:pt x="0" y="767608"/>
                  <a:pt x="767608" y="0"/>
                  <a:pt x="17145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840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CF0B015-586A-1580-9945-419AEFCA1C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09935" y="1705401"/>
            <a:ext cx="10172130" cy="2456598"/>
          </a:xfrm>
          <a:custGeom>
            <a:avLst/>
            <a:gdLst>
              <a:gd name="connsiteX0" fmla="*/ 0 w 10172130"/>
              <a:gd name="connsiteY0" fmla="*/ 1228298 h 2456598"/>
              <a:gd name="connsiteX1" fmla="*/ 0 w 10172130"/>
              <a:gd name="connsiteY1" fmla="*/ 1228299 h 2456598"/>
              <a:gd name="connsiteX2" fmla="*/ 0 w 10172130"/>
              <a:gd name="connsiteY2" fmla="*/ 1228299 h 2456598"/>
              <a:gd name="connsiteX3" fmla="*/ 1228299 w 10172130"/>
              <a:gd name="connsiteY3" fmla="*/ 0 h 2456598"/>
              <a:gd name="connsiteX4" fmla="*/ 8952932 w 10172130"/>
              <a:gd name="connsiteY4" fmla="*/ 0 h 2456598"/>
              <a:gd name="connsiteX5" fmla="*/ 10156276 w 10172130"/>
              <a:gd name="connsiteY5" fmla="*/ 980754 h 2456598"/>
              <a:gd name="connsiteX6" fmla="*/ 10172130 w 10172130"/>
              <a:gd name="connsiteY6" fmla="*/ 1138019 h 2456598"/>
              <a:gd name="connsiteX7" fmla="*/ 10172130 w 10172130"/>
              <a:gd name="connsiteY7" fmla="*/ 1318570 h 2456598"/>
              <a:gd name="connsiteX8" fmla="*/ 10156275 w 10172130"/>
              <a:gd name="connsiteY8" fmla="*/ 1475844 h 2456598"/>
              <a:gd name="connsiteX9" fmla="*/ 8952931 w 10172130"/>
              <a:gd name="connsiteY9" fmla="*/ 2456598 h 2456598"/>
              <a:gd name="connsiteX10" fmla="*/ 1228299 w 10172130"/>
              <a:gd name="connsiteY10" fmla="*/ 2456597 h 2456598"/>
              <a:gd name="connsiteX11" fmla="*/ 24955 w 10172130"/>
              <a:gd name="connsiteY11" fmla="*/ 1475843 h 2456598"/>
              <a:gd name="connsiteX12" fmla="*/ 0 w 10172130"/>
              <a:gd name="connsiteY12" fmla="*/ 1228299 h 2456598"/>
              <a:gd name="connsiteX13" fmla="*/ 24955 w 10172130"/>
              <a:gd name="connsiteY13" fmla="*/ 980754 h 2456598"/>
              <a:gd name="connsiteX14" fmla="*/ 1228299 w 10172130"/>
              <a:gd name="connsiteY14" fmla="*/ 0 h 2456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172130" h="2456598">
                <a:moveTo>
                  <a:pt x="0" y="1228298"/>
                </a:moveTo>
                <a:lnTo>
                  <a:pt x="0" y="1228299"/>
                </a:lnTo>
                <a:lnTo>
                  <a:pt x="0" y="1228299"/>
                </a:lnTo>
                <a:close/>
                <a:moveTo>
                  <a:pt x="1228299" y="0"/>
                </a:moveTo>
                <a:lnTo>
                  <a:pt x="8952932" y="0"/>
                </a:lnTo>
                <a:cubicBezTo>
                  <a:pt x="9546507" y="0"/>
                  <a:pt x="10041742" y="421039"/>
                  <a:pt x="10156276" y="980754"/>
                </a:cubicBezTo>
                <a:lnTo>
                  <a:pt x="10172130" y="1138019"/>
                </a:lnTo>
                <a:lnTo>
                  <a:pt x="10172130" y="1318570"/>
                </a:lnTo>
                <a:lnTo>
                  <a:pt x="10156275" y="1475844"/>
                </a:lnTo>
                <a:cubicBezTo>
                  <a:pt x="10041741" y="2035559"/>
                  <a:pt x="9546506" y="2456598"/>
                  <a:pt x="8952931" y="2456598"/>
                </a:cubicBezTo>
                <a:lnTo>
                  <a:pt x="1228299" y="2456597"/>
                </a:lnTo>
                <a:cubicBezTo>
                  <a:pt x="634725" y="2456597"/>
                  <a:pt x="139489" y="2035558"/>
                  <a:pt x="24955" y="1475843"/>
                </a:cubicBezTo>
                <a:lnTo>
                  <a:pt x="0" y="1228299"/>
                </a:lnTo>
                <a:lnTo>
                  <a:pt x="24955" y="980754"/>
                </a:lnTo>
                <a:cubicBezTo>
                  <a:pt x="139489" y="421039"/>
                  <a:pt x="634725" y="0"/>
                  <a:pt x="12282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785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C4B4072-790C-413A-8050-DEEF411106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57271" y="1463585"/>
            <a:ext cx="4650194" cy="3930830"/>
          </a:xfrm>
          <a:custGeom>
            <a:avLst/>
            <a:gdLst>
              <a:gd name="connsiteX0" fmla="*/ 655139 w 4650194"/>
              <a:gd name="connsiteY0" fmla="*/ 2620553 h 3930830"/>
              <a:gd name="connsiteX1" fmla="*/ 3995055 w 4650194"/>
              <a:gd name="connsiteY1" fmla="*/ 2620553 h 3930830"/>
              <a:gd name="connsiteX2" fmla="*/ 4650193 w 4650194"/>
              <a:gd name="connsiteY2" fmla="*/ 3275692 h 3930830"/>
              <a:gd name="connsiteX3" fmla="*/ 3995055 w 4650194"/>
              <a:gd name="connsiteY3" fmla="*/ 3930830 h 3930830"/>
              <a:gd name="connsiteX4" fmla="*/ 655138 w 4650194"/>
              <a:gd name="connsiteY4" fmla="*/ 3930829 h 3930830"/>
              <a:gd name="connsiteX5" fmla="*/ 0 w 4650194"/>
              <a:gd name="connsiteY5" fmla="*/ 3275691 h 3930830"/>
              <a:gd name="connsiteX6" fmla="*/ 1 w 4650194"/>
              <a:gd name="connsiteY6" fmla="*/ 3275692 h 3930830"/>
              <a:gd name="connsiteX7" fmla="*/ 655139 w 4650194"/>
              <a:gd name="connsiteY7" fmla="*/ 2620553 h 3930830"/>
              <a:gd name="connsiteX8" fmla="*/ 655140 w 4650194"/>
              <a:gd name="connsiteY8" fmla="*/ 1310277 h 3930830"/>
              <a:gd name="connsiteX9" fmla="*/ 3995056 w 4650194"/>
              <a:gd name="connsiteY9" fmla="*/ 1310277 h 3930830"/>
              <a:gd name="connsiteX10" fmla="*/ 4650194 w 4650194"/>
              <a:gd name="connsiteY10" fmla="*/ 1965415 h 3930830"/>
              <a:gd name="connsiteX11" fmla="*/ 3995056 w 4650194"/>
              <a:gd name="connsiteY11" fmla="*/ 2620553 h 3930830"/>
              <a:gd name="connsiteX12" fmla="*/ 655139 w 4650194"/>
              <a:gd name="connsiteY12" fmla="*/ 2620553 h 3930830"/>
              <a:gd name="connsiteX13" fmla="*/ 1 w 4650194"/>
              <a:gd name="connsiteY13" fmla="*/ 1965414 h 3930830"/>
              <a:gd name="connsiteX14" fmla="*/ 2 w 4650194"/>
              <a:gd name="connsiteY14" fmla="*/ 1965415 h 3930830"/>
              <a:gd name="connsiteX15" fmla="*/ 655140 w 4650194"/>
              <a:gd name="connsiteY15" fmla="*/ 1310277 h 3930830"/>
              <a:gd name="connsiteX16" fmla="*/ 655140 w 4650194"/>
              <a:gd name="connsiteY16" fmla="*/ 0 h 3930830"/>
              <a:gd name="connsiteX17" fmla="*/ 3995056 w 4650194"/>
              <a:gd name="connsiteY17" fmla="*/ 0 h 3930830"/>
              <a:gd name="connsiteX18" fmla="*/ 4650194 w 4650194"/>
              <a:gd name="connsiteY18" fmla="*/ 655138 h 3930830"/>
              <a:gd name="connsiteX19" fmla="*/ 3995056 w 4650194"/>
              <a:gd name="connsiteY19" fmla="*/ 1310277 h 3930830"/>
              <a:gd name="connsiteX20" fmla="*/ 655139 w 4650194"/>
              <a:gd name="connsiteY20" fmla="*/ 1310276 h 3930830"/>
              <a:gd name="connsiteX21" fmla="*/ 1 w 4650194"/>
              <a:gd name="connsiteY21" fmla="*/ 655138 h 3930830"/>
              <a:gd name="connsiteX22" fmla="*/ 2 w 4650194"/>
              <a:gd name="connsiteY22" fmla="*/ 655138 h 3930830"/>
              <a:gd name="connsiteX23" fmla="*/ 655140 w 4650194"/>
              <a:gd name="connsiteY23" fmla="*/ 0 h 3930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650194" h="3930830">
                <a:moveTo>
                  <a:pt x="655139" y="2620553"/>
                </a:moveTo>
                <a:lnTo>
                  <a:pt x="3995055" y="2620553"/>
                </a:lnTo>
                <a:cubicBezTo>
                  <a:pt x="4356878" y="2620553"/>
                  <a:pt x="4650193" y="2913869"/>
                  <a:pt x="4650193" y="3275692"/>
                </a:cubicBezTo>
                <a:cubicBezTo>
                  <a:pt x="4650193" y="3637514"/>
                  <a:pt x="4356878" y="3930830"/>
                  <a:pt x="3995055" y="3930830"/>
                </a:cubicBezTo>
                <a:cubicBezTo>
                  <a:pt x="2881750" y="3930830"/>
                  <a:pt x="1768444" y="3930829"/>
                  <a:pt x="655138" y="3930829"/>
                </a:cubicBezTo>
                <a:cubicBezTo>
                  <a:pt x="293316" y="3930829"/>
                  <a:pt x="0" y="3637513"/>
                  <a:pt x="0" y="3275691"/>
                </a:cubicBezTo>
                <a:lnTo>
                  <a:pt x="1" y="3275692"/>
                </a:lnTo>
                <a:cubicBezTo>
                  <a:pt x="1" y="2913869"/>
                  <a:pt x="293317" y="2620553"/>
                  <a:pt x="655139" y="2620553"/>
                </a:cubicBezTo>
                <a:close/>
                <a:moveTo>
                  <a:pt x="655140" y="1310277"/>
                </a:moveTo>
                <a:lnTo>
                  <a:pt x="3995056" y="1310277"/>
                </a:lnTo>
                <a:cubicBezTo>
                  <a:pt x="4356879" y="1310277"/>
                  <a:pt x="4650194" y="1603593"/>
                  <a:pt x="4650194" y="1965415"/>
                </a:cubicBezTo>
                <a:cubicBezTo>
                  <a:pt x="4650194" y="2327238"/>
                  <a:pt x="4356879" y="2620553"/>
                  <a:pt x="3995056" y="2620553"/>
                </a:cubicBezTo>
                <a:cubicBezTo>
                  <a:pt x="2881750" y="2620553"/>
                  <a:pt x="1768445" y="2620553"/>
                  <a:pt x="655139" y="2620553"/>
                </a:cubicBezTo>
                <a:cubicBezTo>
                  <a:pt x="293317" y="2620553"/>
                  <a:pt x="1" y="2327237"/>
                  <a:pt x="1" y="1965414"/>
                </a:cubicBezTo>
                <a:lnTo>
                  <a:pt x="2" y="1965415"/>
                </a:lnTo>
                <a:cubicBezTo>
                  <a:pt x="2" y="1603593"/>
                  <a:pt x="293318" y="1310277"/>
                  <a:pt x="655140" y="1310277"/>
                </a:cubicBezTo>
                <a:close/>
                <a:moveTo>
                  <a:pt x="655140" y="0"/>
                </a:moveTo>
                <a:lnTo>
                  <a:pt x="3995056" y="0"/>
                </a:lnTo>
                <a:cubicBezTo>
                  <a:pt x="4356879" y="0"/>
                  <a:pt x="4650194" y="293316"/>
                  <a:pt x="4650194" y="655138"/>
                </a:cubicBezTo>
                <a:cubicBezTo>
                  <a:pt x="4650194" y="1016961"/>
                  <a:pt x="4356879" y="1310277"/>
                  <a:pt x="3995056" y="1310277"/>
                </a:cubicBezTo>
                <a:cubicBezTo>
                  <a:pt x="2881750" y="1310277"/>
                  <a:pt x="1768445" y="1310276"/>
                  <a:pt x="655139" y="1310276"/>
                </a:cubicBezTo>
                <a:cubicBezTo>
                  <a:pt x="293317" y="1310276"/>
                  <a:pt x="1" y="1016960"/>
                  <a:pt x="1" y="655138"/>
                </a:cubicBezTo>
                <a:lnTo>
                  <a:pt x="2" y="655138"/>
                </a:lnTo>
                <a:cubicBezTo>
                  <a:pt x="2" y="293316"/>
                  <a:pt x="293318" y="0"/>
                  <a:pt x="65514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290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96F1CC5-7468-74B6-D6D3-5C14B9BEDC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337482" y="685799"/>
            <a:ext cx="5486402" cy="5486402"/>
          </a:xfrm>
          <a:custGeom>
            <a:avLst/>
            <a:gdLst>
              <a:gd name="connsiteX0" fmla="*/ 2743201 w 5486402"/>
              <a:gd name="connsiteY0" fmla="*/ 0 h 5486402"/>
              <a:gd name="connsiteX1" fmla="*/ 5486402 w 5486402"/>
              <a:gd name="connsiteY1" fmla="*/ 2743201 h 5486402"/>
              <a:gd name="connsiteX2" fmla="*/ 2743201 w 5486402"/>
              <a:gd name="connsiteY2" fmla="*/ 5486402 h 5486402"/>
              <a:gd name="connsiteX3" fmla="*/ 0 w 5486402"/>
              <a:gd name="connsiteY3" fmla="*/ 2743201 h 5486402"/>
              <a:gd name="connsiteX4" fmla="*/ 2743201 w 5486402"/>
              <a:gd name="connsiteY4" fmla="*/ 0 h 548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86402" h="5486402">
                <a:moveTo>
                  <a:pt x="2743201" y="0"/>
                </a:moveTo>
                <a:cubicBezTo>
                  <a:pt x="4258229" y="0"/>
                  <a:pt x="5486402" y="1228173"/>
                  <a:pt x="5486402" y="2743201"/>
                </a:cubicBezTo>
                <a:cubicBezTo>
                  <a:pt x="5486402" y="4258229"/>
                  <a:pt x="4258229" y="5486402"/>
                  <a:pt x="2743201" y="5486402"/>
                </a:cubicBezTo>
                <a:cubicBezTo>
                  <a:pt x="1228173" y="5486402"/>
                  <a:pt x="0" y="4258229"/>
                  <a:pt x="0" y="2743201"/>
                </a:cubicBezTo>
                <a:cubicBezTo>
                  <a:pt x="0" y="1228173"/>
                  <a:pt x="1228173" y="0"/>
                  <a:pt x="274320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169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3710FC5F-B3C2-1C0A-4838-EA46439E2FF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88169" y="2570056"/>
            <a:ext cx="1717888" cy="1717888"/>
          </a:xfrm>
          <a:custGeom>
            <a:avLst/>
            <a:gdLst>
              <a:gd name="connsiteX0" fmla="*/ 858944 w 1717888"/>
              <a:gd name="connsiteY0" fmla="*/ 0 h 1717888"/>
              <a:gd name="connsiteX1" fmla="*/ 1717888 w 1717888"/>
              <a:gd name="connsiteY1" fmla="*/ 858944 h 1717888"/>
              <a:gd name="connsiteX2" fmla="*/ 858944 w 1717888"/>
              <a:gd name="connsiteY2" fmla="*/ 1717888 h 1717888"/>
              <a:gd name="connsiteX3" fmla="*/ 0 w 1717888"/>
              <a:gd name="connsiteY3" fmla="*/ 858944 h 1717888"/>
              <a:gd name="connsiteX4" fmla="*/ 858944 w 1717888"/>
              <a:gd name="connsiteY4" fmla="*/ 0 h 1717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7888" h="1717888">
                <a:moveTo>
                  <a:pt x="858944" y="0"/>
                </a:moveTo>
                <a:cubicBezTo>
                  <a:pt x="1333326" y="0"/>
                  <a:pt x="1717888" y="384562"/>
                  <a:pt x="1717888" y="858944"/>
                </a:cubicBezTo>
                <a:cubicBezTo>
                  <a:pt x="1717888" y="1333326"/>
                  <a:pt x="1333326" y="1717888"/>
                  <a:pt x="858944" y="1717888"/>
                </a:cubicBezTo>
                <a:cubicBezTo>
                  <a:pt x="384562" y="1717888"/>
                  <a:pt x="0" y="1333326"/>
                  <a:pt x="0" y="858944"/>
                </a:cubicBezTo>
                <a:cubicBezTo>
                  <a:pt x="0" y="384562"/>
                  <a:pt x="384562" y="0"/>
                  <a:pt x="8589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E86176D-63C1-68A2-3609-76CDE5F1B52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37056" y="2570056"/>
            <a:ext cx="1717888" cy="1717888"/>
          </a:xfrm>
          <a:custGeom>
            <a:avLst/>
            <a:gdLst>
              <a:gd name="connsiteX0" fmla="*/ 858944 w 1717888"/>
              <a:gd name="connsiteY0" fmla="*/ 0 h 1717888"/>
              <a:gd name="connsiteX1" fmla="*/ 1717888 w 1717888"/>
              <a:gd name="connsiteY1" fmla="*/ 858944 h 1717888"/>
              <a:gd name="connsiteX2" fmla="*/ 858944 w 1717888"/>
              <a:gd name="connsiteY2" fmla="*/ 1717888 h 1717888"/>
              <a:gd name="connsiteX3" fmla="*/ 0 w 1717888"/>
              <a:gd name="connsiteY3" fmla="*/ 858944 h 1717888"/>
              <a:gd name="connsiteX4" fmla="*/ 858944 w 1717888"/>
              <a:gd name="connsiteY4" fmla="*/ 0 h 1717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7888" h="1717888">
                <a:moveTo>
                  <a:pt x="858944" y="0"/>
                </a:moveTo>
                <a:cubicBezTo>
                  <a:pt x="1333326" y="0"/>
                  <a:pt x="1717888" y="384562"/>
                  <a:pt x="1717888" y="858944"/>
                </a:cubicBezTo>
                <a:cubicBezTo>
                  <a:pt x="1717888" y="1333326"/>
                  <a:pt x="1333326" y="1717888"/>
                  <a:pt x="858944" y="1717888"/>
                </a:cubicBezTo>
                <a:cubicBezTo>
                  <a:pt x="384562" y="1717888"/>
                  <a:pt x="0" y="1333326"/>
                  <a:pt x="0" y="858944"/>
                </a:cubicBezTo>
                <a:cubicBezTo>
                  <a:pt x="0" y="384562"/>
                  <a:pt x="384562" y="0"/>
                  <a:pt x="8589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F20D23ED-AAB8-3E54-4F7E-7A94A0868FC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85943" y="2570056"/>
            <a:ext cx="1717888" cy="1717888"/>
          </a:xfrm>
          <a:custGeom>
            <a:avLst/>
            <a:gdLst>
              <a:gd name="connsiteX0" fmla="*/ 858944 w 1717888"/>
              <a:gd name="connsiteY0" fmla="*/ 0 h 1717888"/>
              <a:gd name="connsiteX1" fmla="*/ 1717888 w 1717888"/>
              <a:gd name="connsiteY1" fmla="*/ 858944 h 1717888"/>
              <a:gd name="connsiteX2" fmla="*/ 858944 w 1717888"/>
              <a:gd name="connsiteY2" fmla="*/ 1717888 h 1717888"/>
              <a:gd name="connsiteX3" fmla="*/ 0 w 1717888"/>
              <a:gd name="connsiteY3" fmla="*/ 858944 h 1717888"/>
              <a:gd name="connsiteX4" fmla="*/ 858944 w 1717888"/>
              <a:gd name="connsiteY4" fmla="*/ 0 h 1717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7888" h="1717888">
                <a:moveTo>
                  <a:pt x="858944" y="0"/>
                </a:moveTo>
                <a:cubicBezTo>
                  <a:pt x="1333326" y="0"/>
                  <a:pt x="1717888" y="384562"/>
                  <a:pt x="1717888" y="858944"/>
                </a:cubicBezTo>
                <a:cubicBezTo>
                  <a:pt x="1717888" y="1333326"/>
                  <a:pt x="1333326" y="1717888"/>
                  <a:pt x="858944" y="1717888"/>
                </a:cubicBezTo>
                <a:cubicBezTo>
                  <a:pt x="384562" y="1717888"/>
                  <a:pt x="0" y="1333326"/>
                  <a:pt x="0" y="858944"/>
                </a:cubicBezTo>
                <a:cubicBezTo>
                  <a:pt x="0" y="384562"/>
                  <a:pt x="384562" y="0"/>
                  <a:pt x="8589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632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00975EC-EEB7-FC94-8769-3168F620B5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35449" y="-2255316"/>
            <a:ext cx="7918737" cy="7918737"/>
          </a:xfrm>
          <a:custGeom>
            <a:avLst/>
            <a:gdLst>
              <a:gd name="connsiteX0" fmla="*/ 6675704 w 7918737"/>
              <a:gd name="connsiteY0" fmla="*/ 88 h 7918737"/>
              <a:gd name="connsiteX1" fmla="*/ 7366291 w 7918737"/>
              <a:gd name="connsiteY1" fmla="*/ 202366 h 7918737"/>
              <a:gd name="connsiteX2" fmla="*/ 7488704 w 7918737"/>
              <a:gd name="connsiteY2" fmla="*/ 302359 h 7918737"/>
              <a:gd name="connsiteX3" fmla="*/ 7616373 w 7918737"/>
              <a:gd name="connsiteY3" fmla="*/ 430027 h 7918737"/>
              <a:gd name="connsiteX4" fmla="*/ 7716372 w 7918737"/>
              <a:gd name="connsiteY4" fmla="*/ 552448 h 7918737"/>
              <a:gd name="connsiteX5" fmla="*/ 7558977 w 7918737"/>
              <a:gd name="connsiteY5" fmla="*/ 2096839 h 7918737"/>
              <a:gd name="connsiteX6" fmla="*/ 2096837 w 7918737"/>
              <a:gd name="connsiteY6" fmla="*/ 7558978 h 7918737"/>
              <a:gd name="connsiteX7" fmla="*/ 552446 w 7918737"/>
              <a:gd name="connsiteY7" fmla="*/ 7716372 h 7918737"/>
              <a:gd name="connsiteX8" fmla="*/ 359760 w 7918737"/>
              <a:gd name="connsiteY8" fmla="*/ 7558978 h 7918737"/>
              <a:gd name="connsiteX9" fmla="*/ 202365 w 7918737"/>
              <a:gd name="connsiteY9" fmla="*/ 7366292 h 7918737"/>
              <a:gd name="connsiteX10" fmla="*/ 359760 w 7918737"/>
              <a:gd name="connsiteY10" fmla="*/ 5821901 h 7918737"/>
              <a:gd name="connsiteX11" fmla="*/ 5821900 w 7918737"/>
              <a:gd name="connsiteY11" fmla="*/ 359761 h 7918737"/>
              <a:gd name="connsiteX12" fmla="*/ 6675704 w 7918737"/>
              <a:gd name="connsiteY12" fmla="*/ 88 h 7918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918737" h="7918737">
                <a:moveTo>
                  <a:pt x="6675704" y="88"/>
                </a:moveTo>
                <a:cubicBezTo>
                  <a:pt x="6916364" y="-2781"/>
                  <a:pt x="7157706" y="64645"/>
                  <a:pt x="7366291" y="202366"/>
                </a:cubicBezTo>
                <a:lnTo>
                  <a:pt x="7488704" y="302359"/>
                </a:lnTo>
                <a:lnTo>
                  <a:pt x="7616373" y="430027"/>
                </a:lnTo>
                <a:lnTo>
                  <a:pt x="7716372" y="552448"/>
                </a:lnTo>
                <a:cubicBezTo>
                  <a:pt x="8031162" y="1029214"/>
                  <a:pt x="7978698" y="1677118"/>
                  <a:pt x="7558977" y="2096839"/>
                </a:cubicBezTo>
                <a:lnTo>
                  <a:pt x="2096837" y="7558978"/>
                </a:lnTo>
                <a:cubicBezTo>
                  <a:pt x="1677116" y="7978698"/>
                  <a:pt x="1029212" y="8031163"/>
                  <a:pt x="552446" y="7716372"/>
                </a:cubicBezTo>
                <a:lnTo>
                  <a:pt x="359760" y="7558978"/>
                </a:lnTo>
                <a:lnTo>
                  <a:pt x="202365" y="7366292"/>
                </a:lnTo>
                <a:cubicBezTo>
                  <a:pt x="-112425" y="6889526"/>
                  <a:pt x="-59960" y="6241621"/>
                  <a:pt x="359760" y="5821901"/>
                </a:cubicBezTo>
                <a:lnTo>
                  <a:pt x="5821900" y="359761"/>
                </a:lnTo>
                <a:cubicBezTo>
                  <a:pt x="6057993" y="123668"/>
                  <a:pt x="6366285" y="3777"/>
                  <a:pt x="6675704" y="8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D7E9EC7-0C21-C8B4-8A93-5AF292D1385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82950" y="2476314"/>
            <a:ext cx="7918737" cy="7918737"/>
          </a:xfrm>
          <a:custGeom>
            <a:avLst/>
            <a:gdLst>
              <a:gd name="connsiteX0" fmla="*/ 6675704 w 7918737"/>
              <a:gd name="connsiteY0" fmla="*/ 88 h 7918737"/>
              <a:gd name="connsiteX1" fmla="*/ 7366291 w 7918737"/>
              <a:gd name="connsiteY1" fmla="*/ 202366 h 7918737"/>
              <a:gd name="connsiteX2" fmla="*/ 7488704 w 7918737"/>
              <a:gd name="connsiteY2" fmla="*/ 302359 h 7918737"/>
              <a:gd name="connsiteX3" fmla="*/ 7616373 w 7918737"/>
              <a:gd name="connsiteY3" fmla="*/ 430028 h 7918737"/>
              <a:gd name="connsiteX4" fmla="*/ 7716372 w 7918737"/>
              <a:gd name="connsiteY4" fmla="*/ 552448 h 7918737"/>
              <a:gd name="connsiteX5" fmla="*/ 7558977 w 7918737"/>
              <a:gd name="connsiteY5" fmla="*/ 2096839 h 7918737"/>
              <a:gd name="connsiteX6" fmla="*/ 2096837 w 7918737"/>
              <a:gd name="connsiteY6" fmla="*/ 7558977 h 7918737"/>
              <a:gd name="connsiteX7" fmla="*/ 552446 w 7918737"/>
              <a:gd name="connsiteY7" fmla="*/ 7716372 h 7918737"/>
              <a:gd name="connsiteX8" fmla="*/ 359761 w 7918737"/>
              <a:gd name="connsiteY8" fmla="*/ 7558978 h 7918737"/>
              <a:gd name="connsiteX9" fmla="*/ 202365 w 7918737"/>
              <a:gd name="connsiteY9" fmla="*/ 7366291 h 7918737"/>
              <a:gd name="connsiteX10" fmla="*/ 359761 w 7918737"/>
              <a:gd name="connsiteY10" fmla="*/ 5821901 h 7918737"/>
              <a:gd name="connsiteX11" fmla="*/ 5821900 w 7918737"/>
              <a:gd name="connsiteY11" fmla="*/ 359761 h 7918737"/>
              <a:gd name="connsiteX12" fmla="*/ 6675704 w 7918737"/>
              <a:gd name="connsiteY12" fmla="*/ 88 h 7918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918737" h="7918737">
                <a:moveTo>
                  <a:pt x="6675704" y="88"/>
                </a:moveTo>
                <a:cubicBezTo>
                  <a:pt x="6916364" y="-2781"/>
                  <a:pt x="7157706" y="64645"/>
                  <a:pt x="7366291" y="202366"/>
                </a:cubicBezTo>
                <a:lnTo>
                  <a:pt x="7488704" y="302359"/>
                </a:lnTo>
                <a:lnTo>
                  <a:pt x="7616373" y="430028"/>
                </a:lnTo>
                <a:lnTo>
                  <a:pt x="7716372" y="552448"/>
                </a:lnTo>
                <a:cubicBezTo>
                  <a:pt x="8031162" y="1029214"/>
                  <a:pt x="7978698" y="1677118"/>
                  <a:pt x="7558977" y="2096839"/>
                </a:cubicBezTo>
                <a:lnTo>
                  <a:pt x="2096837" y="7558977"/>
                </a:lnTo>
                <a:cubicBezTo>
                  <a:pt x="1677116" y="7978698"/>
                  <a:pt x="1029212" y="8031163"/>
                  <a:pt x="552446" y="7716372"/>
                </a:cubicBezTo>
                <a:lnTo>
                  <a:pt x="359761" y="7558978"/>
                </a:lnTo>
                <a:lnTo>
                  <a:pt x="202365" y="7366291"/>
                </a:lnTo>
                <a:cubicBezTo>
                  <a:pt x="-112425" y="6889525"/>
                  <a:pt x="-59960" y="6241621"/>
                  <a:pt x="359761" y="5821901"/>
                </a:cubicBezTo>
                <a:lnTo>
                  <a:pt x="5821900" y="359761"/>
                </a:lnTo>
                <a:cubicBezTo>
                  <a:pt x="6057993" y="123668"/>
                  <a:pt x="6366285" y="3777"/>
                  <a:pt x="6675704" y="8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877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C5053AA-4D64-DBFE-E859-83C5E4777FF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70383" y="836382"/>
            <a:ext cx="5318586" cy="5318586"/>
          </a:xfrm>
          <a:custGeom>
            <a:avLst/>
            <a:gdLst>
              <a:gd name="connsiteX0" fmla="*/ 3621318 w 5318586"/>
              <a:gd name="connsiteY0" fmla="*/ 0 h 5318586"/>
              <a:gd name="connsiteX1" fmla="*/ 4821468 w 5318586"/>
              <a:gd name="connsiteY1" fmla="*/ 497118 h 5318586"/>
              <a:gd name="connsiteX2" fmla="*/ 4821468 w 5318586"/>
              <a:gd name="connsiteY2" fmla="*/ 2897418 h 5318586"/>
              <a:gd name="connsiteX3" fmla="*/ 2897418 w 5318586"/>
              <a:gd name="connsiteY3" fmla="*/ 4821468 h 5318586"/>
              <a:gd name="connsiteX4" fmla="*/ 497118 w 5318586"/>
              <a:gd name="connsiteY4" fmla="*/ 4821468 h 5318586"/>
              <a:gd name="connsiteX5" fmla="*/ 497118 w 5318586"/>
              <a:gd name="connsiteY5" fmla="*/ 2421169 h 5318586"/>
              <a:gd name="connsiteX6" fmla="*/ 2421168 w 5318586"/>
              <a:gd name="connsiteY6" fmla="*/ 497118 h 5318586"/>
              <a:gd name="connsiteX7" fmla="*/ 3621318 w 5318586"/>
              <a:gd name="connsiteY7" fmla="*/ 0 h 5318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18586" h="5318586">
                <a:moveTo>
                  <a:pt x="3621318" y="0"/>
                </a:moveTo>
                <a:cubicBezTo>
                  <a:pt x="4055687" y="0"/>
                  <a:pt x="4490056" y="165706"/>
                  <a:pt x="4821468" y="497118"/>
                </a:cubicBezTo>
                <a:cubicBezTo>
                  <a:pt x="5484292" y="1159942"/>
                  <a:pt x="5484292" y="2234593"/>
                  <a:pt x="4821468" y="2897418"/>
                </a:cubicBezTo>
                <a:lnTo>
                  <a:pt x="2897418" y="4821468"/>
                </a:lnTo>
                <a:cubicBezTo>
                  <a:pt x="2234593" y="5484292"/>
                  <a:pt x="1159943" y="5484292"/>
                  <a:pt x="497118" y="4821468"/>
                </a:cubicBezTo>
                <a:cubicBezTo>
                  <a:pt x="-165706" y="4158644"/>
                  <a:pt x="-165706" y="3083993"/>
                  <a:pt x="497118" y="2421169"/>
                </a:cubicBezTo>
                <a:lnTo>
                  <a:pt x="2421168" y="497118"/>
                </a:lnTo>
                <a:cubicBezTo>
                  <a:pt x="2752581" y="165706"/>
                  <a:pt x="3186950" y="0"/>
                  <a:pt x="362131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69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84175D6-41E1-B36E-56F7-69DD7D44815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3" y="1994280"/>
            <a:ext cx="2654250" cy="2654250"/>
          </a:xfrm>
          <a:custGeom>
            <a:avLst/>
            <a:gdLst>
              <a:gd name="connsiteX0" fmla="*/ 1327125 w 2654250"/>
              <a:gd name="connsiteY0" fmla="*/ 0 h 2654250"/>
              <a:gd name="connsiteX1" fmla="*/ 2654250 w 2654250"/>
              <a:gd name="connsiteY1" fmla="*/ 1327125 h 2654250"/>
              <a:gd name="connsiteX2" fmla="*/ 1327125 w 2654250"/>
              <a:gd name="connsiteY2" fmla="*/ 2654250 h 2654250"/>
              <a:gd name="connsiteX3" fmla="*/ 0 w 2654250"/>
              <a:gd name="connsiteY3" fmla="*/ 1327125 h 2654250"/>
              <a:gd name="connsiteX4" fmla="*/ 1327125 w 2654250"/>
              <a:gd name="connsiteY4" fmla="*/ 0 h 2654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4250" h="2654250">
                <a:moveTo>
                  <a:pt x="1327125" y="0"/>
                </a:moveTo>
                <a:cubicBezTo>
                  <a:pt x="2060076" y="0"/>
                  <a:pt x="2654250" y="594174"/>
                  <a:pt x="2654250" y="1327125"/>
                </a:cubicBezTo>
                <a:cubicBezTo>
                  <a:pt x="2654250" y="2060076"/>
                  <a:pt x="2060076" y="2654250"/>
                  <a:pt x="1327125" y="2654250"/>
                </a:cubicBezTo>
                <a:cubicBezTo>
                  <a:pt x="594174" y="2654250"/>
                  <a:pt x="0" y="2060076"/>
                  <a:pt x="0" y="1327125"/>
                </a:cubicBezTo>
                <a:cubicBezTo>
                  <a:pt x="0" y="594174"/>
                  <a:pt x="594174" y="0"/>
                  <a:pt x="13271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97D0F64-2446-C37F-0433-A9F7E3864DE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43892" y="534033"/>
            <a:ext cx="2654250" cy="2654250"/>
          </a:xfrm>
          <a:custGeom>
            <a:avLst/>
            <a:gdLst>
              <a:gd name="connsiteX0" fmla="*/ 1327125 w 2654250"/>
              <a:gd name="connsiteY0" fmla="*/ 0 h 2654250"/>
              <a:gd name="connsiteX1" fmla="*/ 2654250 w 2654250"/>
              <a:gd name="connsiteY1" fmla="*/ 1327125 h 2654250"/>
              <a:gd name="connsiteX2" fmla="*/ 1327125 w 2654250"/>
              <a:gd name="connsiteY2" fmla="*/ 2654250 h 2654250"/>
              <a:gd name="connsiteX3" fmla="*/ 0 w 2654250"/>
              <a:gd name="connsiteY3" fmla="*/ 1327125 h 2654250"/>
              <a:gd name="connsiteX4" fmla="*/ 1327125 w 2654250"/>
              <a:gd name="connsiteY4" fmla="*/ 0 h 2654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4250" h="2654250">
                <a:moveTo>
                  <a:pt x="1327125" y="0"/>
                </a:moveTo>
                <a:cubicBezTo>
                  <a:pt x="2060076" y="0"/>
                  <a:pt x="2654250" y="594174"/>
                  <a:pt x="2654250" y="1327125"/>
                </a:cubicBezTo>
                <a:cubicBezTo>
                  <a:pt x="2654250" y="2060076"/>
                  <a:pt x="2060076" y="2654250"/>
                  <a:pt x="1327125" y="2654250"/>
                </a:cubicBezTo>
                <a:cubicBezTo>
                  <a:pt x="594174" y="2654250"/>
                  <a:pt x="0" y="2060076"/>
                  <a:pt x="0" y="1327125"/>
                </a:cubicBezTo>
                <a:cubicBezTo>
                  <a:pt x="0" y="594174"/>
                  <a:pt x="594174" y="0"/>
                  <a:pt x="13271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02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1890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ircle: Hollow 1">
            <a:extLst>
              <a:ext uri="{FF2B5EF4-FFF2-40B4-BE49-F238E27FC236}">
                <a16:creationId xmlns:a16="http://schemas.microsoft.com/office/drawing/2014/main" id="{6673E08E-5911-5AFA-3DF4-ADCAAF7996D1}"/>
              </a:ext>
            </a:extLst>
          </p:cNvPr>
          <p:cNvSpPr/>
          <p:nvPr userDrawn="1"/>
        </p:nvSpPr>
        <p:spPr>
          <a:xfrm>
            <a:off x="1148210" y="804064"/>
            <a:ext cx="470496" cy="470496"/>
          </a:xfrm>
          <a:prstGeom prst="donut">
            <a:avLst/>
          </a:prstGeom>
          <a:solidFill>
            <a:srgbClr val="E3212B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ircle: Hollow 2">
            <a:extLst>
              <a:ext uri="{FF2B5EF4-FFF2-40B4-BE49-F238E27FC236}">
                <a16:creationId xmlns:a16="http://schemas.microsoft.com/office/drawing/2014/main" id="{7A600AE8-8495-0CD8-6D6C-D393A71B9E91}"/>
              </a:ext>
            </a:extLst>
          </p:cNvPr>
          <p:cNvSpPr/>
          <p:nvPr userDrawn="1"/>
        </p:nvSpPr>
        <p:spPr>
          <a:xfrm>
            <a:off x="3175325" y="329516"/>
            <a:ext cx="309778" cy="309778"/>
          </a:xfrm>
          <a:prstGeom prst="donut">
            <a:avLst/>
          </a:prstGeom>
          <a:solidFill>
            <a:srgbClr val="39A9E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Circle: Hollow 3">
            <a:extLst>
              <a:ext uri="{FF2B5EF4-FFF2-40B4-BE49-F238E27FC236}">
                <a16:creationId xmlns:a16="http://schemas.microsoft.com/office/drawing/2014/main" id="{B1189EFF-BD7C-B4DC-7F80-25B949F6C211}"/>
              </a:ext>
            </a:extLst>
          </p:cNvPr>
          <p:cNvSpPr/>
          <p:nvPr userDrawn="1"/>
        </p:nvSpPr>
        <p:spPr>
          <a:xfrm>
            <a:off x="0" y="4566576"/>
            <a:ext cx="662182" cy="662182"/>
          </a:xfrm>
          <a:prstGeom prst="donut">
            <a:avLst/>
          </a:prstGeom>
          <a:solidFill>
            <a:srgbClr val="39A9E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Circle: Hollow 4">
            <a:extLst>
              <a:ext uri="{FF2B5EF4-FFF2-40B4-BE49-F238E27FC236}">
                <a16:creationId xmlns:a16="http://schemas.microsoft.com/office/drawing/2014/main" id="{AAB09833-4777-EE9D-6CD5-0168A9A3F7A7}"/>
              </a:ext>
            </a:extLst>
          </p:cNvPr>
          <p:cNvSpPr/>
          <p:nvPr userDrawn="1"/>
        </p:nvSpPr>
        <p:spPr>
          <a:xfrm>
            <a:off x="216791" y="6528396"/>
            <a:ext cx="228600" cy="228600"/>
          </a:xfrm>
          <a:prstGeom prst="donut">
            <a:avLst/>
          </a:prstGeom>
          <a:solidFill>
            <a:srgbClr val="E3212B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Circle: Hollow 5">
            <a:extLst>
              <a:ext uri="{FF2B5EF4-FFF2-40B4-BE49-F238E27FC236}">
                <a16:creationId xmlns:a16="http://schemas.microsoft.com/office/drawing/2014/main" id="{D7E666D1-0C0C-530C-5201-C1E15C8AE505}"/>
              </a:ext>
            </a:extLst>
          </p:cNvPr>
          <p:cNvSpPr/>
          <p:nvPr userDrawn="1"/>
        </p:nvSpPr>
        <p:spPr>
          <a:xfrm>
            <a:off x="11504783" y="1614185"/>
            <a:ext cx="662182" cy="662182"/>
          </a:xfrm>
          <a:prstGeom prst="donut">
            <a:avLst/>
          </a:prstGeom>
          <a:solidFill>
            <a:srgbClr val="E3212B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Circle: Hollow 15">
            <a:extLst>
              <a:ext uri="{FF2B5EF4-FFF2-40B4-BE49-F238E27FC236}">
                <a16:creationId xmlns:a16="http://schemas.microsoft.com/office/drawing/2014/main" id="{5984DE06-B69E-61C7-B2CA-EDF767DD41CC}"/>
              </a:ext>
            </a:extLst>
          </p:cNvPr>
          <p:cNvSpPr/>
          <p:nvPr userDrawn="1"/>
        </p:nvSpPr>
        <p:spPr>
          <a:xfrm>
            <a:off x="10080607" y="1119671"/>
            <a:ext cx="309778" cy="309778"/>
          </a:xfrm>
          <a:prstGeom prst="donut">
            <a:avLst/>
          </a:prstGeom>
          <a:solidFill>
            <a:srgbClr val="39A9E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47B801B0-D0E0-9BB4-FCD5-CAD9222ADCFB}"/>
              </a:ext>
            </a:extLst>
          </p:cNvPr>
          <p:cNvSpPr/>
          <p:nvPr userDrawn="1"/>
        </p:nvSpPr>
        <p:spPr>
          <a:xfrm>
            <a:off x="11609535" y="161977"/>
            <a:ext cx="228600" cy="228600"/>
          </a:xfrm>
          <a:prstGeom prst="donut">
            <a:avLst/>
          </a:prstGeom>
          <a:solidFill>
            <a:srgbClr val="E3212B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D8561FF5-F303-85B4-5368-D9BC42900D08}"/>
              </a:ext>
            </a:extLst>
          </p:cNvPr>
          <p:cNvSpPr/>
          <p:nvPr userDrawn="1"/>
        </p:nvSpPr>
        <p:spPr>
          <a:xfrm>
            <a:off x="11609535" y="6225527"/>
            <a:ext cx="470496" cy="470496"/>
          </a:xfrm>
          <a:prstGeom prst="donut">
            <a:avLst/>
          </a:prstGeom>
          <a:solidFill>
            <a:srgbClr val="39A9E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D1E8695A-3772-2825-7DB1-54E6DC983BB4}"/>
              </a:ext>
            </a:extLst>
          </p:cNvPr>
          <p:cNvSpPr/>
          <p:nvPr userDrawn="1"/>
        </p:nvSpPr>
        <p:spPr>
          <a:xfrm>
            <a:off x="9068508" y="5457358"/>
            <a:ext cx="228600" cy="228600"/>
          </a:xfrm>
          <a:prstGeom prst="donut">
            <a:avLst/>
          </a:prstGeom>
          <a:solidFill>
            <a:srgbClr val="39A9E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ircle: Hollow 6">
            <a:extLst>
              <a:ext uri="{FF2B5EF4-FFF2-40B4-BE49-F238E27FC236}">
                <a16:creationId xmlns:a16="http://schemas.microsoft.com/office/drawing/2014/main" id="{393DC69E-D04D-967D-947F-E2C6FAAD898D}"/>
              </a:ext>
            </a:extLst>
          </p:cNvPr>
          <p:cNvSpPr/>
          <p:nvPr userDrawn="1"/>
        </p:nvSpPr>
        <p:spPr>
          <a:xfrm>
            <a:off x="10453327" y="5000158"/>
            <a:ext cx="228600" cy="228600"/>
          </a:xfrm>
          <a:prstGeom prst="donut">
            <a:avLst/>
          </a:prstGeom>
          <a:solidFill>
            <a:srgbClr val="E3212B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ircle: Hollow 7">
            <a:extLst>
              <a:ext uri="{FF2B5EF4-FFF2-40B4-BE49-F238E27FC236}">
                <a16:creationId xmlns:a16="http://schemas.microsoft.com/office/drawing/2014/main" id="{664838EF-0CC2-4B94-4AFF-F179261B1CA7}"/>
              </a:ext>
            </a:extLst>
          </p:cNvPr>
          <p:cNvSpPr/>
          <p:nvPr userDrawn="1"/>
        </p:nvSpPr>
        <p:spPr>
          <a:xfrm>
            <a:off x="864908" y="5693347"/>
            <a:ext cx="228600" cy="228600"/>
          </a:xfrm>
          <a:prstGeom prst="donut">
            <a:avLst/>
          </a:prstGeom>
          <a:solidFill>
            <a:srgbClr val="39A9E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ircle: Hollow 8">
            <a:extLst>
              <a:ext uri="{FF2B5EF4-FFF2-40B4-BE49-F238E27FC236}">
                <a16:creationId xmlns:a16="http://schemas.microsoft.com/office/drawing/2014/main" id="{C9482F6C-7A6C-5154-EDC4-D7835BCAEB38}"/>
              </a:ext>
            </a:extLst>
          </p:cNvPr>
          <p:cNvSpPr/>
          <p:nvPr userDrawn="1"/>
        </p:nvSpPr>
        <p:spPr>
          <a:xfrm>
            <a:off x="421703" y="505437"/>
            <a:ext cx="228600" cy="228600"/>
          </a:xfrm>
          <a:prstGeom prst="donut">
            <a:avLst/>
          </a:prstGeom>
          <a:solidFill>
            <a:srgbClr val="E3212B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E223E2-9D0D-255B-20AA-52EFC3E3164D}"/>
              </a:ext>
            </a:extLst>
          </p:cNvPr>
          <p:cNvSpPr txBox="1"/>
          <p:nvPr userDrawn="1"/>
        </p:nvSpPr>
        <p:spPr>
          <a:xfrm>
            <a:off x="11133238" y="6172200"/>
            <a:ext cx="449162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algn="ctr" defTabSz="914400" rtl="0" eaLnBrk="1" latinLnBrk="0" hangingPunct="1"/>
            <a:fld id="{86D691DF-2694-4F21-9EE4-C924616BE232}" type="slidenum">
              <a:rPr lang="en-US" sz="1200" b="1" kern="1200" spc="200" smtClean="0">
                <a:solidFill>
                  <a:schemeClr val="accent1"/>
                </a:solidFill>
                <a:latin typeface="+mj-lt"/>
                <a:ea typeface="Roboto Light" panose="02000000000000000000" pitchFamily="2" charset="0"/>
                <a:cs typeface="+mn-cs"/>
              </a:rPr>
              <a:pPr marL="0" algn="ctr" defTabSz="914400" rtl="0" eaLnBrk="1" latinLnBrk="0" hangingPunct="1"/>
              <a:t>‹#›</a:t>
            </a:fld>
            <a:endParaRPr lang="en-US" sz="1200" b="1" kern="1200" spc="200" dirty="0">
              <a:solidFill>
                <a:schemeClr val="accent1"/>
              </a:solidFill>
              <a:latin typeface="+mj-lt"/>
              <a:ea typeface="Roboto Light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375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36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296" userDrawn="1">
          <p15:clr>
            <a:srgbClr val="F26B43"/>
          </p15:clr>
        </p15:guide>
        <p15:guide id="4" pos="384" userDrawn="1">
          <p15:clr>
            <a:srgbClr val="F26B43"/>
          </p15:clr>
        </p15:guide>
        <p15:guide id="5" orient="horz" pos="432" userDrawn="1">
          <p15:clr>
            <a:srgbClr val="F26B43"/>
          </p15:clr>
        </p15:guide>
        <p15:guide id="6" orient="horz" pos="38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2.png"/><Relationship Id="rId21" Type="http://schemas.openxmlformats.org/officeDocument/2006/relationships/image" Target="../media/image35.png"/><Relationship Id="rId7" Type="http://schemas.openxmlformats.org/officeDocument/2006/relationships/image" Target="../media/image21.jp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1.jpg"/><Relationship Id="rId18" Type="http://schemas.openxmlformats.org/officeDocument/2006/relationships/image" Target="../media/image31.png"/><Relationship Id="rId3" Type="http://schemas.openxmlformats.org/officeDocument/2006/relationships/image" Target="../media/image2.png"/><Relationship Id="rId21" Type="http://schemas.openxmlformats.org/officeDocument/2006/relationships/image" Target="../media/image37.png"/><Relationship Id="rId7" Type="http://schemas.openxmlformats.org/officeDocument/2006/relationships/image" Target="../media/image35.png"/><Relationship Id="rId12" Type="http://schemas.openxmlformats.org/officeDocument/2006/relationships/image" Target="../media/image22.png"/><Relationship Id="rId17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0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openxmlformats.org/officeDocument/2006/relationships/image" Target="../media/image24.png"/><Relationship Id="rId5" Type="http://schemas.openxmlformats.org/officeDocument/2006/relationships/image" Target="../media/image36.png"/><Relationship Id="rId15" Type="http://schemas.openxmlformats.org/officeDocument/2006/relationships/image" Target="../media/image29.png"/><Relationship Id="rId10" Type="http://schemas.openxmlformats.org/officeDocument/2006/relationships/image" Target="../media/image26.png"/><Relationship Id="rId19" Type="http://schemas.openxmlformats.org/officeDocument/2006/relationships/image" Target="../media/image32.png"/><Relationship Id="rId4" Type="http://schemas.openxmlformats.org/officeDocument/2006/relationships/image" Target="../media/image23.png"/><Relationship Id="rId9" Type="http://schemas.openxmlformats.org/officeDocument/2006/relationships/image" Target="../media/image33.png"/><Relationship Id="rId1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hyperlink" Target="https://www.nahno-volunteers.com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2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hno-volunteers.com/" TargetMode="External"/><Relationship Id="rId7" Type="http://schemas.openxmlformats.org/officeDocument/2006/relationships/image" Target="../media/image45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13" Type="http://schemas.openxmlformats.org/officeDocument/2006/relationships/image" Target="../media/image34.png"/><Relationship Id="rId18" Type="http://schemas.openxmlformats.org/officeDocument/2006/relationships/image" Target="../media/image49.jpg"/><Relationship Id="rId3" Type="http://schemas.openxmlformats.org/officeDocument/2006/relationships/image" Target="../media/image43.jpg"/><Relationship Id="rId7" Type="http://schemas.openxmlformats.org/officeDocument/2006/relationships/image" Target="../media/image22.png"/><Relationship Id="rId12" Type="http://schemas.openxmlformats.org/officeDocument/2006/relationships/image" Target="../media/image20.jp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33.png"/><Relationship Id="rId20" Type="http://schemas.openxmlformats.org/officeDocument/2006/relationships/image" Target="../media/image51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11" Type="http://schemas.openxmlformats.org/officeDocument/2006/relationships/image" Target="../media/image48.png"/><Relationship Id="rId5" Type="http://schemas.openxmlformats.org/officeDocument/2006/relationships/image" Target="../media/image27.png"/><Relationship Id="rId15" Type="http://schemas.openxmlformats.org/officeDocument/2006/relationships/image" Target="../media/image31.png"/><Relationship Id="rId10" Type="http://schemas.openxmlformats.org/officeDocument/2006/relationships/image" Target="../media/image47.png"/><Relationship Id="rId19" Type="http://schemas.openxmlformats.org/officeDocument/2006/relationships/image" Target="../media/image50.jpg"/><Relationship Id="rId4" Type="http://schemas.openxmlformats.org/officeDocument/2006/relationships/image" Target="../media/image46.png"/><Relationship Id="rId9" Type="http://schemas.openxmlformats.org/officeDocument/2006/relationships/image" Target="../media/image45.jpg"/><Relationship Id="rId1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9.jp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jpg"/><Relationship Id="rId5" Type="http://schemas.openxmlformats.org/officeDocument/2006/relationships/image" Target="../media/image24.png"/><Relationship Id="rId10" Type="http://schemas.openxmlformats.org/officeDocument/2006/relationships/image" Target="../media/image55.jpg"/><Relationship Id="rId4" Type="http://schemas.openxmlformats.org/officeDocument/2006/relationships/image" Target="../media/image52.png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hno-volunteers.com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.png"/><Relationship Id="rId4" Type="http://schemas.openxmlformats.org/officeDocument/2006/relationships/hyperlink" Target="mailto:Info@nahno-volunteers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433;p44" descr="Icon&#10;&#10;Description automatically generated with low confidence">
            <a:extLst>
              <a:ext uri="{FF2B5EF4-FFF2-40B4-BE49-F238E27FC236}">
                <a16:creationId xmlns:a16="http://schemas.microsoft.com/office/drawing/2014/main" id="{B5DBA22E-DBC2-3A17-705B-AD04CAADEC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90908" y="1658357"/>
            <a:ext cx="6210184" cy="35412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1250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3D921-B1A7-540E-63BC-774005847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B006EDB-97B6-68A5-B6C4-0F91E55DC7EB}"/>
              </a:ext>
            </a:extLst>
          </p:cNvPr>
          <p:cNvSpPr/>
          <p:nvPr/>
        </p:nvSpPr>
        <p:spPr>
          <a:xfrm rot="18900000">
            <a:off x="5040240" y="-2263560"/>
            <a:ext cx="5183160" cy="1576160"/>
          </a:xfrm>
          <a:prstGeom prst="roundRect">
            <a:avLst>
              <a:gd name="adj" fmla="val 50000"/>
            </a:avLst>
          </a:prstGeom>
          <a:solidFill>
            <a:srgbClr val="6FBE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0216B93-0682-15CF-C2AC-E793CCBFBD88}"/>
              </a:ext>
            </a:extLst>
          </p:cNvPr>
          <p:cNvSpPr/>
          <p:nvPr/>
        </p:nvSpPr>
        <p:spPr>
          <a:xfrm rot="18900000">
            <a:off x="7244910" y="6987204"/>
            <a:ext cx="5339391" cy="1576160"/>
          </a:xfrm>
          <a:prstGeom prst="roundRect">
            <a:avLst>
              <a:gd name="adj" fmla="val 50000"/>
            </a:avLst>
          </a:prstGeom>
          <a:solidFill>
            <a:srgbClr val="E321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3E8DAD-BFF3-9CB5-EAA2-5DC72FE4E89F}"/>
              </a:ext>
            </a:extLst>
          </p:cNvPr>
          <p:cNvSpPr txBox="1"/>
          <p:nvPr/>
        </p:nvSpPr>
        <p:spPr>
          <a:xfrm>
            <a:off x="1241724" y="1171354"/>
            <a:ext cx="43130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LB" sz="4000" b="0" i="0" dirty="0">
                <a:solidFill>
                  <a:srgbClr val="39A9E0"/>
                </a:solidFill>
                <a:effectLst/>
                <a:latin typeface="Tajawal Black" panose="00000500000000000000" pitchFamily="2" charset="-78"/>
                <a:cs typeface="Tajawal Black" panose="00000500000000000000" pitchFamily="2" charset="-78"/>
              </a:rPr>
              <a:t>الوثائق المطلوبة من المؤسسة </a:t>
            </a:r>
            <a:r>
              <a:rPr lang="ar-LB" sz="4000" b="0" i="0" dirty="0">
                <a:solidFill>
                  <a:srgbClr val="E3212B"/>
                </a:solidFill>
                <a:effectLst/>
                <a:latin typeface="Tajawal Black" panose="00000500000000000000" pitchFamily="2" charset="-78"/>
                <a:cs typeface="Tajawal Black" panose="00000500000000000000" pitchFamily="2" charset="-78"/>
              </a:rPr>
              <a:t>للتسجيل على المنصّة</a:t>
            </a:r>
            <a:endParaRPr lang="en-US" sz="4000" b="1" spc="300" dirty="0">
              <a:solidFill>
                <a:srgbClr val="E3212B"/>
              </a:solidFill>
              <a:latin typeface="Tajawal Black" panose="00000500000000000000" pitchFamily="2" charset="-78"/>
              <a:cs typeface="Tajawal Black" panose="00000500000000000000" pitchFamily="2" charset="-78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4695B6-41BC-500B-92A6-09FCD294B48B}"/>
              </a:ext>
            </a:extLst>
          </p:cNvPr>
          <p:cNvSpPr txBox="1"/>
          <p:nvPr/>
        </p:nvSpPr>
        <p:spPr>
          <a:xfrm>
            <a:off x="634536" y="4249026"/>
            <a:ext cx="2369368" cy="31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30000"/>
              </a:lnSpc>
            </a:pPr>
            <a:r>
              <a:rPr lang="ar-LB" sz="1200" b="0" i="0" dirty="0">
                <a:effectLst/>
                <a:latin typeface="Tajawal" panose="00000500000000000000" pitchFamily="2" charset="-78"/>
                <a:cs typeface="Tajawal" panose="00000500000000000000" pitchFamily="2" charset="-78"/>
              </a:rPr>
              <a:t>مذكرة تفاهم " الشريك"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FB3684-6C24-893C-D8AB-AD3DBB17E7B9}"/>
              </a:ext>
            </a:extLst>
          </p:cNvPr>
          <p:cNvSpPr txBox="1"/>
          <p:nvPr/>
        </p:nvSpPr>
        <p:spPr>
          <a:xfrm>
            <a:off x="11133238" y="6172200"/>
            <a:ext cx="449162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algn="ctr" defTabSz="914400" rtl="0" eaLnBrk="1" latinLnBrk="0" hangingPunct="1"/>
            <a:fld id="{86D691DF-2694-4F21-9EE4-C924616BE232}" type="slidenum">
              <a:rPr lang="en-US" sz="1200" b="1" kern="1200" spc="200" smtClean="0">
                <a:solidFill>
                  <a:schemeClr val="accent1"/>
                </a:solidFill>
                <a:latin typeface="+mj-lt"/>
                <a:ea typeface="Roboto Light" panose="02000000000000000000" pitchFamily="2" charset="0"/>
                <a:cs typeface="+mn-cs"/>
              </a:rPr>
              <a:pPr marL="0" algn="ctr" defTabSz="914400" rtl="0" eaLnBrk="1" latinLnBrk="0" hangingPunct="1"/>
              <a:t>10</a:t>
            </a:fld>
            <a:endParaRPr lang="en-US" sz="1200" b="1" kern="1200" spc="200" dirty="0">
              <a:solidFill>
                <a:schemeClr val="accent1"/>
              </a:solidFill>
              <a:latin typeface="+mj-lt"/>
              <a:ea typeface="Roboto Light" panose="02000000000000000000" pitchFamily="2" charset="0"/>
              <a:cs typeface="+mn-cs"/>
            </a:endParaRPr>
          </a:p>
        </p:txBody>
      </p:sp>
      <p:pic>
        <p:nvPicPr>
          <p:cNvPr id="7" name="Google Shape;433;p44" descr="Icon&#10;&#10;Description automatically generated with low confidence">
            <a:extLst>
              <a:ext uri="{FF2B5EF4-FFF2-40B4-BE49-F238E27FC236}">
                <a16:creationId xmlns:a16="http://schemas.microsoft.com/office/drawing/2014/main" id="{AAE7C789-6291-F869-76DD-5EA42E36C81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56936" y="-24166"/>
            <a:ext cx="1645747" cy="938468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5C68ABE-383D-3665-F324-7A94653C4B55}"/>
              </a:ext>
            </a:extLst>
          </p:cNvPr>
          <p:cNvSpPr txBox="1"/>
          <p:nvPr/>
        </p:nvSpPr>
        <p:spPr>
          <a:xfrm>
            <a:off x="634536" y="5009777"/>
            <a:ext cx="2369368" cy="558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30000"/>
              </a:lnSpc>
            </a:pPr>
            <a:r>
              <a:rPr lang="ar-LB" sz="1200" b="0" i="0" dirty="0">
                <a:effectLst/>
                <a:latin typeface="Tajawal" panose="00000500000000000000" pitchFamily="2" charset="-78"/>
                <a:cs typeface="Tajawal" panose="00000500000000000000" pitchFamily="2" charset="-78"/>
              </a:rPr>
              <a:t>"موافقة ولي الأمر للمتطوعين/ات دون سن 18 سنة "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60511F-F90C-6248-6C9E-16DAB4E99EAD}"/>
              </a:ext>
            </a:extLst>
          </p:cNvPr>
          <p:cNvSpPr txBox="1"/>
          <p:nvPr/>
        </p:nvSpPr>
        <p:spPr>
          <a:xfrm>
            <a:off x="5782764" y="4268781"/>
            <a:ext cx="2062788" cy="558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>
              <a:lnSpc>
                <a:spcPct val="130000"/>
              </a:lnSpc>
            </a:pPr>
            <a:r>
              <a:rPr lang="ar-LB" sz="1200" b="0" i="0" dirty="0">
                <a:effectLst/>
                <a:latin typeface="Tajawal" panose="00000500000000000000" pitchFamily="2" charset="-78"/>
                <a:cs typeface="Tajawal" panose="00000500000000000000" pitchFamily="2" charset="-78"/>
              </a:rPr>
              <a:t>التسجيل الرسمي للمؤسسة "العلم والخبر"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121FD25-D785-C23A-710D-F6DA1E5F79CB}"/>
              </a:ext>
            </a:extLst>
          </p:cNvPr>
          <p:cNvGrpSpPr/>
          <p:nvPr/>
        </p:nvGrpSpPr>
        <p:grpSpPr>
          <a:xfrm>
            <a:off x="3070754" y="3934013"/>
            <a:ext cx="1180363" cy="1981193"/>
            <a:chOff x="850497" y="3934013"/>
            <a:chExt cx="1180363" cy="1981193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814F39D-6D84-5BDE-7279-46886E953BA2}"/>
                </a:ext>
              </a:extLst>
            </p:cNvPr>
            <p:cNvSpPr/>
            <p:nvPr/>
          </p:nvSpPr>
          <p:spPr>
            <a:xfrm rot="16200000" flipV="1">
              <a:off x="450082" y="4334428"/>
              <a:ext cx="1981193" cy="1180363"/>
            </a:xfrm>
            <a:prstGeom prst="roundRect">
              <a:avLst>
                <a:gd name="adj" fmla="val 50000"/>
              </a:avLst>
            </a:prstGeom>
            <a:solidFill>
              <a:srgbClr val="E3212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17E17CB-0B4A-88FA-1ADA-95DDBF704D9E}"/>
                </a:ext>
              </a:extLst>
            </p:cNvPr>
            <p:cNvSpPr txBox="1"/>
            <p:nvPr/>
          </p:nvSpPr>
          <p:spPr>
            <a:xfrm>
              <a:off x="908669" y="4001279"/>
              <a:ext cx="10556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bg1"/>
                  </a:solidFill>
                  <a:latin typeface="Raleway" pitchFamily="2" charset="0"/>
                </a:rPr>
                <a:t>03</a:t>
              </a:r>
              <a:endParaRPr lang="en-ID" sz="5400" b="1" dirty="0">
                <a:solidFill>
                  <a:schemeClr val="bg1"/>
                </a:solidFill>
                <a:latin typeface="Raleway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847F8EC-F707-7421-AF4F-EA9EE6F7D0F1}"/>
                </a:ext>
              </a:extLst>
            </p:cNvPr>
            <p:cNvSpPr txBox="1"/>
            <p:nvPr/>
          </p:nvSpPr>
          <p:spPr>
            <a:xfrm>
              <a:off x="916739" y="4834751"/>
              <a:ext cx="10556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bg1"/>
                  </a:solidFill>
                  <a:latin typeface="Raleway" pitchFamily="2" charset="0"/>
                </a:rPr>
                <a:t>04</a:t>
              </a:r>
              <a:endParaRPr lang="en-ID" sz="5400" b="1" dirty="0">
                <a:solidFill>
                  <a:schemeClr val="bg1"/>
                </a:solidFill>
                <a:latin typeface="Raleway" pitchFamily="2" charset="0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181C7A0-C052-B462-7CB0-3C6EBA7FDC65}"/>
                </a:ext>
              </a:extLst>
            </p:cNvPr>
            <p:cNvCxnSpPr>
              <a:cxnSpLocks/>
            </p:cNvCxnSpPr>
            <p:nvPr/>
          </p:nvCxnSpPr>
          <p:spPr>
            <a:xfrm>
              <a:off x="1098550" y="4924609"/>
              <a:ext cx="69215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7126BB3-EBE0-CF68-1DAB-5D0FCD93B6F8}"/>
              </a:ext>
            </a:extLst>
          </p:cNvPr>
          <p:cNvSpPr txBox="1"/>
          <p:nvPr/>
        </p:nvSpPr>
        <p:spPr>
          <a:xfrm>
            <a:off x="5782764" y="5009777"/>
            <a:ext cx="2369368" cy="31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ar-LB" sz="1200" b="0" i="0" dirty="0">
                <a:effectLst/>
                <a:latin typeface="Tajawal" panose="00000500000000000000" pitchFamily="2" charset="-78"/>
                <a:cs typeface="Tajawal" panose="00000500000000000000" pitchFamily="2" charset="-78"/>
              </a:rPr>
              <a:t>"مدونة السلوك"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9466730-E2B2-14F6-145E-C945796183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10240" y="1785085"/>
            <a:ext cx="3245637" cy="345399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561C189-E27B-11E0-D6EC-2486964D5CBF}"/>
              </a:ext>
            </a:extLst>
          </p:cNvPr>
          <p:cNvGrpSpPr/>
          <p:nvPr/>
        </p:nvGrpSpPr>
        <p:grpSpPr>
          <a:xfrm>
            <a:off x="4432928" y="3934013"/>
            <a:ext cx="1180363" cy="1981193"/>
            <a:chOff x="850497" y="3934013"/>
            <a:chExt cx="1180363" cy="198119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62D6417-096F-8E8D-9C28-48E5A4CC7B53}"/>
                </a:ext>
              </a:extLst>
            </p:cNvPr>
            <p:cNvSpPr/>
            <p:nvPr/>
          </p:nvSpPr>
          <p:spPr>
            <a:xfrm rot="16200000" flipV="1">
              <a:off x="450082" y="4334428"/>
              <a:ext cx="1981193" cy="1180363"/>
            </a:xfrm>
            <a:prstGeom prst="roundRect">
              <a:avLst>
                <a:gd name="adj" fmla="val 50000"/>
              </a:avLst>
            </a:prstGeom>
            <a:solidFill>
              <a:srgbClr val="39A9E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1C34A3A-83F8-9436-5DF0-DFE4A35802AC}"/>
                </a:ext>
              </a:extLst>
            </p:cNvPr>
            <p:cNvSpPr txBox="1"/>
            <p:nvPr/>
          </p:nvSpPr>
          <p:spPr>
            <a:xfrm>
              <a:off x="908669" y="4001279"/>
              <a:ext cx="10556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bg1"/>
                  </a:solidFill>
                  <a:latin typeface="Raleway" pitchFamily="2" charset="0"/>
                </a:rPr>
                <a:t>01</a:t>
              </a:r>
              <a:endParaRPr lang="en-ID" sz="5400" b="1" dirty="0">
                <a:solidFill>
                  <a:schemeClr val="bg1"/>
                </a:solidFill>
                <a:latin typeface="Raleway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693056B-9ABE-F28B-73BD-69ACA9767686}"/>
                </a:ext>
              </a:extLst>
            </p:cNvPr>
            <p:cNvSpPr txBox="1"/>
            <p:nvPr/>
          </p:nvSpPr>
          <p:spPr>
            <a:xfrm>
              <a:off x="916739" y="4834751"/>
              <a:ext cx="10556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bg1"/>
                  </a:solidFill>
                  <a:latin typeface="Raleway" pitchFamily="2" charset="0"/>
                </a:rPr>
                <a:t>02</a:t>
              </a:r>
              <a:endParaRPr lang="en-ID" sz="5400" b="1" dirty="0">
                <a:solidFill>
                  <a:schemeClr val="bg1"/>
                </a:solidFill>
                <a:latin typeface="Raleway" pitchFamily="2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412AA8A-74C5-D99E-5013-B52C9FFA1DF7}"/>
                </a:ext>
              </a:extLst>
            </p:cNvPr>
            <p:cNvCxnSpPr>
              <a:cxnSpLocks/>
            </p:cNvCxnSpPr>
            <p:nvPr/>
          </p:nvCxnSpPr>
          <p:spPr>
            <a:xfrm>
              <a:off x="1098550" y="4924609"/>
              <a:ext cx="69215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Circle: Hollow 4">
            <a:extLst>
              <a:ext uri="{FF2B5EF4-FFF2-40B4-BE49-F238E27FC236}">
                <a16:creationId xmlns:a16="http://schemas.microsoft.com/office/drawing/2014/main" id="{C9DA4E82-02F2-C182-9FF2-B20A01951CF5}"/>
              </a:ext>
            </a:extLst>
          </p:cNvPr>
          <p:cNvSpPr/>
          <p:nvPr/>
        </p:nvSpPr>
        <p:spPr>
          <a:xfrm>
            <a:off x="7708904" y="2874094"/>
            <a:ext cx="886456" cy="886456"/>
          </a:xfrm>
          <a:prstGeom prst="donut">
            <a:avLst>
              <a:gd name="adj" fmla="val 14625"/>
            </a:avLst>
          </a:prstGeom>
          <a:solidFill>
            <a:srgbClr val="E321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03">
            <a:extLst>
              <a:ext uri="{FF2B5EF4-FFF2-40B4-BE49-F238E27FC236}">
                <a16:creationId xmlns:a16="http://schemas.microsoft.com/office/drawing/2014/main" id="{AD11A421-69C7-E153-C13F-D7963D7BAC21}"/>
              </a:ext>
            </a:extLst>
          </p:cNvPr>
          <p:cNvSpPr/>
          <p:nvPr/>
        </p:nvSpPr>
        <p:spPr>
          <a:xfrm>
            <a:off x="3136996" y="4001279"/>
            <a:ext cx="1047557" cy="92333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04">
            <a:extLst>
              <a:ext uri="{FF2B5EF4-FFF2-40B4-BE49-F238E27FC236}">
                <a16:creationId xmlns:a16="http://schemas.microsoft.com/office/drawing/2014/main" id="{614C2F07-8AF2-DA62-1A62-7FD2E4D8886B}"/>
              </a:ext>
            </a:extLst>
          </p:cNvPr>
          <p:cNvSpPr/>
          <p:nvPr/>
        </p:nvSpPr>
        <p:spPr>
          <a:xfrm>
            <a:off x="3136996" y="4915862"/>
            <a:ext cx="1047557" cy="92333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01">
            <a:extLst>
              <a:ext uri="{FF2B5EF4-FFF2-40B4-BE49-F238E27FC236}">
                <a16:creationId xmlns:a16="http://schemas.microsoft.com/office/drawing/2014/main" id="{DCCB38FC-20A6-4C56-C3C0-A173DA17A4E1}"/>
              </a:ext>
            </a:extLst>
          </p:cNvPr>
          <p:cNvSpPr/>
          <p:nvPr/>
        </p:nvSpPr>
        <p:spPr>
          <a:xfrm>
            <a:off x="4507240" y="4001279"/>
            <a:ext cx="1047557" cy="92333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02">
            <a:extLst>
              <a:ext uri="{FF2B5EF4-FFF2-40B4-BE49-F238E27FC236}">
                <a16:creationId xmlns:a16="http://schemas.microsoft.com/office/drawing/2014/main" id="{8100380B-3FF8-7337-E5C7-65FA39131518}"/>
              </a:ext>
            </a:extLst>
          </p:cNvPr>
          <p:cNvSpPr/>
          <p:nvPr/>
        </p:nvSpPr>
        <p:spPr>
          <a:xfrm>
            <a:off x="4507240" y="4915862"/>
            <a:ext cx="1047557" cy="92333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ircle: Hollow 5">
            <a:extLst>
              <a:ext uri="{FF2B5EF4-FFF2-40B4-BE49-F238E27FC236}">
                <a16:creationId xmlns:a16="http://schemas.microsoft.com/office/drawing/2014/main" id="{4434729B-F261-225A-ED13-95D5B05E6421}"/>
              </a:ext>
            </a:extLst>
          </p:cNvPr>
          <p:cNvSpPr/>
          <p:nvPr/>
        </p:nvSpPr>
        <p:spPr>
          <a:xfrm>
            <a:off x="-2068091" y="-2381549"/>
            <a:ext cx="3552682" cy="3552682"/>
          </a:xfrm>
          <a:prstGeom prst="donut">
            <a:avLst/>
          </a:prstGeom>
          <a:solidFill>
            <a:srgbClr val="39A9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03 04 slider">
            <a:extLst>
              <a:ext uri="{FF2B5EF4-FFF2-40B4-BE49-F238E27FC236}">
                <a16:creationId xmlns:a16="http://schemas.microsoft.com/office/drawing/2014/main" id="{0009FB95-BA5C-28AB-D9A4-CB4B150F11FB}"/>
              </a:ext>
            </a:extLst>
          </p:cNvPr>
          <p:cNvSpPr/>
          <p:nvPr/>
        </p:nvSpPr>
        <p:spPr>
          <a:xfrm>
            <a:off x="3531459" y="6449199"/>
            <a:ext cx="266700" cy="266700"/>
          </a:xfrm>
          <a:prstGeom prst="ellipse">
            <a:avLst/>
          </a:prstGeom>
          <a:solidFill>
            <a:srgbClr val="39A9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01 02 slider">
            <a:extLst>
              <a:ext uri="{FF2B5EF4-FFF2-40B4-BE49-F238E27FC236}">
                <a16:creationId xmlns:a16="http://schemas.microsoft.com/office/drawing/2014/main" id="{46D50EE0-F0DF-2123-174A-EA43B60F3479}"/>
              </a:ext>
            </a:extLst>
          </p:cNvPr>
          <p:cNvSpPr/>
          <p:nvPr/>
        </p:nvSpPr>
        <p:spPr>
          <a:xfrm>
            <a:off x="4885563" y="6449199"/>
            <a:ext cx="266700" cy="2667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1594BA2-37CF-F820-A80F-A3A4D21B25C8}"/>
              </a:ext>
            </a:extLst>
          </p:cNvPr>
          <p:cNvSpPr txBox="1"/>
          <p:nvPr/>
        </p:nvSpPr>
        <p:spPr>
          <a:xfrm>
            <a:off x="2346903" y="6004395"/>
            <a:ext cx="38084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LB" sz="1200" dirty="0">
                <a:latin typeface="Tajawal" panose="00000500000000000000" pitchFamily="2" charset="-78"/>
                <a:cs typeface="Tajawal" panose="00000500000000000000" pitchFamily="2" charset="-78"/>
              </a:rPr>
              <a:t>اضغط على الدوائر لاظهار المعلومات</a:t>
            </a:r>
            <a:endParaRPr lang="en-US" sz="1200" dirty="0"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978122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3" grpId="0"/>
      <p:bldP spid="19" grpId="0"/>
      <p:bldP spid="20" grpId="0"/>
      <p:bldP spid="21" grpId="0"/>
      <p:bldP spid="29" grpId="0" animBg="1"/>
      <p:bldP spid="31" grpId="0" animBg="1"/>
      <p:bldP spid="32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33789-4A45-3A99-0778-A1F2B808F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ircle: Hollow 33">
            <a:extLst>
              <a:ext uri="{FF2B5EF4-FFF2-40B4-BE49-F238E27FC236}">
                <a16:creationId xmlns:a16="http://schemas.microsoft.com/office/drawing/2014/main" id="{2B355E91-C0A8-9C0A-B8B8-DCA3AF6218DE}"/>
              </a:ext>
            </a:extLst>
          </p:cNvPr>
          <p:cNvSpPr/>
          <p:nvPr/>
        </p:nvSpPr>
        <p:spPr>
          <a:xfrm>
            <a:off x="3695360" y="407878"/>
            <a:ext cx="1923608" cy="1923608"/>
          </a:xfrm>
          <a:prstGeom prst="donut">
            <a:avLst/>
          </a:prstGeom>
          <a:solidFill>
            <a:srgbClr val="39A9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Circle: Hollow 32">
            <a:extLst>
              <a:ext uri="{FF2B5EF4-FFF2-40B4-BE49-F238E27FC236}">
                <a16:creationId xmlns:a16="http://schemas.microsoft.com/office/drawing/2014/main" id="{D3B5B930-B654-D093-ED6F-D9DE6414A711}"/>
              </a:ext>
            </a:extLst>
          </p:cNvPr>
          <p:cNvSpPr/>
          <p:nvPr/>
        </p:nvSpPr>
        <p:spPr>
          <a:xfrm>
            <a:off x="10031470" y="2331486"/>
            <a:ext cx="1977500" cy="1977500"/>
          </a:xfrm>
          <a:prstGeom prst="donut">
            <a:avLst/>
          </a:prstGeom>
          <a:solidFill>
            <a:srgbClr val="E321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8483DE-0541-AFED-C08D-F63476E9E249}"/>
              </a:ext>
            </a:extLst>
          </p:cNvPr>
          <p:cNvSpPr txBox="1"/>
          <p:nvPr/>
        </p:nvSpPr>
        <p:spPr>
          <a:xfrm>
            <a:off x="3893867" y="5260323"/>
            <a:ext cx="4404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LB" sz="4000" dirty="0">
                <a:solidFill>
                  <a:srgbClr val="39A9E0"/>
                </a:solidFill>
                <a:latin typeface="Tajawal Black" panose="00000500000000000000" pitchFamily="2" charset="-78"/>
                <a:ea typeface="Century Gothic"/>
                <a:cs typeface="Tajawal Black" panose="00000500000000000000" pitchFamily="2" charset="-78"/>
                <a:sym typeface="Century Gothic"/>
              </a:rPr>
              <a:t>أنواع التطوع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76D52F2-2861-6018-50B8-53784AB8A11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3" b="10353"/>
          <a:stretch/>
        </p:blipFill>
        <p:spPr>
          <a:xfrm>
            <a:off x="1009650" y="749347"/>
            <a:ext cx="10172700" cy="4254944"/>
          </a:xfrm>
          <a:prstGeom prst="roundRect">
            <a:avLst>
              <a:gd name="adj" fmla="val 50000"/>
            </a:avLst>
          </a:prstGeom>
        </p:spPr>
      </p:pic>
      <p:pic>
        <p:nvPicPr>
          <p:cNvPr id="7" name="Google Shape;433;p44" descr="Icon&#10;&#10;Description automatically generated with low confidence">
            <a:extLst>
              <a:ext uri="{FF2B5EF4-FFF2-40B4-BE49-F238E27FC236}">
                <a16:creationId xmlns:a16="http://schemas.microsoft.com/office/drawing/2014/main" id="{F778FE7E-1441-FF01-6D3F-C991A63D3C7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56936" y="-24166"/>
            <a:ext cx="1645747" cy="93846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8257AE9-3D5F-1E43-DBD0-31CDC6E98A0F}"/>
              </a:ext>
            </a:extLst>
          </p:cNvPr>
          <p:cNvSpPr/>
          <p:nvPr/>
        </p:nvSpPr>
        <p:spPr>
          <a:xfrm rot="5400000" flipV="1">
            <a:off x="5216949" y="-1850569"/>
            <a:ext cx="1758104" cy="524909"/>
          </a:xfrm>
          <a:prstGeom prst="roundRect">
            <a:avLst>
              <a:gd name="adj" fmla="val 50000"/>
            </a:avLst>
          </a:prstGeom>
          <a:solidFill>
            <a:srgbClr val="39A9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943565D-9F87-2D6F-ACB5-57D98F62AD9B}"/>
              </a:ext>
            </a:extLst>
          </p:cNvPr>
          <p:cNvSpPr/>
          <p:nvPr/>
        </p:nvSpPr>
        <p:spPr>
          <a:xfrm rot="5400000" flipV="1">
            <a:off x="11050494" y="-1377509"/>
            <a:ext cx="1758104" cy="524909"/>
          </a:xfrm>
          <a:prstGeom prst="roundRect">
            <a:avLst>
              <a:gd name="adj" fmla="val 50000"/>
            </a:avLst>
          </a:prstGeom>
          <a:solidFill>
            <a:srgbClr val="39A9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C84C5D-061B-439D-24D6-6B5D3B61D88F}"/>
              </a:ext>
            </a:extLst>
          </p:cNvPr>
          <p:cNvSpPr/>
          <p:nvPr/>
        </p:nvSpPr>
        <p:spPr>
          <a:xfrm rot="5400000" flipV="1">
            <a:off x="9883785" y="-1923189"/>
            <a:ext cx="1758104" cy="524909"/>
          </a:xfrm>
          <a:prstGeom prst="roundRect">
            <a:avLst>
              <a:gd name="adj" fmla="val 50000"/>
            </a:avLst>
          </a:prstGeom>
          <a:solidFill>
            <a:srgbClr val="39A9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80A7626-E736-A8D2-3FA0-BB8F11ED45A2}"/>
              </a:ext>
            </a:extLst>
          </p:cNvPr>
          <p:cNvSpPr/>
          <p:nvPr/>
        </p:nvSpPr>
        <p:spPr>
          <a:xfrm rot="5400000" flipV="1">
            <a:off x="8717076" y="-1377510"/>
            <a:ext cx="1758104" cy="524909"/>
          </a:xfrm>
          <a:prstGeom prst="roundRect">
            <a:avLst>
              <a:gd name="adj" fmla="val 50000"/>
            </a:avLst>
          </a:prstGeom>
          <a:solidFill>
            <a:srgbClr val="39A9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EB97284-F1F5-5920-996E-2EC70642A87F}"/>
              </a:ext>
            </a:extLst>
          </p:cNvPr>
          <p:cNvSpPr/>
          <p:nvPr/>
        </p:nvSpPr>
        <p:spPr>
          <a:xfrm rot="5400000" flipV="1">
            <a:off x="7550367" y="-1756123"/>
            <a:ext cx="1758104" cy="524909"/>
          </a:xfrm>
          <a:prstGeom prst="roundRect">
            <a:avLst>
              <a:gd name="adj" fmla="val 50000"/>
            </a:avLst>
          </a:prstGeom>
          <a:solidFill>
            <a:srgbClr val="39A9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B69EB01-11B5-DFEF-2859-D8B0F26B3B9B}"/>
              </a:ext>
            </a:extLst>
          </p:cNvPr>
          <p:cNvSpPr/>
          <p:nvPr/>
        </p:nvSpPr>
        <p:spPr>
          <a:xfrm rot="5400000" flipV="1">
            <a:off x="6383659" y="-2091301"/>
            <a:ext cx="1758104" cy="524909"/>
          </a:xfrm>
          <a:prstGeom prst="roundRect">
            <a:avLst>
              <a:gd name="adj" fmla="val 50000"/>
            </a:avLst>
          </a:prstGeom>
          <a:solidFill>
            <a:srgbClr val="39A9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F84C4E5-10CB-BB1A-04D5-18262D2A547D}"/>
              </a:ext>
            </a:extLst>
          </p:cNvPr>
          <p:cNvSpPr/>
          <p:nvPr/>
        </p:nvSpPr>
        <p:spPr>
          <a:xfrm rot="5400000" flipV="1">
            <a:off x="5216950" y="8224692"/>
            <a:ext cx="1758104" cy="524909"/>
          </a:xfrm>
          <a:prstGeom prst="roundRect">
            <a:avLst>
              <a:gd name="adj" fmla="val 50000"/>
            </a:avLst>
          </a:prstGeom>
          <a:solidFill>
            <a:srgbClr val="E321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A926036-C5D6-4D65-2FE8-791D4CBF765F}"/>
              </a:ext>
            </a:extLst>
          </p:cNvPr>
          <p:cNvSpPr/>
          <p:nvPr/>
        </p:nvSpPr>
        <p:spPr>
          <a:xfrm rot="5400000" flipV="1">
            <a:off x="4050240" y="7664249"/>
            <a:ext cx="1758104" cy="524909"/>
          </a:xfrm>
          <a:prstGeom prst="roundRect">
            <a:avLst>
              <a:gd name="adj" fmla="val 50000"/>
            </a:avLst>
          </a:prstGeom>
          <a:solidFill>
            <a:srgbClr val="E321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EA43F11-7D4E-BCF3-63AA-F8C02367613C}"/>
              </a:ext>
            </a:extLst>
          </p:cNvPr>
          <p:cNvSpPr/>
          <p:nvPr/>
        </p:nvSpPr>
        <p:spPr>
          <a:xfrm rot="5400000" flipV="1">
            <a:off x="2883531" y="8224692"/>
            <a:ext cx="1758104" cy="524909"/>
          </a:xfrm>
          <a:prstGeom prst="roundRect">
            <a:avLst>
              <a:gd name="adj" fmla="val 50000"/>
            </a:avLst>
          </a:prstGeom>
          <a:solidFill>
            <a:srgbClr val="E321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318BFAB-912F-44FE-9466-9F64C0C7C43D}"/>
              </a:ext>
            </a:extLst>
          </p:cNvPr>
          <p:cNvSpPr/>
          <p:nvPr/>
        </p:nvSpPr>
        <p:spPr>
          <a:xfrm rot="5400000" flipV="1">
            <a:off x="1716822" y="7664248"/>
            <a:ext cx="1758104" cy="524909"/>
          </a:xfrm>
          <a:prstGeom prst="roundRect">
            <a:avLst>
              <a:gd name="adj" fmla="val 50000"/>
            </a:avLst>
          </a:prstGeom>
          <a:solidFill>
            <a:srgbClr val="E321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2E4FF35-DFC7-0B39-0B11-A0B1C3C8BA72}"/>
              </a:ext>
            </a:extLst>
          </p:cNvPr>
          <p:cNvSpPr/>
          <p:nvPr/>
        </p:nvSpPr>
        <p:spPr>
          <a:xfrm rot="5400000" flipV="1">
            <a:off x="550113" y="8217318"/>
            <a:ext cx="1758104" cy="524909"/>
          </a:xfrm>
          <a:prstGeom prst="roundRect">
            <a:avLst>
              <a:gd name="adj" fmla="val 50000"/>
            </a:avLst>
          </a:prstGeom>
          <a:solidFill>
            <a:srgbClr val="E321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F9B6364-4905-2AE8-B302-E34D159B4294}"/>
              </a:ext>
            </a:extLst>
          </p:cNvPr>
          <p:cNvSpPr/>
          <p:nvPr/>
        </p:nvSpPr>
        <p:spPr>
          <a:xfrm rot="5400000" flipV="1">
            <a:off x="-616596" y="7656873"/>
            <a:ext cx="1758104" cy="524909"/>
          </a:xfrm>
          <a:prstGeom prst="roundRect">
            <a:avLst>
              <a:gd name="adj" fmla="val 50000"/>
            </a:avLst>
          </a:prstGeom>
          <a:solidFill>
            <a:srgbClr val="E321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26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AB9D8-47D0-F2EA-C757-0F2B50108C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13728253-4F03-E0C5-D403-3F0D14C913E4}"/>
              </a:ext>
            </a:extLst>
          </p:cNvPr>
          <p:cNvSpPr txBox="1"/>
          <p:nvPr/>
        </p:nvSpPr>
        <p:spPr>
          <a:xfrm>
            <a:off x="4191786" y="3777055"/>
            <a:ext cx="38084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LB" sz="1200" dirty="0">
                <a:latin typeface="Tajawal" panose="00000500000000000000" pitchFamily="2" charset="-78"/>
                <a:cs typeface="Tajawal" panose="00000500000000000000" pitchFamily="2" charset="-78"/>
              </a:rPr>
              <a:t>اضغط على الخيارات لرؤية المميزات</a:t>
            </a:r>
            <a:endParaRPr lang="en-US" sz="1200" dirty="0"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73DB501-72C2-C689-E733-11092FB65557}"/>
              </a:ext>
            </a:extLst>
          </p:cNvPr>
          <p:cNvSpPr/>
          <p:nvPr/>
        </p:nvSpPr>
        <p:spPr>
          <a:xfrm rot="5400000" flipV="1">
            <a:off x="5216949" y="6876182"/>
            <a:ext cx="1758104" cy="524909"/>
          </a:xfrm>
          <a:prstGeom prst="roundRect">
            <a:avLst>
              <a:gd name="adj" fmla="val 50000"/>
            </a:avLst>
          </a:prstGeom>
          <a:solidFill>
            <a:srgbClr val="E321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A7205B-A3B0-8491-5B6C-09A47604AC8B}"/>
              </a:ext>
            </a:extLst>
          </p:cNvPr>
          <p:cNvSpPr/>
          <p:nvPr/>
        </p:nvSpPr>
        <p:spPr>
          <a:xfrm rot="5400000" flipV="1">
            <a:off x="5216950" y="-700265"/>
            <a:ext cx="1758104" cy="524909"/>
          </a:xfrm>
          <a:prstGeom prst="roundRect">
            <a:avLst>
              <a:gd name="adj" fmla="val 50000"/>
            </a:avLst>
          </a:prstGeom>
          <a:solidFill>
            <a:srgbClr val="39A9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5" name="Rectangle: Rounded Corners 1054">
            <a:extLst>
              <a:ext uri="{FF2B5EF4-FFF2-40B4-BE49-F238E27FC236}">
                <a16:creationId xmlns:a16="http://schemas.microsoft.com/office/drawing/2014/main" id="{C8480EB5-413E-7E86-4A88-3DF526F54EC4}"/>
              </a:ext>
            </a:extLst>
          </p:cNvPr>
          <p:cNvSpPr/>
          <p:nvPr/>
        </p:nvSpPr>
        <p:spPr>
          <a:xfrm rot="5400000" flipV="1">
            <a:off x="4050239" y="6315739"/>
            <a:ext cx="1758104" cy="524909"/>
          </a:xfrm>
          <a:prstGeom prst="roundRect">
            <a:avLst>
              <a:gd name="adj" fmla="val 50000"/>
            </a:avLst>
          </a:prstGeom>
          <a:solidFill>
            <a:srgbClr val="E321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6" name="Rectangle: Rounded Corners 1055">
            <a:extLst>
              <a:ext uri="{FF2B5EF4-FFF2-40B4-BE49-F238E27FC236}">
                <a16:creationId xmlns:a16="http://schemas.microsoft.com/office/drawing/2014/main" id="{3790A7B0-16AB-7CEF-B8C8-452417A2F67C}"/>
              </a:ext>
            </a:extLst>
          </p:cNvPr>
          <p:cNvSpPr/>
          <p:nvPr/>
        </p:nvSpPr>
        <p:spPr>
          <a:xfrm rot="5400000" flipV="1">
            <a:off x="2883530" y="6876182"/>
            <a:ext cx="1758104" cy="524909"/>
          </a:xfrm>
          <a:prstGeom prst="roundRect">
            <a:avLst>
              <a:gd name="adj" fmla="val 50000"/>
            </a:avLst>
          </a:prstGeom>
          <a:solidFill>
            <a:srgbClr val="E321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7" name="Rectangle: Rounded Corners 1056">
            <a:extLst>
              <a:ext uri="{FF2B5EF4-FFF2-40B4-BE49-F238E27FC236}">
                <a16:creationId xmlns:a16="http://schemas.microsoft.com/office/drawing/2014/main" id="{6FAF0E9D-8267-FFE0-E9F6-E186705BA0F9}"/>
              </a:ext>
            </a:extLst>
          </p:cNvPr>
          <p:cNvSpPr/>
          <p:nvPr/>
        </p:nvSpPr>
        <p:spPr>
          <a:xfrm rot="5400000" flipV="1">
            <a:off x="1716821" y="6315738"/>
            <a:ext cx="1758104" cy="524909"/>
          </a:xfrm>
          <a:prstGeom prst="roundRect">
            <a:avLst>
              <a:gd name="adj" fmla="val 50000"/>
            </a:avLst>
          </a:prstGeom>
          <a:solidFill>
            <a:srgbClr val="E321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8" name="Rectangle: Rounded Corners 1057">
            <a:extLst>
              <a:ext uri="{FF2B5EF4-FFF2-40B4-BE49-F238E27FC236}">
                <a16:creationId xmlns:a16="http://schemas.microsoft.com/office/drawing/2014/main" id="{6EEE1E40-3E3B-AFFC-6FD0-E9949FFF7D26}"/>
              </a:ext>
            </a:extLst>
          </p:cNvPr>
          <p:cNvSpPr/>
          <p:nvPr/>
        </p:nvSpPr>
        <p:spPr>
          <a:xfrm rot="5400000" flipV="1">
            <a:off x="550112" y="6868808"/>
            <a:ext cx="1758104" cy="524909"/>
          </a:xfrm>
          <a:prstGeom prst="roundRect">
            <a:avLst>
              <a:gd name="adj" fmla="val 50000"/>
            </a:avLst>
          </a:prstGeom>
          <a:solidFill>
            <a:srgbClr val="E321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9" name="Rectangle: Rounded Corners 1058">
            <a:extLst>
              <a:ext uri="{FF2B5EF4-FFF2-40B4-BE49-F238E27FC236}">
                <a16:creationId xmlns:a16="http://schemas.microsoft.com/office/drawing/2014/main" id="{695D49E2-D91D-5434-E129-222A408B0219}"/>
              </a:ext>
            </a:extLst>
          </p:cNvPr>
          <p:cNvSpPr/>
          <p:nvPr/>
        </p:nvSpPr>
        <p:spPr>
          <a:xfrm rot="5400000" flipV="1">
            <a:off x="-616597" y="6308363"/>
            <a:ext cx="1758104" cy="524909"/>
          </a:xfrm>
          <a:prstGeom prst="roundRect">
            <a:avLst>
              <a:gd name="adj" fmla="val 50000"/>
            </a:avLst>
          </a:prstGeom>
          <a:solidFill>
            <a:srgbClr val="E321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0" name="Rectangle: Rounded Corners 1059">
            <a:extLst>
              <a:ext uri="{FF2B5EF4-FFF2-40B4-BE49-F238E27FC236}">
                <a16:creationId xmlns:a16="http://schemas.microsoft.com/office/drawing/2014/main" id="{9DE0C8AE-8FFF-6DEB-3CB3-960F0C1004DB}"/>
              </a:ext>
            </a:extLst>
          </p:cNvPr>
          <p:cNvSpPr/>
          <p:nvPr/>
        </p:nvSpPr>
        <p:spPr>
          <a:xfrm rot="5400000" flipV="1">
            <a:off x="11050495" y="-227205"/>
            <a:ext cx="1758104" cy="524909"/>
          </a:xfrm>
          <a:prstGeom prst="roundRect">
            <a:avLst>
              <a:gd name="adj" fmla="val 50000"/>
            </a:avLst>
          </a:prstGeom>
          <a:solidFill>
            <a:srgbClr val="39A9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1" name="Rectangle: Rounded Corners 1060">
            <a:extLst>
              <a:ext uri="{FF2B5EF4-FFF2-40B4-BE49-F238E27FC236}">
                <a16:creationId xmlns:a16="http://schemas.microsoft.com/office/drawing/2014/main" id="{7790B6D3-5320-7A30-22B8-69B11B7A88F5}"/>
              </a:ext>
            </a:extLst>
          </p:cNvPr>
          <p:cNvSpPr/>
          <p:nvPr/>
        </p:nvSpPr>
        <p:spPr>
          <a:xfrm rot="5400000" flipV="1">
            <a:off x="9883786" y="-772885"/>
            <a:ext cx="1758104" cy="524909"/>
          </a:xfrm>
          <a:prstGeom prst="roundRect">
            <a:avLst>
              <a:gd name="adj" fmla="val 50000"/>
            </a:avLst>
          </a:prstGeom>
          <a:solidFill>
            <a:srgbClr val="39A9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F6E04298-096D-0216-E512-70EAB7A1D3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1641001"/>
              </p:ext>
            </p:extLst>
          </p:nvPr>
        </p:nvGraphicFramePr>
        <p:xfrm>
          <a:off x="7996034" y="6336006"/>
          <a:ext cx="3557936" cy="39884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7936">
                  <a:extLst>
                    <a:ext uri="{9D8B030D-6E8A-4147-A177-3AD203B41FA5}">
                      <a16:colId xmlns:a16="http://schemas.microsoft.com/office/drawing/2014/main" val="3677953150"/>
                    </a:ext>
                  </a:extLst>
                </a:gridCol>
              </a:tblGrid>
              <a:tr h="569245">
                <a:tc>
                  <a:txBody>
                    <a:bodyPr/>
                    <a:lstStyle/>
                    <a:p>
                      <a:pPr algn="ctr" rtl="0"/>
                      <a:r>
                        <a:rPr lang="ar-LB" sz="2500">
                          <a:solidFill>
                            <a:schemeClr val="bg1"/>
                          </a:solidFill>
                          <a:latin typeface="Tajawal Black" panose="00000500000000000000" pitchFamily="2" charset="-78"/>
                          <a:cs typeface="Tajawal Black" panose="00000500000000000000" pitchFamily="2" charset="-78"/>
                        </a:rPr>
                        <a:t>المتدرب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81589" marR="81589" marT="40795" marB="40795" anchor="ctr"/>
                </a:tc>
                <a:extLst>
                  <a:ext uri="{0D108BD9-81ED-4DB2-BD59-A6C34878D82A}">
                    <a16:rowId xmlns:a16="http://schemas.microsoft.com/office/drawing/2014/main" val="3729284335"/>
                  </a:ext>
                </a:extLst>
              </a:tr>
              <a:tr h="5692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LB" sz="1600" b="1">
                          <a:solidFill>
                            <a:srgbClr val="39A9E0"/>
                          </a:solidFill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خبرات مساعدة مؤقتة</a:t>
                      </a:r>
                      <a:endParaRPr lang="ar-LB" sz="1600" b="1" dirty="0">
                        <a:solidFill>
                          <a:srgbClr val="39A9E0"/>
                        </a:solidFill>
                        <a:latin typeface="Tajawal" panose="00000500000000000000" pitchFamily="2" charset="-78"/>
                        <a:cs typeface="Tajawal" panose="00000500000000000000" pitchFamily="2" charset="-78"/>
                      </a:endParaRPr>
                    </a:p>
                  </a:txBody>
                  <a:tcPr marL="81589" marR="81589" marT="40795" marB="40795" anchor="ctr"/>
                </a:tc>
                <a:extLst>
                  <a:ext uri="{0D108BD9-81ED-4DB2-BD59-A6C34878D82A}">
                    <a16:rowId xmlns:a16="http://schemas.microsoft.com/office/drawing/2014/main" val="3554877997"/>
                  </a:ext>
                </a:extLst>
              </a:tr>
              <a:tr h="57300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LB" sz="1600" b="1">
                          <a:solidFill>
                            <a:srgbClr val="39A9E0"/>
                          </a:solidFill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عدد ساعات متخصصة</a:t>
                      </a:r>
                      <a:endParaRPr lang="en-US" sz="1600" b="1">
                        <a:solidFill>
                          <a:srgbClr val="39A9E0"/>
                        </a:solidFill>
                        <a:latin typeface="Tajawal" panose="00000500000000000000" pitchFamily="2" charset="-78"/>
                        <a:cs typeface="Tajawal" panose="00000500000000000000" pitchFamily="2" charset="-78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LB" sz="1600" b="1">
                          <a:solidFill>
                            <a:srgbClr val="39A9E0"/>
                          </a:solidFill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(إطار زمني صارم)</a:t>
                      </a:r>
                      <a:endParaRPr lang="ar-LB" sz="1600" b="1" dirty="0">
                        <a:solidFill>
                          <a:srgbClr val="39A9E0"/>
                        </a:solidFill>
                        <a:latin typeface="Tajawal" panose="00000500000000000000" pitchFamily="2" charset="-78"/>
                        <a:cs typeface="Tajawal" panose="00000500000000000000" pitchFamily="2" charset="-78"/>
                      </a:endParaRPr>
                    </a:p>
                  </a:txBody>
                  <a:tcPr marL="81589" marR="81589" marT="40795" marB="40795" anchor="ctr"/>
                </a:tc>
                <a:extLst>
                  <a:ext uri="{0D108BD9-81ED-4DB2-BD59-A6C34878D82A}">
                    <a16:rowId xmlns:a16="http://schemas.microsoft.com/office/drawing/2014/main" val="585604499"/>
                  </a:ext>
                </a:extLst>
              </a:tr>
              <a:tr h="5692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LB" sz="1600" b="1">
                          <a:solidFill>
                            <a:srgbClr val="39A9E0"/>
                          </a:solidFill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عمل غير مدفوع</a:t>
                      </a:r>
                      <a:endParaRPr lang="ar-LB" sz="1600" b="1" dirty="0">
                        <a:solidFill>
                          <a:srgbClr val="39A9E0"/>
                        </a:solidFill>
                        <a:latin typeface="Tajawal" panose="00000500000000000000" pitchFamily="2" charset="-78"/>
                        <a:cs typeface="Tajawal" panose="00000500000000000000" pitchFamily="2" charset="-78"/>
                      </a:endParaRPr>
                    </a:p>
                  </a:txBody>
                  <a:tcPr marL="81589" marR="81589" marT="40795" marB="40795" anchor="ctr"/>
                </a:tc>
                <a:extLst>
                  <a:ext uri="{0D108BD9-81ED-4DB2-BD59-A6C34878D82A}">
                    <a16:rowId xmlns:a16="http://schemas.microsoft.com/office/drawing/2014/main" val="3592489662"/>
                  </a:ext>
                </a:extLst>
              </a:tr>
              <a:tr h="5692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LB" sz="1600" b="1">
                          <a:solidFill>
                            <a:srgbClr val="39A9E0"/>
                          </a:solidFill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الهدف الأساسي هو التعلم</a:t>
                      </a:r>
                      <a:endParaRPr lang="ar-LB" sz="1600" b="1" dirty="0">
                        <a:solidFill>
                          <a:srgbClr val="39A9E0"/>
                        </a:solidFill>
                        <a:latin typeface="Tajawal" panose="00000500000000000000" pitchFamily="2" charset="-78"/>
                        <a:cs typeface="Tajawal" panose="00000500000000000000" pitchFamily="2" charset="-78"/>
                      </a:endParaRPr>
                    </a:p>
                  </a:txBody>
                  <a:tcPr marL="81589" marR="81589" marT="40795" marB="40795" anchor="ctr"/>
                </a:tc>
                <a:extLst>
                  <a:ext uri="{0D108BD9-81ED-4DB2-BD59-A6C34878D82A}">
                    <a16:rowId xmlns:a16="http://schemas.microsoft.com/office/drawing/2014/main" val="1641363855"/>
                  </a:ext>
                </a:extLst>
              </a:tr>
              <a:tr h="5692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LB" sz="1600" b="1" dirty="0">
                          <a:solidFill>
                            <a:srgbClr val="39A9E0"/>
                          </a:solidFill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يتم اختياره وفق خلفيته التعليمية</a:t>
                      </a:r>
                    </a:p>
                  </a:txBody>
                  <a:tcPr marL="81589" marR="81589" marT="40795" marB="40795" anchor="ctr"/>
                </a:tc>
                <a:extLst>
                  <a:ext uri="{0D108BD9-81ED-4DB2-BD59-A6C34878D82A}">
                    <a16:rowId xmlns:a16="http://schemas.microsoft.com/office/drawing/2014/main" val="2856962814"/>
                  </a:ext>
                </a:extLst>
              </a:tr>
              <a:tr h="5692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LB" sz="1600" b="1" dirty="0">
                          <a:solidFill>
                            <a:srgbClr val="39A9E0"/>
                          </a:solidFill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يستفيد من المنظمة المضيفة</a:t>
                      </a:r>
                    </a:p>
                  </a:txBody>
                  <a:tcPr marL="81589" marR="81589" marT="40795" marB="40795" anchor="ctr"/>
                </a:tc>
                <a:extLst>
                  <a:ext uri="{0D108BD9-81ED-4DB2-BD59-A6C34878D82A}">
                    <a16:rowId xmlns:a16="http://schemas.microsoft.com/office/drawing/2014/main" val="325144317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5EBCE00D-748D-74DF-14FF-D18C5EBEC7D3}"/>
              </a:ext>
            </a:extLst>
          </p:cNvPr>
          <p:cNvSpPr/>
          <p:nvPr/>
        </p:nvSpPr>
        <p:spPr>
          <a:xfrm>
            <a:off x="7996034" y="6335842"/>
            <a:ext cx="3557936" cy="3984716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A0ADAC1C-2DFA-102D-EDE1-93A4469284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9292435"/>
              </p:ext>
            </p:extLst>
          </p:nvPr>
        </p:nvGraphicFramePr>
        <p:xfrm>
          <a:off x="645978" y="6336069"/>
          <a:ext cx="3557933" cy="39884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7933">
                  <a:extLst>
                    <a:ext uri="{9D8B030D-6E8A-4147-A177-3AD203B41FA5}">
                      <a16:colId xmlns:a16="http://schemas.microsoft.com/office/drawing/2014/main" val="3677953150"/>
                    </a:ext>
                  </a:extLst>
                </a:gridCol>
              </a:tblGrid>
              <a:tr h="569245">
                <a:tc>
                  <a:txBody>
                    <a:bodyPr/>
                    <a:lstStyle/>
                    <a:p>
                      <a:pPr algn="ctr" rtl="0"/>
                      <a:r>
                        <a:rPr lang="ar-LB" sz="2500" dirty="0">
                          <a:solidFill>
                            <a:schemeClr val="bg1"/>
                          </a:solidFill>
                          <a:latin typeface="Tajawal Black" panose="00000500000000000000" pitchFamily="2" charset="-78"/>
                          <a:cs typeface="Tajawal Black" panose="00000500000000000000" pitchFamily="2" charset="-78"/>
                        </a:rPr>
                        <a:t>النقد مقابل العمل</a:t>
                      </a:r>
                    </a:p>
                  </a:txBody>
                  <a:tcPr marL="81589" marR="81589" marT="40794" marB="40794" anchor="ctr"/>
                </a:tc>
                <a:extLst>
                  <a:ext uri="{0D108BD9-81ED-4DB2-BD59-A6C34878D82A}">
                    <a16:rowId xmlns:a16="http://schemas.microsoft.com/office/drawing/2014/main" val="3729284335"/>
                  </a:ext>
                </a:extLst>
              </a:tr>
              <a:tr h="5692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LB" sz="1600" b="1">
                          <a:solidFill>
                            <a:srgbClr val="39A9E0"/>
                          </a:solidFill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خبرات مساعدة مؤقتة</a:t>
                      </a:r>
                      <a:endParaRPr lang="ar-LB" sz="1600" b="1" dirty="0">
                        <a:solidFill>
                          <a:srgbClr val="39A9E0"/>
                        </a:solidFill>
                        <a:latin typeface="Tajawal" panose="00000500000000000000" pitchFamily="2" charset="-78"/>
                        <a:cs typeface="Tajawal" panose="00000500000000000000" pitchFamily="2" charset="-78"/>
                      </a:endParaRPr>
                    </a:p>
                  </a:txBody>
                  <a:tcPr marL="81589" marR="81589" marT="40794" marB="40794" anchor="ctr"/>
                </a:tc>
                <a:extLst>
                  <a:ext uri="{0D108BD9-81ED-4DB2-BD59-A6C34878D82A}">
                    <a16:rowId xmlns:a16="http://schemas.microsoft.com/office/drawing/2014/main" val="3554877997"/>
                  </a:ext>
                </a:extLst>
              </a:tr>
              <a:tr h="5711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LB" sz="1600" b="1">
                          <a:solidFill>
                            <a:srgbClr val="39A9E0"/>
                          </a:solidFill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عدد ساعات متخصصة</a:t>
                      </a:r>
                      <a:endParaRPr lang="en-US" sz="1600" b="1">
                        <a:solidFill>
                          <a:srgbClr val="39A9E0"/>
                        </a:solidFill>
                        <a:latin typeface="Tajawal" panose="00000500000000000000" pitchFamily="2" charset="-78"/>
                        <a:cs typeface="Tajawal" panose="00000500000000000000" pitchFamily="2" charset="-78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LB" sz="1600" b="1">
                          <a:solidFill>
                            <a:srgbClr val="39A9E0"/>
                          </a:solidFill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(إطار زمني صارم)</a:t>
                      </a:r>
                      <a:endParaRPr lang="ar-LB" sz="1600" b="1" dirty="0">
                        <a:solidFill>
                          <a:srgbClr val="39A9E0"/>
                        </a:solidFill>
                        <a:latin typeface="Tajawal" panose="00000500000000000000" pitchFamily="2" charset="-78"/>
                        <a:cs typeface="Tajawal" panose="00000500000000000000" pitchFamily="2" charset="-78"/>
                      </a:endParaRPr>
                    </a:p>
                  </a:txBody>
                  <a:tcPr marL="81589" marR="81589" marT="40794" marB="40794" anchor="ctr"/>
                </a:tc>
                <a:extLst>
                  <a:ext uri="{0D108BD9-81ED-4DB2-BD59-A6C34878D82A}">
                    <a16:rowId xmlns:a16="http://schemas.microsoft.com/office/drawing/2014/main" val="585604499"/>
                  </a:ext>
                </a:extLst>
              </a:tr>
              <a:tr h="5692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LB" sz="1600" b="1" dirty="0">
                          <a:solidFill>
                            <a:srgbClr val="39A9E0"/>
                          </a:solidFill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عمل مدفوع</a:t>
                      </a:r>
                    </a:p>
                  </a:txBody>
                  <a:tcPr marL="81589" marR="81589" marT="40794" marB="40794" anchor="ctr"/>
                </a:tc>
                <a:extLst>
                  <a:ext uri="{0D108BD9-81ED-4DB2-BD59-A6C34878D82A}">
                    <a16:rowId xmlns:a16="http://schemas.microsoft.com/office/drawing/2014/main" val="3592489662"/>
                  </a:ext>
                </a:extLst>
              </a:tr>
              <a:tr h="5692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LB" sz="1600" b="1" dirty="0">
                          <a:solidFill>
                            <a:srgbClr val="39A9E0"/>
                          </a:solidFill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الهدف الأساسي هو التوظيف</a:t>
                      </a:r>
                    </a:p>
                  </a:txBody>
                  <a:tcPr marL="81589" marR="81589" marT="40794" marB="40794" anchor="ctr"/>
                </a:tc>
                <a:extLst>
                  <a:ext uri="{0D108BD9-81ED-4DB2-BD59-A6C34878D82A}">
                    <a16:rowId xmlns:a16="http://schemas.microsoft.com/office/drawing/2014/main" val="1641363855"/>
                  </a:ext>
                </a:extLst>
              </a:tr>
              <a:tr h="5692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LB" sz="1600" b="1" dirty="0">
                          <a:solidFill>
                            <a:srgbClr val="39A9E0"/>
                          </a:solidFill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يتم اختياره وفق درجة حاجاته</a:t>
                      </a:r>
                    </a:p>
                  </a:txBody>
                  <a:tcPr marL="81589" marR="81589" marT="40794" marB="40794" anchor="ctr"/>
                </a:tc>
                <a:extLst>
                  <a:ext uri="{0D108BD9-81ED-4DB2-BD59-A6C34878D82A}">
                    <a16:rowId xmlns:a16="http://schemas.microsoft.com/office/drawing/2014/main" val="2856962814"/>
                  </a:ext>
                </a:extLst>
              </a:tr>
              <a:tr h="5711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LB" sz="1600" b="1" dirty="0">
                          <a:solidFill>
                            <a:srgbClr val="39A9E0"/>
                          </a:solidFill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يخدم المجتمع ويستفيد من</a:t>
                      </a:r>
                      <a:endParaRPr lang="en-US" sz="1600" b="1" dirty="0">
                        <a:solidFill>
                          <a:srgbClr val="39A9E0"/>
                        </a:solidFill>
                        <a:latin typeface="Tajawal" panose="00000500000000000000" pitchFamily="2" charset="-78"/>
                        <a:cs typeface="Tajawal" panose="00000500000000000000" pitchFamily="2" charset="-78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LB" sz="1600" b="1" dirty="0">
                          <a:solidFill>
                            <a:srgbClr val="39A9E0"/>
                          </a:solidFill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المنظمة المضيفة</a:t>
                      </a:r>
                    </a:p>
                  </a:txBody>
                  <a:tcPr marL="81589" marR="81589" marT="40794" marB="40794" anchor="ctr"/>
                </a:tc>
                <a:extLst>
                  <a:ext uri="{0D108BD9-81ED-4DB2-BD59-A6C34878D82A}">
                    <a16:rowId xmlns:a16="http://schemas.microsoft.com/office/drawing/2014/main" val="325144317"/>
                  </a:ext>
                </a:extLst>
              </a:tr>
            </a:tbl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DB5CCCCB-EB59-4C16-35AF-97609EB07001}"/>
              </a:ext>
            </a:extLst>
          </p:cNvPr>
          <p:cNvSpPr/>
          <p:nvPr/>
        </p:nvSpPr>
        <p:spPr>
          <a:xfrm>
            <a:off x="645978" y="6335842"/>
            <a:ext cx="3557932" cy="3984714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2" name="Rectangle: Rounded Corners 1061">
            <a:extLst>
              <a:ext uri="{FF2B5EF4-FFF2-40B4-BE49-F238E27FC236}">
                <a16:creationId xmlns:a16="http://schemas.microsoft.com/office/drawing/2014/main" id="{459EF988-65DA-3A79-F5C9-94F936FED424}"/>
              </a:ext>
            </a:extLst>
          </p:cNvPr>
          <p:cNvSpPr/>
          <p:nvPr/>
        </p:nvSpPr>
        <p:spPr>
          <a:xfrm rot="5400000" flipV="1">
            <a:off x="8717077" y="-227206"/>
            <a:ext cx="1758104" cy="524909"/>
          </a:xfrm>
          <a:prstGeom prst="roundRect">
            <a:avLst>
              <a:gd name="adj" fmla="val 50000"/>
            </a:avLst>
          </a:prstGeom>
          <a:solidFill>
            <a:srgbClr val="39A9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3" name="Rectangle: Rounded Corners 1062">
            <a:extLst>
              <a:ext uri="{FF2B5EF4-FFF2-40B4-BE49-F238E27FC236}">
                <a16:creationId xmlns:a16="http://schemas.microsoft.com/office/drawing/2014/main" id="{394D0DC4-D6D0-2B42-718F-B66025DDD36A}"/>
              </a:ext>
            </a:extLst>
          </p:cNvPr>
          <p:cNvSpPr/>
          <p:nvPr/>
        </p:nvSpPr>
        <p:spPr>
          <a:xfrm rot="5400000" flipV="1">
            <a:off x="7550368" y="-605819"/>
            <a:ext cx="1758104" cy="524909"/>
          </a:xfrm>
          <a:prstGeom prst="roundRect">
            <a:avLst>
              <a:gd name="adj" fmla="val 50000"/>
            </a:avLst>
          </a:prstGeom>
          <a:solidFill>
            <a:srgbClr val="39A9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4" name="Rectangle: Rounded Corners 1063">
            <a:extLst>
              <a:ext uri="{FF2B5EF4-FFF2-40B4-BE49-F238E27FC236}">
                <a16:creationId xmlns:a16="http://schemas.microsoft.com/office/drawing/2014/main" id="{F3DD4C26-3549-C998-D277-E235BD059A92}"/>
              </a:ext>
            </a:extLst>
          </p:cNvPr>
          <p:cNvSpPr/>
          <p:nvPr/>
        </p:nvSpPr>
        <p:spPr>
          <a:xfrm rot="5400000" flipV="1">
            <a:off x="6383660" y="-940997"/>
            <a:ext cx="1758104" cy="524909"/>
          </a:xfrm>
          <a:prstGeom prst="roundRect">
            <a:avLst>
              <a:gd name="adj" fmla="val 50000"/>
            </a:avLst>
          </a:prstGeom>
          <a:solidFill>
            <a:srgbClr val="39A9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oogle Shape;433;p44" descr="Icon&#10;&#10;Description automatically generated with low confidence">
            <a:extLst>
              <a:ext uri="{FF2B5EF4-FFF2-40B4-BE49-F238E27FC236}">
                <a16:creationId xmlns:a16="http://schemas.microsoft.com/office/drawing/2014/main" id="{1E6617AC-65BD-4B6E-35C5-FE7C6B00F5C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56936" y="-24166"/>
            <a:ext cx="1645747" cy="93846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294A0B-D0CE-6292-2117-4BB932386027}"/>
              </a:ext>
            </a:extLst>
          </p:cNvPr>
          <p:cNvSpPr txBox="1"/>
          <p:nvPr/>
        </p:nvSpPr>
        <p:spPr>
          <a:xfrm>
            <a:off x="2224049" y="522158"/>
            <a:ext cx="77439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LB" sz="4000" b="0" i="0" dirty="0">
                <a:solidFill>
                  <a:srgbClr val="E3212B"/>
                </a:solidFill>
                <a:effectLst/>
                <a:latin typeface="Tajawal Black" panose="00000500000000000000" pitchFamily="2" charset="-78"/>
                <a:cs typeface="Tajawal Black" panose="00000500000000000000" pitchFamily="2" charset="-78"/>
              </a:rPr>
              <a:t>العمل التطوعي: </a:t>
            </a:r>
          </a:p>
          <a:p>
            <a:pPr algn="ctr" rtl="1"/>
            <a:r>
              <a:rPr lang="ar-LB" sz="2000" b="0" i="0" dirty="0">
                <a:solidFill>
                  <a:srgbClr val="39A9E0"/>
                </a:solidFill>
                <a:effectLst/>
                <a:latin typeface="Tajawal Black" panose="00000500000000000000" pitchFamily="2" charset="-78"/>
                <a:cs typeface="Tajawal Black" panose="00000500000000000000" pitchFamily="2" charset="-78"/>
              </a:rPr>
              <a:t>الإنخراط في أنشطة تفيد الآخرين بشكل طوعي دون إكراه أو الحصول على مقابل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BC0D5F2-D1DC-FF81-CCEA-ADCED6CBB5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1775964"/>
              </p:ext>
            </p:extLst>
          </p:nvPr>
        </p:nvGraphicFramePr>
        <p:xfrm>
          <a:off x="4102231" y="6168575"/>
          <a:ext cx="3987539" cy="44658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87539">
                  <a:extLst>
                    <a:ext uri="{9D8B030D-6E8A-4147-A177-3AD203B41FA5}">
                      <a16:colId xmlns:a16="http://schemas.microsoft.com/office/drawing/2014/main" val="3677953150"/>
                    </a:ext>
                  </a:extLst>
                </a:gridCol>
              </a:tblGrid>
              <a:tr h="637979">
                <a:tc>
                  <a:txBody>
                    <a:bodyPr/>
                    <a:lstStyle/>
                    <a:p>
                      <a:pPr algn="ctr" rtl="1"/>
                      <a:r>
                        <a:rPr lang="ar-LB" sz="2800" dirty="0">
                          <a:solidFill>
                            <a:schemeClr val="bg1"/>
                          </a:solidFill>
                          <a:latin typeface="Tajawal Black" panose="00000500000000000000" pitchFamily="2" charset="-78"/>
                          <a:cs typeface="Tajawal Black" panose="00000500000000000000" pitchFamily="2" charset="-78"/>
                        </a:rPr>
                        <a:t>المتطوع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9284335"/>
                  </a:ext>
                </a:extLst>
              </a:tr>
              <a:tr h="637979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LB" b="1" dirty="0">
                          <a:solidFill>
                            <a:srgbClr val="39A9E0"/>
                          </a:solidFill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خبرات مساعدة عشوائية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4877997"/>
                  </a:ext>
                </a:extLst>
              </a:tr>
              <a:tr h="637979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LB" b="1" dirty="0">
                          <a:solidFill>
                            <a:srgbClr val="39A9E0"/>
                          </a:solidFill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الحد الأدنى من الساعات</a:t>
                      </a:r>
                      <a:endParaRPr lang="en-US" b="1" dirty="0">
                        <a:solidFill>
                          <a:srgbClr val="39A9E0"/>
                        </a:solidFill>
                        <a:latin typeface="Tajawal" panose="00000500000000000000" pitchFamily="2" charset="-78"/>
                        <a:cs typeface="Tajawal" panose="000005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5604499"/>
                  </a:ext>
                </a:extLst>
              </a:tr>
              <a:tr h="637979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LB" b="1" dirty="0">
                          <a:solidFill>
                            <a:srgbClr val="39A9E0"/>
                          </a:solidFill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عمل غير مدفوع</a:t>
                      </a:r>
                      <a:endParaRPr lang="en-US" b="1" dirty="0">
                        <a:solidFill>
                          <a:srgbClr val="39A9E0"/>
                        </a:solidFill>
                        <a:latin typeface="Tajawal" panose="00000500000000000000" pitchFamily="2" charset="-78"/>
                        <a:cs typeface="Tajawal" panose="000005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2489662"/>
                  </a:ext>
                </a:extLst>
              </a:tr>
              <a:tr h="637979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LB" b="1" dirty="0">
                          <a:solidFill>
                            <a:srgbClr val="39A9E0"/>
                          </a:solidFill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الهدف الأساسي هو المساعدة</a:t>
                      </a:r>
                      <a:endParaRPr lang="en-US" b="1" dirty="0">
                        <a:solidFill>
                          <a:srgbClr val="39A9E0"/>
                        </a:solidFill>
                        <a:latin typeface="Tajawal" panose="00000500000000000000" pitchFamily="2" charset="-78"/>
                        <a:cs typeface="Tajawal" panose="000005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1363855"/>
                  </a:ext>
                </a:extLst>
              </a:tr>
              <a:tr h="637979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LB" b="1" dirty="0">
                          <a:solidFill>
                            <a:srgbClr val="39A9E0"/>
                          </a:solidFill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يتم اختياره وفق مجموعة من المهارات</a:t>
                      </a:r>
                      <a:endParaRPr lang="en-US" b="1" dirty="0">
                        <a:solidFill>
                          <a:srgbClr val="39A9E0"/>
                        </a:solidFill>
                        <a:latin typeface="Tajawal" panose="00000500000000000000" pitchFamily="2" charset="-78"/>
                        <a:cs typeface="Tajawal" panose="000005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6962814"/>
                  </a:ext>
                </a:extLst>
              </a:tr>
              <a:tr h="637979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LB" b="1" dirty="0">
                          <a:solidFill>
                            <a:srgbClr val="39A9E0"/>
                          </a:solidFill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يخدم المجتمع</a:t>
                      </a:r>
                      <a:endParaRPr lang="en-US" b="1" dirty="0">
                        <a:solidFill>
                          <a:srgbClr val="39A9E0"/>
                        </a:solidFill>
                        <a:latin typeface="Tajawal" panose="00000500000000000000" pitchFamily="2" charset="-78"/>
                        <a:cs typeface="Tajawal" panose="000005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1443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5352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045E-16 L 0 -0.622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2.70833E-6 -0.6067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34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-2.70833E-6 -0.6055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1.875E-6 -0.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0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1.875E-6 -0.5988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2F47BD7-B8E6-0719-A799-89A6B221DBEA}"/>
              </a:ext>
            </a:extLst>
          </p:cNvPr>
          <p:cNvSpPr/>
          <p:nvPr/>
        </p:nvSpPr>
        <p:spPr>
          <a:xfrm>
            <a:off x="5810250" y="955570"/>
            <a:ext cx="7658100" cy="2133600"/>
          </a:xfrm>
          <a:prstGeom prst="roundRect">
            <a:avLst>
              <a:gd name="adj" fmla="val 50000"/>
            </a:avLst>
          </a:prstGeom>
          <a:solidFill>
            <a:srgbClr val="E321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278B5D-0055-BFAF-001C-D0F6A7F791CA}"/>
              </a:ext>
            </a:extLst>
          </p:cNvPr>
          <p:cNvSpPr txBox="1"/>
          <p:nvPr/>
        </p:nvSpPr>
        <p:spPr>
          <a:xfrm>
            <a:off x="1807083" y="1506597"/>
            <a:ext cx="22814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LB" sz="4000" b="0" i="0" dirty="0">
                <a:solidFill>
                  <a:srgbClr val="39A9E0"/>
                </a:solidFill>
                <a:effectLst/>
                <a:latin typeface="Tajawal Black" panose="00000500000000000000" pitchFamily="2" charset="-78"/>
                <a:cs typeface="Tajawal Black" panose="00000500000000000000" pitchFamily="2" charset="-78"/>
              </a:rPr>
              <a:t>مدة</a:t>
            </a:r>
            <a:r>
              <a:rPr lang="ar-LB" sz="4000" b="0" i="0" dirty="0">
                <a:solidFill>
                  <a:srgbClr val="E3212B"/>
                </a:solidFill>
                <a:effectLst/>
                <a:latin typeface="Tajawal Black" panose="00000500000000000000" pitchFamily="2" charset="-78"/>
                <a:cs typeface="Tajawal Black" panose="00000500000000000000" pitchFamily="2" charset="-78"/>
              </a:rPr>
              <a:t> التطوّع</a:t>
            </a:r>
            <a:endParaRPr lang="en-US" sz="4000" b="1" spc="300" dirty="0">
              <a:solidFill>
                <a:srgbClr val="39A9E0"/>
              </a:solidFill>
              <a:latin typeface="Tajawal Black" panose="00000500000000000000" pitchFamily="2" charset="-78"/>
              <a:cs typeface="Tajawal Black" panose="00000500000000000000" pitchFamily="2" charset="-78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6A3829-C57D-BF8E-E87C-4D6A6D5A10D3}"/>
              </a:ext>
            </a:extLst>
          </p:cNvPr>
          <p:cNvSpPr/>
          <p:nvPr/>
        </p:nvSpPr>
        <p:spPr>
          <a:xfrm>
            <a:off x="1771650" y="3768830"/>
            <a:ext cx="9810750" cy="2133600"/>
          </a:xfrm>
          <a:prstGeom prst="roundRect">
            <a:avLst>
              <a:gd name="adj" fmla="val 50000"/>
            </a:avLst>
          </a:prstGeom>
          <a:solidFill>
            <a:srgbClr val="39A9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Google Shape;22;p1">
            <a:extLst>
              <a:ext uri="{FF2B5EF4-FFF2-40B4-BE49-F238E27FC236}">
                <a16:creationId xmlns:a16="http://schemas.microsoft.com/office/drawing/2014/main" id="{D0921576-83EC-41E0-AAB2-632C3B44541C}"/>
              </a:ext>
            </a:extLst>
          </p:cNvPr>
          <p:cNvSpPr txBox="1"/>
          <p:nvPr/>
        </p:nvSpPr>
        <p:spPr>
          <a:xfrm>
            <a:off x="7010399" y="1902129"/>
            <a:ext cx="4541562" cy="652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 rtl="1">
              <a:lnSpc>
                <a:spcPct val="130000"/>
              </a:lnSpc>
            </a:pPr>
            <a:r>
              <a:rPr lang="ar-LB" sz="1400" b="0" i="0" dirty="0">
                <a:solidFill>
                  <a:schemeClr val="bg1"/>
                </a:solidFill>
                <a:effectLst/>
                <a:latin typeface="Tajawal" panose="00000500000000000000" pitchFamily="2" charset="-78"/>
                <a:cs typeface="Tajawal" panose="00000500000000000000" pitchFamily="2" charset="-78"/>
              </a:rPr>
              <a:t>يلتزم الفرد أو المجموعة بفترة زمنية محددة، تكون </a:t>
            </a:r>
            <a:r>
              <a:rPr lang="en-US" sz="1400" b="0" i="0" dirty="0">
                <a:solidFill>
                  <a:schemeClr val="bg1"/>
                </a:solidFill>
                <a:effectLst/>
                <a:latin typeface="Tajawal" panose="00000500000000000000" pitchFamily="2" charset="-78"/>
                <a:cs typeface="Tajawal" panose="00000500000000000000" pitchFamily="2" charset="-78"/>
              </a:rPr>
              <a:t>32</a:t>
            </a:r>
            <a:r>
              <a:rPr lang="ar-LB" sz="1400" b="0" i="0" dirty="0">
                <a:solidFill>
                  <a:schemeClr val="bg1"/>
                </a:solidFill>
                <a:effectLst/>
                <a:latin typeface="Tajawal" panose="00000500000000000000" pitchFamily="2" charset="-78"/>
                <a:cs typeface="Tajawal" panose="00000500000000000000" pitchFamily="2" charset="-78"/>
              </a:rPr>
              <a:t> ساعة بالشهر لكل متطوع كحد أقصى</a:t>
            </a:r>
          </a:p>
        </p:txBody>
      </p:sp>
      <p:pic>
        <p:nvPicPr>
          <p:cNvPr id="4" name="Google Shape;433;p44" descr="Icon&#10;&#10;Description automatically generated with low confidence">
            <a:extLst>
              <a:ext uri="{FF2B5EF4-FFF2-40B4-BE49-F238E27FC236}">
                <a16:creationId xmlns:a16="http://schemas.microsoft.com/office/drawing/2014/main" id="{E84B8B5E-7A39-F796-41E8-C6AB82F27D1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56936" y="-24166"/>
            <a:ext cx="1645747" cy="93846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2;p1">
            <a:extLst>
              <a:ext uri="{FF2B5EF4-FFF2-40B4-BE49-F238E27FC236}">
                <a16:creationId xmlns:a16="http://schemas.microsoft.com/office/drawing/2014/main" id="{C9591297-CECD-8D3B-6264-CB79209A1978}"/>
              </a:ext>
            </a:extLst>
          </p:cNvPr>
          <p:cNvSpPr txBox="1"/>
          <p:nvPr/>
        </p:nvSpPr>
        <p:spPr>
          <a:xfrm>
            <a:off x="7010399" y="1442818"/>
            <a:ext cx="4541562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 rtl="1">
              <a:lnSpc>
                <a:spcPct val="130000"/>
              </a:lnSpc>
            </a:pPr>
            <a:r>
              <a:rPr lang="ar-LB" sz="2000" b="0" i="0" dirty="0">
                <a:solidFill>
                  <a:schemeClr val="bg1"/>
                </a:solidFill>
                <a:effectLst/>
                <a:latin typeface="Tajawal Black" panose="00000500000000000000" pitchFamily="2" charset="-78"/>
                <a:cs typeface="Tajawal Black" panose="00000500000000000000" pitchFamily="2" charset="-78"/>
              </a:rPr>
              <a:t>طويل المدى</a:t>
            </a:r>
          </a:p>
        </p:txBody>
      </p:sp>
      <p:sp>
        <p:nvSpPr>
          <p:cNvPr id="21" name="long term">
            <a:extLst>
              <a:ext uri="{FF2B5EF4-FFF2-40B4-BE49-F238E27FC236}">
                <a16:creationId xmlns:a16="http://schemas.microsoft.com/office/drawing/2014/main" id="{8109357B-A52E-7145-AAAD-752AA32A2CB2}"/>
              </a:ext>
            </a:extLst>
          </p:cNvPr>
          <p:cNvSpPr/>
          <p:nvPr/>
        </p:nvSpPr>
        <p:spPr>
          <a:xfrm>
            <a:off x="4648200" y="955569"/>
            <a:ext cx="2133600" cy="2133600"/>
          </a:xfrm>
          <a:prstGeom prst="ellipse">
            <a:avLst/>
          </a:prstGeom>
          <a:solidFill>
            <a:srgbClr val="6FBE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oogle Shape;576;p18">
            <a:extLst>
              <a:ext uri="{FF2B5EF4-FFF2-40B4-BE49-F238E27FC236}">
                <a16:creationId xmlns:a16="http://schemas.microsoft.com/office/drawing/2014/main" id="{FDF548D6-E901-F4DB-A918-3108A2C0CD84}"/>
              </a:ext>
            </a:extLst>
          </p:cNvPr>
          <p:cNvPicPr preferRelativeResize="0"/>
          <p:nvPr/>
        </p:nvPicPr>
        <p:blipFill rotWithShape="1">
          <a:blip r:embed="rId4">
            <a:alphaModFix/>
            <a:biLevel thresh="25000"/>
          </a:blip>
          <a:srcRect/>
          <a:stretch/>
        </p:blipFill>
        <p:spPr>
          <a:xfrm>
            <a:off x="5123226" y="1506597"/>
            <a:ext cx="1183547" cy="109034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hort term">
            <a:extLst>
              <a:ext uri="{FF2B5EF4-FFF2-40B4-BE49-F238E27FC236}">
                <a16:creationId xmlns:a16="http://schemas.microsoft.com/office/drawing/2014/main" id="{50587371-3A57-4E9A-F0F8-D448D776E4E7}"/>
              </a:ext>
            </a:extLst>
          </p:cNvPr>
          <p:cNvSpPr/>
          <p:nvPr/>
        </p:nvSpPr>
        <p:spPr>
          <a:xfrm>
            <a:off x="609600" y="3768829"/>
            <a:ext cx="2133600" cy="2133600"/>
          </a:xfrm>
          <a:prstGeom prst="ellipse">
            <a:avLst/>
          </a:prstGeom>
          <a:solidFill>
            <a:srgbClr val="E321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oogle Shape;577;p18">
            <a:extLst>
              <a:ext uri="{FF2B5EF4-FFF2-40B4-BE49-F238E27FC236}">
                <a16:creationId xmlns:a16="http://schemas.microsoft.com/office/drawing/2014/main" id="{28290D0E-1D94-E196-ADA7-D4B3EAB1FCA7}"/>
              </a:ext>
            </a:extLst>
          </p:cNvPr>
          <p:cNvPicPr preferRelativeResize="0"/>
          <p:nvPr/>
        </p:nvPicPr>
        <p:blipFill rotWithShape="1">
          <a:blip r:embed="rId5">
            <a:alphaModFix/>
            <a:biLevel thresh="25000"/>
          </a:blip>
          <a:srcRect/>
          <a:stretch/>
        </p:blipFill>
        <p:spPr>
          <a:xfrm>
            <a:off x="1185746" y="4313715"/>
            <a:ext cx="981308" cy="109034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22;p1">
            <a:extLst>
              <a:ext uri="{FF2B5EF4-FFF2-40B4-BE49-F238E27FC236}">
                <a16:creationId xmlns:a16="http://schemas.microsoft.com/office/drawing/2014/main" id="{E9FA5941-13AE-0F55-0F3E-D5D4ED99B335}"/>
              </a:ext>
            </a:extLst>
          </p:cNvPr>
          <p:cNvSpPr txBox="1"/>
          <p:nvPr/>
        </p:nvSpPr>
        <p:spPr>
          <a:xfrm>
            <a:off x="4428743" y="4711007"/>
            <a:ext cx="4541562" cy="652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 rtl="1">
              <a:lnSpc>
                <a:spcPct val="130000"/>
              </a:lnSpc>
            </a:pPr>
            <a:r>
              <a:rPr lang="ar-LB" sz="1400" b="0" i="0" dirty="0">
                <a:solidFill>
                  <a:schemeClr val="bg1"/>
                </a:solidFill>
                <a:effectLst/>
                <a:latin typeface="Tajawal" panose="00000500000000000000" pitchFamily="2" charset="-78"/>
                <a:cs typeface="Tajawal" panose="00000500000000000000" pitchFamily="2" charset="-78"/>
              </a:rPr>
              <a:t>يشارك الفرد أو المجموعة في مشروع مؤقت أو  لمرة واحدة أو لعدد ساعات معينة</a:t>
            </a:r>
          </a:p>
        </p:txBody>
      </p:sp>
      <p:sp>
        <p:nvSpPr>
          <p:cNvPr id="15" name="Google Shape;22;p1">
            <a:extLst>
              <a:ext uri="{FF2B5EF4-FFF2-40B4-BE49-F238E27FC236}">
                <a16:creationId xmlns:a16="http://schemas.microsoft.com/office/drawing/2014/main" id="{3D79301B-AF88-902C-FB47-7E87DDA9A336}"/>
              </a:ext>
            </a:extLst>
          </p:cNvPr>
          <p:cNvSpPr txBox="1"/>
          <p:nvPr/>
        </p:nvSpPr>
        <p:spPr>
          <a:xfrm>
            <a:off x="4428743" y="4251696"/>
            <a:ext cx="4541562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 rtl="1">
              <a:lnSpc>
                <a:spcPct val="130000"/>
              </a:lnSpc>
            </a:pPr>
            <a:r>
              <a:rPr lang="ar-LB" sz="2000" b="0" i="0" dirty="0">
                <a:solidFill>
                  <a:schemeClr val="bg1"/>
                </a:solidFill>
                <a:effectLst/>
                <a:latin typeface="Tajawal Black" panose="00000500000000000000" pitchFamily="2" charset="-78"/>
                <a:cs typeface="Tajawal Black" panose="00000500000000000000" pitchFamily="2" charset="-78"/>
              </a:rPr>
              <a:t>قصير المدى</a:t>
            </a:r>
          </a:p>
        </p:txBody>
      </p:sp>
      <p:pic>
        <p:nvPicPr>
          <p:cNvPr id="22" name="Google Shape;587;p19">
            <a:extLst>
              <a:ext uri="{FF2B5EF4-FFF2-40B4-BE49-F238E27FC236}">
                <a16:creationId xmlns:a16="http://schemas.microsoft.com/office/drawing/2014/main" id="{1DA2A09F-4F6A-2271-4546-E1B24981E17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98759" y="6988263"/>
            <a:ext cx="1189027" cy="1189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588;p19">
            <a:extLst>
              <a:ext uri="{FF2B5EF4-FFF2-40B4-BE49-F238E27FC236}">
                <a16:creationId xmlns:a16="http://schemas.microsoft.com/office/drawing/2014/main" id="{C6FF55B7-AB01-9C73-CCB0-3B661E92753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054607" y="-1253074"/>
            <a:ext cx="1169387" cy="1169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589;p19">
            <a:extLst>
              <a:ext uri="{FF2B5EF4-FFF2-40B4-BE49-F238E27FC236}">
                <a16:creationId xmlns:a16="http://schemas.microsoft.com/office/drawing/2014/main" id="{704028EE-EF40-C2E6-C86D-C2938B8B2DC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74885" y="-1253074"/>
            <a:ext cx="1169387" cy="1169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590;p19">
            <a:extLst>
              <a:ext uri="{FF2B5EF4-FFF2-40B4-BE49-F238E27FC236}">
                <a16:creationId xmlns:a16="http://schemas.microsoft.com/office/drawing/2014/main" id="{E6325BB0-1FB9-0A14-C40D-86A9138FC415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65" r="63"/>
          <a:stretch/>
        </p:blipFill>
        <p:spPr>
          <a:xfrm>
            <a:off x="-1583417" y="3573168"/>
            <a:ext cx="1169387" cy="1170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591;p19">
            <a:extLst>
              <a:ext uri="{FF2B5EF4-FFF2-40B4-BE49-F238E27FC236}">
                <a16:creationId xmlns:a16="http://schemas.microsoft.com/office/drawing/2014/main" id="{DE9EE6A9-1E7D-2CBD-236A-DA9B7B30E079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1694" r="1696"/>
          <a:stretch/>
        </p:blipFill>
        <p:spPr>
          <a:xfrm>
            <a:off x="4088512" y="-1250700"/>
            <a:ext cx="1154007" cy="119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592;p19">
            <a:extLst>
              <a:ext uri="{FF2B5EF4-FFF2-40B4-BE49-F238E27FC236}">
                <a16:creationId xmlns:a16="http://schemas.microsoft.com/office/drawing/2014/main" id="{7E898718-D1FC-89C2-2E91-BCA033779770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485" r="1484"/>
          <a:stretch/>
        </p:blipFill>
        <p:spPr>
          <a:xfrm>
            <a:off x="2798683" y="6988263"/>
            <a:ext cx="1169387" cy="1205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593;p19">
            <a:extLst>
              <a:ext uri="{FF2B5EF4-FFF2-40B4-BE49-F238E27FC236}">
                <a16:creationId xmlns:a16="http://schemas.microsoft.com/office/drawing/2014/main" id="{3D41B702-30B7-7EDF-A38C-F822419568C5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l="2976" r="342"/>
          <a:stretch/>
        </p:blipFill>
        <p:spPr>
          <a:xfrm>
            <a:off x="1666828" y="-1313678"/>
            <a:ext cx="1131855" cy="1170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594;p19">
            <a:extLst>
              <a:ext uri="{FF2B5EF4-FFF2-40B4-BE49-F238E27FC236}">
                <a16:creationId xmlns:a16="http://schemas.microsoft.com/office/drawing/2014/main" id="{4E183355-C246-5A0E-4C1D-5D4D7A16FCD2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 l="1485" r="1484" b="3087"/>
          <a:stretch/>
        </p:blipFill>
        <p:spPr>
          <a:xfrm>
            <a:off x="12416361" y="4462246"/>
            <a:ext cx="1169387" cy="116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595;p19">
            <a:extLst>
              <a:ext uri="{FF2B5EF4-FFF2-40B4-BE49-F238E27FC236}">
                <a16:creationId xmlns:a16="http://schemas.microsoft.com/office/drawing/2014/main" id="{5BB32717-2E7D-4D62-5826-37CC77AC1D6B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 l="1126" t="403" b="2115"/>
          <a:stretch/>
        </p:blipFill>
        <p:spPr>
          <a:xfrm>
            <a:off x="12493288" y="2655923"/>
            <a:ext cx="1202484" cy="1185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596;p19">
            <a:extLst>
              <a:ext uri="{FF2B5EF4-FFF2-40B4-BE49-F238E27FC236}">
                <a16:creationId xmlns:a16="http://schemas.microsoft.com/office/drawing/2014/main" id="{51E1A0D7-8DC3-DE68-D11A-5921628EB554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 l="943" r="942"/>
          <a:stretch/>
        </p:blipFill>
        <p:spPr>
          <a:xfrm>
            <a:off x="12329843" y="5835320"/>
            <a:ext cx="1145927" cy="116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597;p19">
            <a:extLst>
              <a:ext uri="{FF2B5EF4-FFF2-40B4-BE49-F238E27FC236}">
                <a16:creationId xmlns:a16="http://schemas.microsoft.com/office/drawing/2014/main" id="{0598B54C-DB69-375F-AE67-D07EF17964ED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 l="1268" r="1266"/>
          <a:stretch/>
        </p:blipFill>
        <p:spPr>
          <a:xfrm>
            <a:off x="9607504" y="7003294"/>
            <a:ext cx="1166576" cy="1196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598;p19">
            <a:extLst>
              <a:ext uri="{FF2B5EF4-FFF2-40B4-BE49-F238E27FC236}">
                <a16:creationId xmlns:a16="http://schemas.microsoft.com/office/drawing/2014/main" id="{D2F0AA46-CB27-3A6B-3526-825E51447B0C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-1416473" y="5404057"/>
            <a:ext cx="1192115" cy="1192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599;p19">
            <a:extLst>
              <a:ext uri="{FF2B5EF4-FFF2-40B4-BE49-F238E27FC236}">
                <a16:creationId xmlns:a16="http://schemas.microsoft.com/office/drawing/2014/main" id="{B54561B3-C880-846E-BF59-E37318892D7F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0953494" y="7003295"/>
            <a:ext cx="1196935" cy="1196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600;p19">
            <a:extLst>
              <a:ext uri="{FF2B5EF4-FFF2-40B4-BE49-F238E27FC236}">
                <a16:creationId xmlns:a16="http://schemas.microsoft.com/office/drawing/2014/main" id="{652281F3-3D55-3004-2431-CD5397EFB44A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l="996" r="996" b="1195"/>
          <a:stretch/>
        </p:blipFill>
        <p:spPr>
          <a:xfrm>
            <a:off x="-1356299" y="-730998"/>
            <a:ext cx="1166576" cy="1176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601;p19">
            <a:extLst>
              <a:ext uri="{FF2B5EF4-FFF2-40B4-BE49-F238E27FC236}">
                <a16:creationId xmlns:a16="http://schemas.microsoft.com/office/drawing/2014/main" id="{CD36AFE9-29B3-1479-4517-26C7758C2B8F}"/>
              </a:ext>
            </a:extLst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12371015" y="-142965"/>
            <a:ext cx="1184706" cy="1184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602;p19">
            <a:extLst>
              <a:ext uri="{FF2B5EF4-FFF2-40B4-BE49-F238E27FC236}">
                <a16:creationId xmlns:a16="http://schemas.microsoft.com/office/drawing/2014/main" id="{F31FFE9A-A7E5-A93C-2028-0CA0AFE8A251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2426790" y="1318416"/>
            <a:ext cx="1167426" cy="1167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603;p19">
            <a:extLst>
              <a:ext uri="{FF2B5EF4-FFF2-40B4-BE49-F238E27FC236}">
                <a16:creationId xmlns:a16="http://schemas.microsoft.com/office/drawing/2014/main" id="{02867616-F575-8498-057E-54761ECB8BB7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 t="2152" r="3033"/>
          <a:stretch/>
        </p:blipFill>
        <p:spPr>
          <a:xfrm>
            <a:off x="-1416473" y="1313677"/>
            <a:ext cx="1166308" cy="1176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604;p19">
            <a:extLst>
              <a:ext uri="{FF2B5EF4-FFF2-40B4-BE49-F238E27FC236}">
                <a16:creationId xmlns:a16="http://schemas.microsoft.com/office/drawing/2014/main" id="{3D4B2054-633A-A674-3D4B-C156A2381EEB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 l="7393" t="66538" r="79417" b="10015"/>
          <a:stretch/>
        </p:blipFill>
        <p:spPr>
          <a:xfrm>
            <a:off x="1185747" y="7040431"/>
            <a:ext cx="1157305" cy="115730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CF00B1-6452-4073-3EED-9AA56ADE6E92}"/>
              </a:ext>
            </a:extLst>
          </p:cNvPr>
          <p:cNvSpPr txBox="1"/>
          <p:nvPr/>
        </p:nvSpPr>
        <p:spPr>
          <a:xfrm>
            <a:off x="4191786" y="3276600"/>
            <a:ext cx="38084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LB" sz="1200" dirty="0">
                <a:latin typeface="Tajawal" panose="00000500000000000000" pitchFamily="2" charset="-78"/>
                <a:cs typeface="Tajawal" panose="00000500000000000000" pitchFamily="2" charset="-78"/>
              </a:rPr>
              <a:t>اضغط على الدوائر لاظهار المعلومات</a:t>
            </a:r>
            <a:endParaRPr lang="en-US" sz="1200" dirty="0"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53343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4" grpId="0"/>
      <p:bldP spid="5" grpId="0"/>
      <p:bldP spid="13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0DEDC2-8548-186F-10C1-8B9F9175F3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BA133E1-9699-C92C-C2FD-23A6111C1296}"/>
              </a:ext>
            </a:extLst>
          </p:cNvPr>
          <p:cNvSpPr txBox="1"/>
          <p:nvPr/>
        </p:nvSpPr>
        <p:spPr>
          <a:xfrm>
            <a:off x="2142745" y="147661"/>
            <a:ext cx="7906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4000" b="1" dirty="0" err="1">
                <a:solidFill>
                  <a:srgbClr val="00AEF6"/>
                </a:solidFill>
                <a:latin typeface="Tajawal Black" panose="00000500000000000000" pitchFamily="2" charset="-78"/>
                <a:ea typeface="Avenir"/>
                <a:cs typeface="Tajawal Black" panose="00000500000000000000" pitchFamily="2" charset="-78"/>
                <a:sym typeface="Avenir"/>
              </a:rPr>
              <a:t>أهداف</a:t>
            </a:r>
            <a:r>
              <a:rPr lang="en-US" sz="4000" b="1" dirty="0">
                <a:solidFill>
                  <a:srgbClr val="00AEF6"/>
                </a:solidFill>
                <a:latin typeface="Tajawal Black" panose="00000500000000000000" pitchFamily="2" charset="-78"/>
                <a:ea typeface="Avenir"/>
                <a:cs typeface="Tajawal Black" panose="00000500000000000000" pitchFamily="2" charset="-78"/>
                <a:sym typeface="Avenir"/>
              </a:rPr>
              <a:t> </a:t>
            </a:r>
            <a:r>
              <a:rPr lang="en-US" sz="4000" b="1" dirty="0" err="1">
                <a:solidFill>
                  <a:srgbClr val="00AEF6"/>
                </a:solidFill>
                <a:latin typeface="Tajawal Black" panose="00000500000000000000" pitchFamily="2" charset="-78"/>
                <a:ea typeface="Avenir"/>
                <a:cs typeface="Tajawal Black" panose="00000500000000000000" pitchFamily="2" charset="-78"/>
                <a:sym typeface="Avenir"/>
              </a:rPr>
              <a:t>التنمية</a:t>
            </a:r>
            <a:r>
              <a:rPr lang="en-US" sz="4000" b="1" dirty="0">
                <a:solidFill>
                  <a:srgbClr val="00AEF6"/>
                </a:solidFill>
                <a:latin typeface="Tajawal Black" panose="00000500000000000000" pitchFamily="2" charset="-78"/>
                <a:ea typeface="Avenir"/>
                <a:cs typeface="Tajawal Black" panose="00000500000000000000" pitchFamily="2" charset="-78"/>
                <a:sym typeface="Avenir"/>
              </a:rPr>
              <a:t> </a:t>
            </a:r>
            <a:r>
              <a:rPr lang="en-US" sz="4000" b="1" dirty="0" err="1">
                <a:solidFill>
                  <a:srgbClr val="00AEF6"/>
                </a:solidFill>
                <a:latin typeface="Tajawal Black" panose="00000500000000000000" pitchFamily="2" charset="-78"/>
                <a:ea typeface="Avenir"/>
                <a:cs typeface="Tajawal Black" panose="00000500000000000000" pitchFamily="2" charset="-78"/>
                <a:sym typeface="Avenir"/>
              </a:rPr>
              <a:t>المستدامة</a:t>
            </a:r>
            <a:endParaRPr lang="en-US" sz="4000" b="1" spc="300" dirty="0">
              <a:solidFill>
                <a:srgbClr val="39A9E0"/>
              </a:solidFill>
              <a:latin typeface="Tajawal Black" panose="00000500000000000000" pitchFamily="2" charset="-78"/>
              <a:cs typeface="Tajawal Black" panose="00000500000000000000" pitchFamily="2" charset="-78"/>
            </a:endParaRPr>
          </a:p>
        </p:txBody>
      </p:sp>
      <p:pic>
        <p:nvPicPr>
          <p:cNvPr id="4" name="Google Shape;433;p44" descr="Icon&#10;&#10;Description automatically generated with low confidence">
            <a:extLst>
              <a:ext uri="{FF2B5EF4-FFF2-40B4-BE49-F238E27FC236}">
                <a16:creationId xmlns:a16="http://schemas.microsoft.com/office/drawing/2014/main" id="{B60796CF-E2BD-3B31-9065-FAF6AA90BDD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56936" y="-24166"/>
            <a:ext cx="1645747" cy="938468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Circle: Hollow 32">
            <a:extLst>
              <a:ext uri="{FF2B5EF4-FFF2-40B4-BE49-F238E27FC236}">
                <a16:creationId xmlns:a16="http://schemas.microsoft.com/office/drawing/2014/main" id="{60447140-7CCD-DC3F-9A29-A3E6000CECB7}"/>
              </a:ext>
            </a:extLst>
          </p:cNvPr>
          <p:cNvSpPr/>
          <p:nvPr/>
        </p:nvSpPr>
        <p:spPr>
          <a:xfrm>
            <a:off x="9186715" y="-1015295"/>
            <a:ext cx="914400" cy="914400"/>
          </a:xfrm>
          <a:prstGeom prst="donut">
            <a:avLst/>
          </a:prstGeom>
          <a:solidFill>
            <a:srgbClr val="E321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Circle: Hollow 33">
            <a:extLst>
              <a:ext uri="{FF2B5EF4-FFF2-40B4-BE49-F238E27FC236}">
                <a16:creationId xmlns:a16="http://schemas.microsoft.com/office/drawing/2014/main" id="{1343C398-CD12-2F0F-E1F7-FA04B6870A3E}"/>
              </a:ext>
            </a:extLst>
          </p:cNvPr>
          <p:cNvSpPr/>
          <p:nvPr/>
        </p:nvSpPr>
        <p:spPr>
          <a:xfrm>
            <a:off x="11581561" y="6983570"/>
            <a:ext cx="1592826" cy="1592826"/>
          </a:xfrm>
          <a:prstGeom prst="donut">
            <a:avLst/>
          </a:prstGeom>
          <a:solidFill>
            <a:srgbClr val="39A9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Circle: Hollow 34">
            <a:extLst>
              <a:ext uri="{FF2B5EF4-FFF2-40B4-BE49-F238E27FC236}">
                <a16:creationId xmlns:a16="http://schemas.microsoft.com/office/drawing/2014/main" id="{490BF177-CB1B-AFC8-1DC0-A70E72A36BD5}"/>
              </a:ext>
            </a:extLst>
          </p:cNvPr>
          <p:cNvSpPr/>
          <p:nvPr/>
        </p:nvSpPr>
        <p:spPr>
          <a:xfrm>
            <a:off x="-2136979" y="-284538"/>
            <a:ext cx="1939834" cy="1939834"/>
          </a:xfrm>
          <a:prstGeom prst="donut">
            <a:avLst/>
          </a:prstGeom>
          <a:solidFill>
            <a:srgbClr val="E321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S10I">
            <a:extLst>
              <a:ext uri="{FF2B5EF4-FFF2-40B4-BE49-F238E27FC236}">
                <a16:creationId xmlns:a16="http://schemas.microsoft.com/office/drawing/2014/main" id="{A774517A-3A8D-955E-F130-5BB78E6876BB}"/>
              </a:ext>
            </a:extLst>
          </p:cNvPr>
          <p:cNvSpPr/>
          <p:nvPr/>
        </p:nvSpPr>
        <p:spPr>
          <a:xfrm>
            <a:off x="2249539" y="2412153"/>
            <a:ext cx="1313068" cy="1313068"/>
          </a:xfrm>
          <a:prstGeom prst="rect">
            <a:avLst/>
          </a:prstGeom>
          <a:solidFill>
            <a:srgbClr val="DD13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LB" sz="800" b="1" i="0" dirty="0">
                <a:solidFill>
                  <a:srgbClr val="FFFFFF"/>
                </a:solidFill>
                <a:effectLst/>
                <a:latin typeface="Tajawal" panose="00000500000000000000" pitchFamily="2" charset="-78"/>
                <a:cs typeface="Tajawal" panose="00000500000000000000" pitchFamily="2" charset="-78"/>
              </a:rPr>
              <a:t>الهدف 10: الحد من أوجه عدم المساواة</a:t>
            </a:r>
          </a:p>
          <a:p>
            <a:pPr algn="ctr"/>
            <a:r>
              <a:rPr lang="ar-LB" sz="800" b="0" i="0" dirty="0">
                <a:solidFill>
                  <a:srgbClr val="FFFFFF"/>
                </a:solidFill>
                <a:effectLst/>
                <a:latin typeface="Tajawal" panose="00000500000000000000" pitchFamily="2" charset="-78"/>
                <a:cs typeface="Tajawal" panose="00000500000000000000" pitchFamily="2" charset="-78"/>
              </a:rPr>
              <a:t>الحد من التفاوت داخل البلدان وفي ما بينها.</a:t>
            </a:r>
          </a:p>
        </p:txBody>
      </p:sp>
      <p:pic>
        <p:nvPicPr>
          <p:cNvPr id="16" name="S10">
            <a:extLst>
              <a:ext uri="{FF2B5EF4-FFF2-40B4-BE49-F238E27FC236}">
                <a16:creationId xmlns:a16="http://schemas.microsoft.com/office/drawing/2014/main" id="{9206A355-FABD-E8AE-6CCB-09E4F65E732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65" r="63"/>
          <a:stretch/>
        </p:blipFill>
        <p:spPr>
          <a:xfrm>
            <a:off x="2255411" y="2424576"/>
            <a:ext cx="1313067" cy="1313068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S9I">
            <a:extLst>
              <a:ext uri="{FF2B5EF4-FFF2-40B4-BE49-F238E27FC236}">
                <a16:creationId xmlns:a16="http://schemas.microsoft.com/office/drawing/2014/main" id="{190353EC-FA6A-B50D-8034-AF079AC1E76D}"/>
              </a:ext>
            </a:extLst>
          </p:cNvPr>
          <p:cNvSpPr/>
          <p:nvPr/>
        </p:nvSpPr>
        <p:spPr>
          <a:xfrm>
            <a:off x="3805838" y="2412153"/>
            <a:ext cx="1313068" cy="1313068"/>
          </a:xfrm>
          <a:prstGeom prst="rect">
            <a:avLst/>
          </a:prstGeom>
          <a:solidFill>
            <a:srgbClr val="F36D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LB" sz="800" b="1" i="0" dirty="0">
                <a:solidFill>
                  <a:srgbClr val="FFFFFF"/>
                </a:solidFill>
                <a:effectLst/>
                <a:latin typeface="Tajawal" panose="00000500000000000000" pitchFamily="2" charset="-78"/>
                <a:cs typeface="Tajawal" panose="00000500000000000000" pitchFamily="2" charset="-78"/>
              </a:rPr>
              <a:t>الهدف 9: الصناعة والابتكار والهياكل الأساسية</a:t>
            </a:r>
          </a:p>
          <a:p>
            <a:pPr algn="ctr"/>
            <a:r>
              <a:rPr lang="ar-LB" sz="800" b="0" i="0" dirty="0">
                <a:solidFill>
                  <a:srgbClr val="FFFFFF"/>
                </a:solidFill>
                <a:effectLst/>
                <a:latin typeface="Tajawal" panose="00000500000000000000" pitchFamily="2" charset="-78"/>
                <a:cs typeface="Tajawal" panose="00000500000000000000" pitchFamily="2" charset="-78"/>
              </a:rPr>
              <a:t>الاستثمار في الهياكل الأساسية هو شأن حاسم في تحقيق التنمية المستدامة.</a:t>
            </a:r>
          </a:p>
        </p:txBody>
      </p:sp>
      <p:pic>
        <p:nvPicPr>
          <p:cNvPr id="31" name="S9">
            <a:extLst>
              <a:ext uri="{FF2B5EF4-FFF2-40B4-BE49-F238E27FC236}">
                <a16:creationId xmlns:a16="http://schemas.microsoft.com/office/drawing/2014/main" id="{BBF1D9E3-8104-595D-4CDC-2374BC4E002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2152" r="3033"/>
          <a:stretch/>
        </p:blipFill>
        <p:spPr>
          <a:xfrm>
            <a:off x="3801112" y="2407316"/>
            <a:ext cx="1320764" cy="1312801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S8I">
            <a:extLst>
              <a:ext uri="{FF2B5EF4-FFF2-40B4-BE49-F238E27FC236}">
                <a16:creationId xmlns:a16="http://schemas.microsoft.com/office/drawing/2014/main" id="{4C1617AF-3A17-3274-C27B-340F4AFEAC2C}"/>
              </a:ext>
            </a:extLst>
          </p:cNvPr>
          <p:cNvSpPr/>
          <p:nvPr/>
        </p:nvSpPr>
        <p:spPr>
          <a:xfrm>
            <a:off x="5358106" y="2412153"/>
            <a:ext cx="1313068" cy="1313068"/>
          </a:xfrm>
          <a:prstGeom prst="rect">
            <a:avLst/>
          </a:prstGeom>
          <a:solidFill>
            <a:srgbClr val="A219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LB" sz="800" b="1" i="0" dirty="0">
                <a:solidFill>
                  <a:srgbClr val="FFFFFF"/>
                </a:solidFill>
                <a:effectLst/>
                <a:latin typeface="Tajawal" panose="00000500000000000000" pitchFamily="2" charset="-78"/>
                <a:cs typeface="Tajawal" panose="00000500000000000000" pitchFamily="2" charset="-78"/>
              </a:rPr>
              <a:t>الهدف 8: العمل اللائق ونمو الاقتصاد</a:t>
            </a:r>
          </a:p>
          <a:p>
            <a:pPr algn="ctr"/>
            <a:r>
              <a:rPr lang="ar-LB" sz="800" b="0" i="0" dirty="0">
                <a:solidFill>
                  <a:srgbClr val="FFFFFF"/>
                </a:solidFill>
                <a:effectLst/>
                <a:latin typeface="Tajawal" panose="00000500000000000000" pitchFamily="2" charset="-78"/>
                <a:cs typeface="Tajawal" panose="00000500000000000000" pitchFamily="2" charset="-78"/>
              </a:rPr>
              <a:t>علينا أن نعيد النظر في الأفكار السائدة في اقتصادنا وأدواته والسياسات الاجتماعية الرامية إلى القضاء على الفقر</a:t>
            </a:r>
          </a:p>
        </p:txBody>
      </p:sp>
      <p:pic>
        <p:nvPicPr>
          <p:cNvPr id="23" name="S8">
            <a:extLst>
              <a:ext uri="{FF2B5EF4-FFF2-40B4-BE49-F238E27FC236}">
                <a16:creationId xmlns:a16="http://schemas.microsoft.com/office/drawing/2014/main" id="{69C66235-295F-5434-C249-11C42891F76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126" t="403" b="2115"/>
          <a:stretch/>
        </p:blipFill>
        <p:spPr>
          <a:xfrm>
            <a:off x="5367106" y="2422847"/>
            <a:ext cx="1312648" cy="1314797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S7I">
            <a:extLst>
              <a:ext uri="{FF2B5EF4-FFF2-40B4-BE49-F238E27FC236}">
                <a16:creationId xmlns:a16="http://schemas.microsoft.com/office/drawing/2014/main" id="{455F5238-A01D-73B7-98C1-B6782B987CEE}"/>
              </a:ext>
            </a:extLst>
          </p:cNvPr>
          <p:cNvSpPr/>
          <p:nvPr/>
        </p:nvSpPr>
        <p:spPr>
          <a:xfrm>
            <a:off x="6901831" y="2412153"/>
            <a:ext cx="1313068" cy="1313068"/>
          </a:xfrm>
          <a:prstGeom prst="rect">
            <a:avLst/>
          </a:prstGeom>
          <a:solidFill>
            <a:srgbClr val="FCC3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LB" sz="800" b="1" i="0" dirty="0">
                <a:solidFill>
                  <a:srgbClr val="FFFFFF"/>
                </a:solidFill>
                <a:effectLst/>
                <a:latin typeface="Tajawal" panose="00000500000000000000" pitchFamily="2" charset="-78"/>
                <a:cs typeface="Tajawal" panose="00000500000000000000" pitchFamily="2" charset="-78"/>
              </a:rPr>
              <a:t>الهدف 7: طاقة نظيفة وبأسعار معقولة</a:t>
            </a:r>
          </a:p>
          <a:p>
            <a:pPr algn="ctr"/>
            <a:r>
              <a:rPr lang="ar-LB" sz="800" b="0" i="0" dirty="0">
                <a:solidFill>
                  <a:srgbClr val="FFFFFF"/>
                </a:solidFill>
                <a:effectLst/>
                <a:latin typeface="Tajawal" panose="00000500000000000000" pitchFamily="2" charset="-78"/>
                <a:cs typeface="Tajawal" panose="00000500000000000000" pitchFamily="2" charset="-78"/>
              </a:rPr>
              <a:t>الطاقة هي مسألة مركزية في كل التحديات الماثلة والفرص المتاحة.</a:t>
            </a:r>
          </a:p>
        </p:txBody>
      </p:sp>
      <p:pic>
        <p:nvPicPr>
          <p:cNvPr id="30" name="S7">
            <a:extLst>
              <a:ext uri="{FF2B5EF4-FFF2-40B4-BE49-F238E27FC236}">
                <a16:creationId xmlns:a16="http://schemas.microsoft.com/office/drawing/2014/main" id="{F193A7EE-A101-841A-BECC-8643A05510A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09814" y="2422328"/>
            <a:ext cx="1320700" cy="129779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S6I">
            <a:extLst>
              <a:ext uri="{FF2B5EF4-FFF2-40B4-BE49-F238E27FC236}">
                <a16:creationId xmlns:a16="http://schemas.microsoft.com/office/drawing/2014/main" id="{9779B48A-F7D9-E96B-DA1F-D679C0771BB4}"/>
              </a:ext>
            </a:extLst>
          </p:cNvPr>
          <p:cNvSpPr/>
          <p:nvPr/>
        </p:nvSpPr>
        <p:spPr>
          <a:xfrm>
            <a:off x="8476717" y="2412153"/>
            <a:ext cx="1313068" cy="1313068"/>
          </a:xfrm>
          <a:prstGeom prst="rect">
            <a:avLst/>
          </a:prstGeom>
          <a:solidFill>
            <a:srgbClr val="26BD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LB" sz="800" b="1" i="0" dirty="0">
                <a:solidFill>
                  <a:srgbClr val="FFFFFF"/>
                </a:solidFill>
                <a:effectLst/>
                <a:latin typeface="Tajawal" panose="00000500000000000000" pitchFamily="2" charset="-78"/>
                <a:cs typeface="Tajawal" panose="00000500000000000000" pitchFamily="2" charset="-78"/>
              </a:rPr>
              <a:t>الهدف 6: المياة النظيفة والنظافة الصحية</a:t>
            </a:r>
          </a:p>
          <a:p>
            <a:pPr algn="ctr"/>
            <a:r>
              <a:rPr lang="ar-LB" sz="800" b="0" i="0" dirty="0">
                <a:solidFill>
                  <a:srgbClr val="FFFFFF"/>
                </a:solidFill>
                <a:effectLst/>
                <a:latin typeface="Tajawal" panose="00000500000000000000" pitchFamily="2" charset="-78"/>
                <a:cs typeface="Tajawal" panose="00000500000000000000" pitchFamily="2" charset="-78"/>
              </a:rPr>
              <a:t>إمكانية حصول الجميع على المياه النظيفة هي مكون أساسي من مكونات العالم الذي نبتغيه.</a:t>
            </a:r>
          </a:p>
        </p:txBody>
      </p:sp>
      <p:pic>
        <p:nvPicPr>
          <p:cNvPr id="29" name="S6">
            <a:extLst>
              <a:ext uri="{FF2B5EF4-FFF2-40B4-BE49-F238E27FC236}">
                <a16:creationId xmlns:a16="http://schemas.microsoft.com/office/drawing/2014/main" id="{7F609416-F99B-88BA-E9A1-0561D03A093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489368" y="2416804"/>
            <a:ext cx="1300415" cy="13208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5I">
            <a:extLst>
              <a:ext uri="{FF2B5EF4-FFF2-40B4-BE49-F238E27FC236}">
                <a16:creationId xmlns:a16="http://schemas.microsoft.com/office/drawing/2014/main" id="{46F618EE-F837-6CD0-4A54-E923AB37452A}"/>
              </a:ext>
            </a:extLst>
          </p:cNvPr>
          <p:cNvSpPr/>
          <p:nvPr/>
        </p:nvSpPr>
        <p:spPr>
          <a:xfrm>
            <a:off x="2249539" y="861160"/>
            <a:ext cx="1313068" cy="1313068"/>
          </a:xfrm>
          <a:prstGeom prst="rect">
            <a:avLst/>
          </a:prstGeom>
          <a:solidFill>
            <a:srgbClr val="FF3A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LB" sz="800" b="1" i="0" dirty="0">
                <a:solidFill>
                  <a:srgbClr val="FFFFFF"/>
                </a:solidFill>
                <a:effectLst/>
                <a:latin typeface="Tajawal" panose="00000500000000000000" pitchFamily="2" charset="-78"/>
                <a:cs typeface="Tajawal" panose="00000500000000000000" pitchFamily="2" charset="-78"/>
              </a:rPr>
              <a:t>الهدف 5: المساواة بين الجنسين</a:t>
            </a:r>
          </a:p>
          <a:p>
            <a:pPr algn="ctr"/>
            <a:r>
              <a:rPr lang="ar-LB" sz="800" b="0" i="0" dirty="0">
                <a:solidFill>
                  <a:srgbClr val="FFFFFF"/>
                </a:solidFill>
                <a:effectLst/>
                <a:latin typeface="Tajawal" panose="00000500000000000000" pitchFamily="2" charset="-78"/>
                <a:cs typeface="Tajawal" panose="00000500000000000000" pitchFamily="2" charset="-78"/>
              </a:rPr>
              <a:t>المساواة بين الجنسين ليست حقا أصيلا من حقوق الإنسان وحسب، وأنما كذلك ضرورة من ضروريات وجود عالم مستدام ينعم بالإزدهار والسلام.</a:t>
            </a:r>
          </a:p>
        </p:txBody>
      </p:sp>
      <p:pic>
        <p:nvPicPr>
          <p:cNvPr id="28" name="S5">
            <a:extLst>
              <a:ext uri="{FF2B5EF4-FFF2-40B4-BE49-F238E27FC236}">
                <a16:creationId xmlns:a16="http://schemas.microsoft.com/office/drawing/2014/main" id="{CC9B944E-6C68-E0AD-D105-03D33BE5C90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996" r="996" b="1195"/>
          <a:stretch/>
        </p:blipFill>
        <p:spPr>
          <a:xfrm>
            <a:off x="2244733" y="861159"/>
            <a:ext cx="1337636" cy="131306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4I">
            <a:extLst>
              <a:ext uri="{FF2B5EF4-FFF2-40B4-BE49-F238E27FC236}">
                <a16:creationId xmlns:a16="http://schemas.microsoft.com/office/drawing/2014/main" id="{A264283A-CB23-F49E-8C80-FBC774004365}"/>
              </a:ext>
            </a:extLst>
          </p:cNvPr>
          <p:cNvSpPr/>
          <p:nvPr/>
        </p:nvSpPr>
        <p:spPr>
          <a:xfrm>
            <a:off x="3805838" y="861160"/>
            <a:ext cx="1313068" cy="1313068"/>
          </a:xfrm>
          <a:prstGeom prst="rect">
            <a:avLst/>
          </a:prstGeom>
          <a:solidFill>
            <a:srgbClr val="C519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LB" sz="800" b="1" i="0" dirty="0">
                <a:solidFill>
                  <a:srgbClr val="FFFFFF"/>
                </a:solidFill>
                <a:effectLst/>
                <a:latin typeface="Tajawal" panose="00000500000000000000" pitchFamily="2" charset="-78"/>
                <a:cs typeface="Tajawal" panose="00000500000000000000" pitchFamily="2" charset="-78"/>
              </a:rPr>
              <a:t>الهدف 4: التعليم الجيد</a:t>
            </a:r>
          </a:p>
          <a:p>
            <a:pPr algn="ctr"/>
            <a:r>
              <a:rPr lang="ar-LB" sz="800" b="0" i="0" dirty="0">
                <a:solidFill>
                  <a:srgbClr val="FFFFFF"/>
                </a:solidFill>
                <a:effectLst/>
                <a:latin typeface="Tajawal" panose="00000500000000000000" pitchFamily="2" charset="-78"/>
                <a:cs typeface="Tajawal" panose="00000500000000000000" pitchFamily="2" charset="-78"/>
              </a:rPr>
              <a:t>الحصول على التعليم الجيد هو الأساس في تحسين معايش الناس وتحقيق التنمية المستدامة.</a:t>
            </a:r>
          </a:p>
        </p:txBody>
      </p:sp>
      <p:pic>
        <p:nvPicPr>
          <p:cNvPr id="19" name="S4">
            <a:extLst>
              <a:ext uri="{FF2B5EF4-FFF2-40B4-BE49-F238E27FC236}">
                <a16:creationId xmlns:a16="http://schemas.microsoft.com/office/drawing/2014/main" id="{E14DEB13-DDF9-3D07-A1A4-B5D20BFC4F6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2976" r="342"/>
          <a:stretch/>
        </p:blipFill>
        <p:spPr>
          <a:xfrm>
            <a:off x="3806925" y="861161"/>
            <a:ext cx="1314951" cy="131306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3I">
            <a:extLst>
              <a:ext uri="{FF2B5EF4-FFF2-40B4-BE49-F238E27FC236}">
                <a16:creationId xmlns:a16="http://schemas.microsoft.com/office/drawing/2014/main" id="{1B5FE835-5317-2DF2-2B6F-D313DDA7957C}"/>
              </a:ext>
            </a:extLst>
          </p:cNvPr>
          <p:cNvSpPr/>
          <p:nvPr/>
        </p:nvSpPr>
        <p:spPr>
          <a:xfrm>
            <a:off x="5358106" y="861160"/>
            <a:ext cx="1313068" cy="1313068"/>
          </a:xfrm>
          <a:prstGeom prst="rect">
            <a:avLst/>
          </a:prstGeom>
          <a:solidFill>
            <a:srgbClr val="279B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LB" sz="800" b="1" i="0" dirty="0">
                <a:solidFill>
                  <a:srgbClr val="FFFFFF"/>
                </a:solidFill>
                <a:effectLst/>
                <a:latin typeface="Tajawal" panose="00000500000000000000" pitchFamily="2" charset="-78"/>
                <a:cs typeface="Tajawal" panose="00000500000000000000" pitchFamily="2" charset="-78"/>
              </a:rPr>
              <a:t>الهدف 3: الصحة الجيدة والرفاه</a:t>
            </a:r>
          </a:p>
          <a:p>
            <a:pPr algn="ctr"/>
            <a:r>
              <a:rPr lang="ar-LB" sz="800" b="0" i="0" dirty="0">
                <a:solidFill>
                  <a:srgbClr val="FFFFFF"/>
                </a:solidFill>
                <a:effectLst/>
                <a:latin typeface="Tajawal" panose="00000500000000000000" pitchFamily="2" charset="-78"/>
                <a:cs typeface="Tajawal" panose="00000500000000000000" pitchFamily="2" charset="-78"/>
              </a:rPr>
              <a:t>ضمان أنماط العيش السليم وتعزيز الرفاه للجميع هما أمران ضروريان لتحقيق التنمية المستدامة.</a:t>
            </a:r>
          </a:p>
        </p:txBody>
      </p:sp>
      <p:pic>
        <p:nvPicPr>
          <p:cNvPr id="17" name="S3">
            <a:extLst>
              <a:ext uri="{FF2B5EF4-FFF2-40B4-BE49-F238E27FC236}">
                <a16:creationId xmlns:a16="http://schemas.microsoft.com/office/drawing/2014/main" id="{C5D29CEC-225D-8662-0CFC-834FA14005B8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694" r="1696"/>
          <a:stretch/>
        </p:blipFill>
        <p:spPr>
          <a:xfrm>
            <a:off x="5372295" y="855547"/>
            <a:ext cx="1298880" cy="131306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2I">
            <a:extLst>
              <a:ext uri="{FF2B5EF4-FFF2-40B4-BE49-F238E27FC236}">
                <a16:creationId xmlns:a16="http://schemas.microsoft.com/office/drawing/2014/main" id="{259142EB-3993-0FB6-A22B-C95A13E05E80}"/>
              </a:ext>
            </a:extLst>
          </p:cNvPr>
          <p:cNvSpPr/>
          <p:nvPr/>
        </p:nvSpPr>
        <p:spPr>
          <a:xfrm>
            <a:off x="6901831" y="861160"/>
            <a:ext cx="1313068" cy="1313068"/>
          </a:xfrm>
          <a:prstGeom prst="rect">
            <a:avLst/>
          </a:prstGeom>
          <a:solidFill>
            <a:srgbClr val="D3A0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LB" sz="800" b="1" i="0" dirty="0">
                <a:solidFill>
                  <a:srgbClr val="FFFFFF"/>
                </a:solidFill>
                <a:effectLst/>
                <a:latin typeface="Tajawal" panose="00000500000000000000" pitchFamily="2" charset="-78"/>
                <a:cs typeface="Tajawal" panose="00000500000000000000" pitchFamily="2" charset="-78"/>
              </a:rPr>
              <a:t>الهدف2: القضاء التام على الجوع</a:t>
            </a:r>
          </a:p>
          <a:p>
            <a:pPr algn="ctr"/>
            <a:r>
              <a:rPr lang="ar-LB" sz="800" b="0" i="0" dirty="0">
                <a:solidFill>
                  <a:srgbClr val="FFFFFF"/>
                </a:solidFill>
                <a:effectLst/>
                <a:latin typeface="Tajawal" panose="00000500000000000000" pitchFamily="2" charset="-78"/>
                <a:cs typeface="Tajawal" panose="00000500000000000000" pitchFamily="2" charset="-78"/>
              </a:rPr>
              <a:t>يتيح قطاع الغذاء والزراعة حلولا رئيسية للتنمية، وهما قطاعان محوريان في جهود القضاء على الجوع والفقر.</a:t>
            </a:r>
          </a:p>
        </p:txBody>
      </p:sp>
      <p:pic>
        <p:nvPicPr>
          <p:cNvPr id="12" name="S2">
            <a:extLst>
              <a:ext uri="{FF2B5EF4-FFF2-40B4-BE49-F238E27FC236}">
                <a16:creationId xmlns:a16="http://schemas.microsoft.com/office/drawing/2014/main" id="{E1094553-D246-DB0E-28B2-5657900BEE24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917375" y="865813"/>
            <a:ext cx="1297526" cy="130280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1I">
            <a:extLst>
              <a:ext uri="{FF2B5EF4-FFF2-40B4-BE49-F238E27FC236}">
                <a16:creationId xmlns:a16="http://schemas.microsoft.com/office/drawing/2014/main" id="{02D2141F-C50A-894E-1721-CB8852801DBB}"/>
              </a:ext>
            </a:extLst>
          </p:cNvPr>
          <p:cNvSpPr/>
          <p:nvPr/>
        </p:nvSpPr>
        <p:spPr>
          <a:xfrm>
            <a:off x="8476717" y="861160"/>
            <a:ext cx="1313068" cy="1313068"/>
          </a:xfrm>
          <a:prstGeom prst="rect">
            <a:avLst/>
          </a:prstGeom>
          <a:solidFill>
            <a:srgbClr val="E923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LB" sz="800" b="1" i="0" dirty="0">
                <a:solidFill>
                  <a:srgbClr val="FFFFFF"/>
                </a:solidFill>
                <a:effectLst/>
                <a:latin typeface="Tajawal" panose="00000500000000000000" pitchFamily="2" charset="-78"/>
                <a:cs typeface="Tajawal" panose="00000500000000000000" pitchFamily="2" charset="-78"/>
              </a:rPr>
              <a:t>الهدف 1: القضاء على الفقر</a:t>
            </a:r>
          </a:p>
          <a:p>
            <a:pPr algn="ctr"/>
            <a:r>
              <a:rPr lang="ar-LB" sz="800" b="0" i="0" dirty="0">
                <a:solidFill>
                  <a:srgbClr val="FFFFFF"/>
                </a:solidFill>
                <a:effectLst/>
                <a:latin typeface="Tajawal" panose="00000500000000000000" pitchFamily="2" charset="-78"/>
                <a:cs typeface="Tajawal" panose="00000500000000000000" pitchFamily="2" charset="-78"/>
              </a:rPr>
              <a:t>لا بد من أن يكون النمو الاقتصادي شاملا للجميع بحيث يتيح وظائف مستدام ويعزز المساواة.</a:t>
            </a:r>
          </a:p>
        </p:txBody>
      </p:sp>
      <p:pic>
        <p:nvPicPr>
          <p:cNvPr id="11" name="S1">
            <a:extLst>
              <a:ext uri="{FF2B5EF4-FFF2-40B4-BE49-F238E27FC236}">
                <a16:creationId xmlns:a16="http://schemas.microsoft.com/office/drawing/2014/main" id="{FD4DF128-6333-4194-C43C-3C98A7454914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476717" y="865813"/>
            <a:ext cx="1313068" cy="1313066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S11I">
            <a:extLst>
              <a:ext uri="{FF2B5EF4-FFF2-40B4-BE49-F238E27FC236}">
                <a16:creationId xmlns:a16="http://schemas.microsoft.com/office/drawing/2014/main" id="{5E237DC2-B7AF-A67F-C5B3-CF6FC3A39A82}"/>
              </a:ext>
            </a:extLst>
          </p:cNvPr>
          <p:cNvSpPr/>
          <p:nvPr/>
        </p:nvSpPr>
        <p:spPr>
          <a:xfrm>
            <a:off x="8476717" y="3942443"/>
            <a:ext cx="1313068" cy="1313068"/>
          </a:xfrm>
          <a:prstGeom prst="rect">
            <a:avLst/>
          </a:prstGeom>
          <a:solidFill>
            <a:srgbClr val="FD9D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LB" sz="800" b="1" i="0" dirty="0">
                <a:solidFill>
                  <a:srgbClr val="FFFFFF"/>
                </a:solidFill>
                <a:effectLst/>
                <a:latin typeface="Tajawal" panose="00000500000000000000" pitchFamily="2" charset="-78"/>
                <a:cs typeface="Tajawal" panose="00000500000000000000" pitchFamily="2" charset="-78"/>
              </a:rPr>
              <a:t>الهدف 11: مدن ومجتمعات محلية مستدامة</a:t>
            </a:r>
          </a:p>
          <a:p>
            <a:pPr algn="ctr"/>
            <a:r>
              <a:rPr lang="ar-LB" sz="800" b="0" i="0" dirty="0">
                <a:solidFill>
                  <a:srgbClr val="FFFFFF"/>
                </a:solidFill>
                <a:effectLst/>
                <a:latin typeface="Tajawal" panose="00000500000000000000" pitchFamily="2" charset="-78"/>
                <a:cs typeface="Tajawal" panose="00000500000000000000" pitchFamily="2" charset="-78"/>
              </a:rPr>
              <a:t>التغلب على ‏التحديات التي تواجهها المدن بطرائق تتيح لتلك المدن مواصلة الانتعاش والنمو.</a:t>
            </a:r>
          </a:p>
        </p:txBody>
      </p:sp>
      <p:pic>
        <p:nvPicPr>
          <p:cNvPr id="22" name="S11">
            <a:extLst>
              <a:ext uri="{FF2B5EF4-FFF2-40B4-BE49-F238E27FC236}">
                <a16:creationId xmlns:a16="http://schemas.microsoft.com/office/drawing/2014/main" id="{3C4D3458-7C2C-84F0-D77B-A3064135E605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 l="1485" r="1484" b="3087"/>
          <a:stretch/>
        </p:blipFill>
        <p:spPr>
          <a:xfrm>
            <a:off x="8477361" y="3946077"/>
            <a:ext cx="1328038" cy="132084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S12I">
            <a:extLst>
              <a:ext uri="{FF2B5EF4-FFF2-40B4-BE49-F238E27FC236}">
                <a16:creationId xmlns:a16="http://schemas.microsoft.com/office/drawing/2014/main" id="{36CD04DF-C636-89DA-FB1C-042DBF5CA52A}"/>
              </a:ext>
            </a:extLst>
          </p:cNvPr>
          <p:cNvSpPr/>
          <p:nvPr/>
        </p:nvSpPr>
        <p:spPr>
          <a:xfrm>
            <a:off x="6901831" y="3942443"/>
            <a:ext cx="1313068" cy="1313068"/>
          </a:xfrm>
          <a:prstGeom prst="rect">
            <a:avLst/>
          </a:prstGeom>
          <a:solidFill>
            <a:srgbClr val="C38F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LB" sz="800" b="1" i="0" dirty="0">
                <a:solidFill>
                  <a:srgbClr val="FFFFFF"/>
                </a:solidFill>
                <a:effectLst/>
                <a:latin typeface="Tajawal" panose="00000500000000000000" pitchFamily="2" charset="-78"/>
                <a:cs typeface="Tajawal" panose="00000500000000000000" pitchFamily="2" charset="-78"/>
              </a:rPr>
              <a:t>الهدف 12: الاستهلاك والإنتاج المسؤولان</a:t>
            </a:r>
          </a:p>
          <a:p>
            <a:pPr algn="ctr"/>
            <a:r>
              <a:rPr lang="ar-LB" sz="800" b="0" i="0" dirty="0">
                <a:solidFill>
                  <a:srgbClr val="FFFFFF"/>
                </a:solidFill>
                <a:effectLst/>
                <a:latin typeface="Tajawal" panose="00000500000000000000" pitchFamily="2" charset="-78"/>
                <a:cs typeface="Tajawal" panose="00000500000000000000" pitchFamily="2" charset="-78"/>
              </a:rPr>
              <a:t>تستهدف أنماط الاستهلاك والإنتاج المستدامة ”إنتاج المزيد بشكل أفضل وبتكلفة أقل.</a:t>
            </a:r>
          </a:p>
        </p:txBody>
      </p:sp>
      <p:pic>
        <p:nvPicPr>
          <p:cNvPr id="24" name="S12">
            <a:extLst>
              <a:ext uri="{FF2B5EF4-FFF2-40B4-BE49-F238E27FC236}">
                <a16:creationId xmlns:a16="http://schemas.microsoft.com/office/drawing/2014/main" id="{5E109242-C25A-7C20-9EA6-222A211837FB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 l="943" r="942"/>
          <a:stretch/>
        </p:blipFill>
        <p:spPr>
          <a:xfrm>
            <a:off x="6907435" y="3946077"/>
            <a:ext cx="1323078" cy="129779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S13I">
            <a:extLst>
              <a:ext uri="{FF2B5EF4-FFF2-40B4-BE49-F238E27FC236}">
                <a16:creationId xmlns:a16="http://schemas.microsoft.com/office/drawing/2014/main" id="{58FC0681-6C0A-968D-0D22-548C771A284A}"/>
              </a:ext>
            </a:extLst>
          </p:cNvPr>
          <p:cNvSpPr/>
          <p:nvPr/>
        </p:nvSpPr>
        <p:spPr>
          <a:xfrm>
            <a:off x="5358106" y="3942443"/>
            <a:ext cx="1313068" cy="1313068"/>
          </a:xfrm>
          <a:prstGeom prst="rect">
            <a:avLst/>
          </a:prstGeom>
          <a:solidFill>
            <a:srgbClr val="3F7E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LB" sz="800" b="1" i="0" dirty="0">
                <a:solidFill>
                  <a:srgbClr val="FFFFFF"/>
                </a:solidFill>
                <a:effectLst/>
                <a:latin typeface="Tajawal" panose="00000500000000000000" pitchFamily="2" charset="-78"/>
                <a:cs typeface="Tajawal" panose="00000500000000000000" pitchFamily="2" charset="-78"/>
              </a:rPr>
              <a:t>الهدف 13: العمل المناخي</a:t>
            </a:r>
          </a:p>
          <a:p>
            <a:pPr algn="ctr"/>
            <a:r>
              <a:rPr lang="ar-LB" sz="800" b="0" i="0" dirty="0">
                <a:solidFill>
                  <a:srgbClr val="FFFFFF"/>
                </a:solidFill>
                <a:effectLst/>
                <a:latin typeface="Tajawal" panose="00000500000000000000" pitchFamily="2" charset="-78"/>
                <a:cs typeface="Tajawal" panose="00000500000000000000" pitchFamily="2" charset="-78"/>
              </a:rPr>
              <a:t>يضمن التوصل إلى حلول لتغير المناخ عدم تعثر التقدم المحرز  بسبب تلك الظاهرة، وتمتع اقتصادات البلدان بالصحة والقدرة على التكيف.</a:t>
            </a:r>
          </a:p>
        </p:txBody>
      </p:sp>
      <p:pic>
        <p:nvPicPr>
          <p:cNvPr id="25" name="S13">
            <a:extLst>
              <a:ext uri="{FF2B5EF4-FFF2-40B4-BE49-F238E27FC236}">
                <a16:creationId xmlns:a16="http://schemas.microsoft.com/office/drawing/2014/main" id="{8F7B90BC-29E5-912A-13C5-27FF2F13F32F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 l="1268" r="1266"/>
          <a:stretch/>
        </p:blipFill>
        <p:spPr>
          <a:xfrm>
            <a:off x="5351609" y="3928526"/>
            <a:ext cx="1320421" cy="1326986"/>
          </a:xfrm>
          <a:prstGeom prst="rect">
            <a:avLst/>
          </a:prstGeom>
          <a:solidFill>
            <a:srgbClr val="39A9E0"/>
          </a:solidFill>
          <a:ln>
            <a:noFill/>
          </a:ln>
        </p:spPr>
      </p:pic>
      <p:sp>
        <p:nvSpPr>
          <p:cNvPr id="61" name="S14I">
            <a:extLst>
              <a:ext uri="{FF2B5EF4-FFF2-40B4-BE49-F238E27FC236}">
                <a16:creationId xmlns:a16="http://schemas.microsoft.com/office/drawing/2014/main" id="{0704DB07-ADE7-2A53-BF7A-A6E1BCB29AF9}"/>
              </a:ext>
            </a:extLst>
          </p:cNvPr>
          <p:cNvSpPr/>
          <p:nvPr/>
        </p:nvSpPr>
        <p:spPr>
          <a:xfrm>
            <a:off x="3805838" y="3942443"/>
            <a:ext cx="1313068" cy="1313068"/>
          </a:xfrm>
          <a:prstGeom prst="rect">
            <a:avLst/>
          </a:prstGeom>
          <a:solidFill>
            <a:srgbClr val="0071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LB" sz="800" b="1" i="0" dirty="0">
                <a:solidFill>
                  <a:srgbClr val="FFFFFF"/>
                </a:solidFill>
                <a:effectLst/>
                <a:latin typeface="Tajawal" panose="00000500000000000000" pitchFamily="2" charset="-78"/>
                <a:cs typeface="Tajawal" panose="00000500000000000000" pitchFamily="2" charset="-78"/>
              </a:rPr>
              <a:t>الهدف 14: الحياة تحت الماء</a:t>
            </a:r>
          </a:p>
          <a:p>
            <a:pPr algn="ctr"/>
            <a:r>
              <a:rPr lang="ar-LB" sz="800" b="0" i="0" dirty="0">
                <a:solidFill>
                  <a:srgbClr val="FFFFFF"/>
                </a:solidFill>
                <a:effectLst/>
                <a:latin typeface="Tajawal" panose="00000500000000000000" pitchFamily="2" charset="-78"/>
                <a:cs typeface="Tajawal" panose="00000500000000000000" pitchFamily="2" charset="-78"/>
              </a:rPr>
              <a:t>إن محيطات العالم هي التي تقف وراء ‏النظم العالمية التي تجعل كوكب الأرض صالحاً لسكنى البشرية.</a:t>
            </a:r>
          </a:p>
        </p:txBody>
      </p:sp>
      <p:pic>
        <p:nvPicPr>
          <p:cNvPr id="10" name="S14">
            <a:extLst>
              <a:ext uri="{FF2B5EF4-FFF2-40B4-BE49-F238E27FC236}">
                <a16:creationId xmlns:a16="http://schemas.microsoft.com/office/drawing/2014/main" id="{E9389E9E-3597-1EB8-7B5A-E7BC4F3C9FF2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3801869" y="3946077"/>
            <a:ext cx="1323534" cy="1309435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S15I">
            <a:extLst>
              <a:ext uri="{FF2B5EF4-FFF2-40B4-BE49-F238E27FC236}">
                <a16:creationId xmlns:a16="http://schemas.microsoft.com/office/drawing/2014/main" id="{70E8153C-519C-1EFF-0554-15C1BAC08A7A}"/>
              </a:ext>
            </a:extLst>
          </p:cNvPr>
          <p:cNvSpPr/>
          <p:nvPr/>
        </p:nvSpPr>
        <p:spPr>
          <a:xfrm>
            <a:off x="2249539" y="3942443"/>
            <a:ext cx="1313068" cy="1313068"/>
          </a:xfrm>
          <a:prstGeom prst="rect">
            <a:avLst/>
          </a:prstGeom>
          <a:solidFill>
            <a:srgbClr val="3BAE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LB" sz="800" b="1" i="0" dirty="0">
                <a:solidFill>
                  <a:srgbClr val="FFFFFF"/>
                </a:solidFill>
                <a:effectLst/>
                <a:latin typeface="Tajawal" panose="00000500000000000000" pitchFamily="2" charset="-78"/>
                <a:cs typeface="Tajawal" panose="00000500000000000000" pitchFamily="2" charset="-78"/>
              </a:rPr>
              <a:t>الهدف 15: الحياة في البر</a:t>
            </a:r>
          </a:p>
          <a:p>
            <a:pPr algn="ctr"/>
            <a:r>
              <a:rPr lang="ar-LB" sz="800" b="0" i="0" dirty="0">
                <a:solidFill>
                  <a:srgbClr val="FFFFFF"/>
                </a:solidFill>
                <a:effectLst/>
                <a:latin typeface="Tajawal" panose="00000500000000000000" pitchFamily="2" charset="-78"/>
                <a:cs typeface="Tajawal" panose="00000500000000000000" pitchFamily="2" charset="-78"/>
              </a:rPr>
              <a:t>تشكل إزالة الغابات والتصحر  تحديين رئيسيين يؤثران في معايش ملايين الناس. وتُبذل حثيثة في إدارة الغابات ومكافحة التصحر.</a:t>
            </a:r>
          </a:p>
        </p:txBody>
      </p:sp>
      <p:pic>
        <p:nvPicPr>
          <p:cNvPr id="26" name="S15">
            <a:extLst>
              <a:ext uri="{FF2B5EF4-FFF2-40B4-BE49-F238E27FC236}">
                <a16:creationId xmlns:a16="http://schemas.microsoft.com/office/drawing/2014/main" id="{0BA02AD7-DBBB-786B-134B-97E6401B991D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2255410" y="3946077"/>
            <a:ext cx="1311228" cy="1309435"/>
          </a:xfrm>
          <a:prstGeom prst="rect">
            <a:avLst/>
          </a:prstGeom>
          <a:solidFill>
            <a:srgbClr val="3BAE4A"/>
          </a:solidFill>
          <a:ln>
            <a:noFill/>
          </a:ln>
        </p:spPr>
      </p:pic>
      <p:sp>
        <p:nvSpPr>
          <p:cNvPr id="76" name="S16I">
            <a:extLst>
              <a:ext uri="{FF2B5EF4-FFF2-40B4-BE49-F238E27FC236}">
                <a16:creationId xmlns:a16="http://schemas.microsoft.com/office/drawing/2014/main" id="{857FCE24-A97E-81CE-A4DE-CA80EC27DF4B}"/>
              </a:ext>
            </a:extLst>
          </p:cNvPr>
          <p:cNvSpPr/>
          <p:nvPr/>
        </p:nvSpPr>
        <p:spPr>
          <a:xfrm>
            <a:off x="6901831" y="5491243"/>
            <a:ext cx="1313068" cy="1313068"/>
          </a:xfrm>
          <a:prstGeom prst="rect">
            <a:avLst/>
          </a:prstGeom>
          <a:solidFill>
            <a:srgbClr val="0068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LB" sz="800" b="1" i="0" dirty="0">
                <a:solidFill>
                  <a:srgbClr val="FFFFFF"/>
                </a:solidFill>
                <a:effectLst/>
                <a:latin typeface="Tajawal" panose="00000500000000000000" pitchFamily="2" charset="-78"/>
                <a:cs typeface="Tajawal" panose="00000500000000000000" pitchFamily="2" charset="-78"/>
              </a:rPr>
              <a:t>الهدف 16: السلام والعدل والمؤسسات القوية</a:t>
            </a:r>
          </a:p>
          <a:p>
            <a:pPr algn="ctr"/>
            <a:r>
              <a:rPr lang="ar-LB" sz="800" b="0" i="0" dirty="0">
                <a:solidFill>
                  <a:srgbClr val="FFFFFF"/>
                </a:solidFill>
                <a:effectLst/>
                <a:latin typeface="Tajawal" panose="00000500000000000000" pitchFamily="2" charset="-78"/>
                <a:cs typeface="Tajawal" panose="00000500000000000000" pitchFamily="2" charset="-78"/>
              </a:rPr>
              <a:t>تشجيع وجود المجتمعات السلمية الشاملة للجميع، وتوفير إمكانية اللجوء إلى القضاء، وبناء مؤسسات فعالة خاضعة للمساءلة.</a:t>
            </a:r>
          </a:p>
        </p:txBody>
      </p:sp>
      <p:pic>
        <p:nvPicPr>
          <p:cNvPr id="27" name="S16">
            <a:extLst>
              <a:ext uri="{FF2B5EF4-FFF2-40B4-BE49-F238E27FC236}">
                <a16:creationId xmlns:a16="http://schemas.microsoft.com/office/drawing/2014/main" id="{E67D9450-E844-E5AF-54B2-748A5A16AA81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6899278" y="5503231"/>
            <a:ext cx="1331165" cy="130108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S17I">
            <a:extLst>
              <a:ext uri="{FF2B5EF4-FFF2-40B4-BE49-F238E27FC236}">
                <a16:creationId xmlns:a16="http://schemas.microsoft.com/office/drawing/2014/main" id="{1E32B9BF-AA3A-F825-271E-586BAD3BFB5F}"/>
              </a:ext>
            </a:extLst>
          </p:cNvPr>
          <p:cNvSpPr/>
          <p:nvPr/>
        </p:nvSpPr>
        <p:spPr>
          <a:xfrm>
            <a:off x="5358106" y="5491243"/>
            <a:ext cx="1313068" cy="1313068"/>
          </a:xfrm>
          <a:prstGeom prst="rect">
            <a:avLst/>
          </a:prstGeom>
          <a:solidFill>
            <a:srgbClr val="1948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LB" sz="800" b="1" i="0" dirty="0">
                <a:solidFill>
                  <a:srgbClr val="FFFFFF"/>
                </a:solidFill>
                <a:effectLst/>
                <a:latin typeface="Tajawal" panose="00000500000000000000" pitchFamily="2" charset="-78"/>
                <a:cs typeface="Tajawal" panose="00000500000000000000" pitchFamily="2" charset="-78"/>
              </a:rPr>
              <a:t>الهدف 17: عقد الشراكات لتحقيق الأهداف</a:t>
            </a:r>
          </a:p>
          <a:p>
            <a:pPr algn="ctr"/>
            <a:r>
              <a:rPr lang="ar-LB" sz="800" b="0" i="0" dirty="0">
                <a:solidFill>
                  <a:srgbClr val="FFFFFF"/>
                </a:solidFill>
                <a:effectLst/>
                <a:latin typeface="Tajawal" panose="00000500000000000000" pitchFamily="2" charset="-78"/>
                <a:cs typeface="Tajawal" panose="00000500000000000000" pitchFamily="2" charset="-78"/>
              </a:rPr>
              <a:t>يتطلب تحقيق التنمية المستدامة تكوين شراكات ناجعة بين الحكومات والقطاع الخاص والمجتمع المدني تُبنى على أهداف ورؤى مشتركة.</a:t>
            </a:r>
          </a:p>
        </p:txBody>
      </p:sp>
      <p:pic>
        <p:nvPicPr>
          <p:cNvPr id="18" name="S17">
            <a:extLst>
              <a:ext uri="{FF2B5EF4-FFF2-40B4-BE49-F238E27FC236}">
                <a16:creationId xmlns:a16="http://schemas.microsoft.com/office/drawing/2014/main" id="{D25538D6-0B2B-7CF9-934F-A05AA19047D9}"/>
              </a:ext>
            </a:extLst>
          </p:cNvPr>
          <p:cNvPicPr preferRelativeResize="0"/>
          <p:nvPr/>
        </p:nvPicPr>
        <p:blipFill rotWithShape="1">
          <a:blip r:embed="rId20">
            <a:alphaModFix/>
          </a:blip>
          <a:srcRect l="1485" r="1484"/>
          <a:stretch/>
        </p:blipFill>
        <p:spPr>
          <a:xfrm>
            <a:off x="5367105" y="5491241"/>
            <a:ext cx="1312648" cy="1313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604;p19">
            <a:extLst>
              <a:ext uri="{FF2B5EF4-FFF2-40B4-BE49-F238E27FC236}">
                <a16:creationId xmlns:a16="http://schemas.microsoft.com/office/drawing/2014/main" id="{FF56B4E6-D8CB-4E4E-D828-DFB97727EF07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 l="7393" t="66538" r="79417" b="10015"/>
          <a:stretch/>
        </p:blipFill>
        <p:spPr>
          <a:xfrm>
            <a:off x="3799769" y="5491241"/>
            <a:ext cx="1312136" cy="1317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05381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7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7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7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7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7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7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7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7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7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7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7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7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7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7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7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7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7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7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8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7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7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7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1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7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2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7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7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4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7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5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7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6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>
                      <p:stCondLst>
                        <p:cond delay="0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7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7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7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8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7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9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7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0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7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1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2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6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6" fill="hold">
                      <p:stCondLst>
                        <p:cond delay="0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17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2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3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48" grpId="0" animBg="1"/>
      <p:bldP spid="48" grpId="1" animBg="1"/>
      <p:bldP spid="50" grpId="0" animBg="1"/>
      <p:bldP spid="50" grpId="1" animBg="1"/>
      <p:bldP spid="52" grpId="0" animBg="1"/>
      <p:bldP spid="52" grpId="1" animBg="1"/>
      <p:bldP spid="54" grpId="0" animBg="1"/>
      <p:bldP spid="54" grpId="1" animBg="1"/>
      <p:bldP spid="56" grpId="0" animBg="1"/>
      <p:bldP spid="56" grpId="1" animBg="1"/>
      <p:bldP spid="2" grpId="0" animBg="1"/>
      <p:bldP spid="2" grpId="1" animBg="1"/>
      <p:bldP spid="5" grpId="0" animBg="1"/>
      <p:bldP spid="5" grpId="1" animBg="1"/>
      <p:bldP spid="13" grpId="0" animBg="1"/>
      <p:bldP spid="13" grpId="1" animBg="1"/>
      <p:bldP spid="15" grpId="0" animBg="1"/>
      <p:bldP spid="15" grpId="1" animBg="1"/>
      <p:bldP spid="21" grpId="0" animBg="1"/>
      <p:bldP spid="21" grpId="1" animBg="1"/>
      <p:bldP spid="67" grpId="0" animBg="1"/>
      <p:bldP spid="67" grpId="1" animBg="1"/>
      <p:bldP spid="65" grpId="0" animBg="1"/>
      <p:bldP spid="65" grpId="1" animBg="1"/>
      <p:bldP spid="63" grpId="0" animBg="1"/>
      <p:bldP spid="63" grpId="1" animBg="1"/>
      <p:bldP spid="61" grpId="0" animBg="1"/>
      <p:bldP spid="61" grpId="1" animBg="1"/>
      <p:bldP spid="59" grpId="0" animBg="1"/>
      <p:bldP spid="59" grpId="1" animBg="1"/>
      <p:bldP spid="76" grpId="0" animBg="1"/>
      <p:bldP spid="76" grpId="1" animBg="1"/>
      <p:bldP spid="74" grpId="0" animBg="1"/>
      <p:bldP spid="7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C025A-FC3D-5AFB-03BE-40B3CFB84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Circle: Hollow 13316">
            <a:extLst>
              <a:ext uri="{FF2B5EF4-FFF2-40B4-BE49-F238E27FC236}">
                <a16:creationId xmlns:a16="http://schemas.microsoft.com/office/drawing/2014/main" id="{6E294E95-9D57-0989-35EF-23065E3E6E32}"/>
              </a:ext>
            </a:extLst>
          </p:cNvPr>
          <p:cNvSpPr/>
          <p:nvPr/>
        </p:nvSpPr>
        <p:spPr>
          <a:xfrm>
            <a:off x="5646772" y="1198096"/>
            <a:ext cx="914400" cy="914400"/>
          </a:xfrm>
          <a:prstGeom prst="donut">
            <a:avLst/>
          </a:prstGeom>
          <a:solidFill>
            <a:srgbClr val="E321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EFF01262-1CFE-FC81-3C26-4AFCA6A05C6B}"/>
              </a:ext>
            </a:extLst>
          </p:cNvPr>
          <p:cNvSpPr/>
          <p:nvPr/>
        </p:nvSpPr>
        <p:spPr>
          <a:xfrm>
            <a:off x="5058696" y="3920330"/>
            <a:ext cx="1592826" cy="1592826"/>
          </a:xfrm>
          <a:prstGeom prst="donut">
            <a:avLst/>
          </a:prstGeom>
          <a:solidFill>
            <a:srgbClr val="39A9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Circle: Hollow 15">
            <a:extLst>
              <a:ext uri="{FF2B5EF4-FFF2-40B4-BE49-F238E27FC236}">
                <a16:creationId xmlns:a16="http://schemas.microsoft.com/office/drawing/2014/main" id="{C3DD051C-BE3A-1257-FFAA-DABEEAF49B01}"/>
              </a:ext>
            </a:extLst>
          </p:cNvPr>
          <p:cNvSpPr/>
          <p:nvPr/>
        </p:nvSpPr>
        <p:spPr>
          <a:xfrm>
            <a:off x="1507951" y="1699120"/>
            <a:ext cx="1939834" cy="1939834"/>
          </a:xfrm>
          <a:prstGeom prst="donut">
            <a:avLst/>
          </a:prstGeom>
          <a:solidFill>
            <a:srgbClr val="E321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2FB50E4-476D-63BA-78AA-05A55E7AB05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7203" y="588797"/>
            <a:ext cx="9086577" cy="6057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36C71F-F31A-F199-F726-6B8684F47822}"/>
              </a:ext>
            </a:extLst>
          </p:cNvPr>
          <p:cNvSpPr txBox="1"/>
          <p:nvPr/>
        </p:nvSpPr>
        <p:spPr>
          <a:xfrm>
            <a:off x="7236456" y="2201574"/>
            <a:ext cx="4343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rtl="1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ar-LB" sz="4000" b="0" i="0" kern="1200" dirty="0">
                <a:solidFill>
                  <a:srgbClr val="39A9E0"/>
                </a:solidFill>
                <a:effectLst/>
                <a:latin typeface="Tajawal Black" panose="00000500000000000000" pitchFamily="2" charset="-78"/>
                <a:ea typeface="+mn-ea"/>
                <a:cs typeface="Tajawal Black" panose="00000500000000000000" pitchFamily="2" charset="-78"/>
              </a:rPr>
              <a:t>فرص تطوع:</a:t>
            </a:r>
            <a:endParaRPr lang="en-US" sz="4000" dirty="0">
              <a:solidFill>
                <a:srgbClr val="39A9E0"/>
              </a:solidFill>
              <a:effectLst/>
            </a:endParaRPr>
          </a:p>
        </p:txBody>
      </p:sp>
      <p:sp>
        <p:nvSpPr>
          <p:cNvPr id="13" name="Google Shape;203;p6">
            <a:extLst>
              <a:ext uri="{FF2B5EF4-FFF2-40B4-BE49-F238E27FC236}">
                <a16:creationId xmlns:a16="http://schemas.microsoft.com/office/drawing/2014/main" id="{17EE2B4F-08FB-E4DC-8278-9BBBBB3B3B3A}"/>
              </a:ext>
            </a:extLst>
          </p:cNvPr>
          <p:cNvSpPr txBox="1"/>
          <p:nvPr/>
        </p:nvSpPr>
        <p:spPr>
          <a:xfrm>
            <a:off x="7504558" y="3183083"/>
            <a:ext cx="4077841" cy="732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rtl="1">
              <a:lnSpc>
                <a:spcPct val="130000"/>
              </a:lnSpc>
            </a:pPr>
            <a:r>
              <a:rPr lang="ar-LB" sz="1600" b="0" i="0" kern="1200" dirty="0">
                <a:solidFill>
                  <a:srgbClr val="000000"/>
                </a:solidFill>
                <a:effectLst/>
                <a:latin typeface="Tajawal" panose="00000500000000000000" pitchFamily="2" charset="-78"/>
                <a:ea typeface="+mn-ea"/>
                <a:cs typeface="Tajawal" panose="00000500000000000000" pitchFamily="2" charset="-78"/>
              </a:rPr>
              <a:t>تصفح فرص التطوع بحسب الفئة المناسبة</a:t>
            </a:r>
            <a:endParaRPr lang="en-US" sz="1600" dirty="0">
              <a:effectLst/>
            </a:endParaRPr>
          </a:p>
          <a:p>
            <a:pPr marL="0" algn="ctr" rtl="1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endParaRPr lang="en-US" sz="1600" dirty="0">
              <a:effectLst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28CC210-5374-41D9-196C-77C54E7214F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0" t="1437" r="26614" b="-36457"/>
          <a:stretch/>
        </p:blipFill>
        <p:spPr>
          <a:xfrm rot="1117832">
            <a:off x="3039239" y="1427389"/>
            <a:ext cx="3410626" cy="2647982"/>
          </a:xfrm>
        </p:spPr>
      </p:pic>
      <p:pic>
        <p:nvPicPr>
          <p:cNvPr id="3" name="Google Shape;433;p44" descr="Icon&#10;&#10;Description automatically generated with low confidence">
            <a:extLst>
              <a:ext uri="{FF2B5EF4-FFF2-40B4-BE49-F238E27FC236}">
                <a16:creationId xmlns:a16="http://schemas.microsoft.com/office/drawing/2014/main" id="{CE41D5BA-338D-86BB-CC92-486B1D9ED4F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56936" y="-24166"/>
            <a:ext cx="1645747" cy="9384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460422E-E697-E68F-1D05-4F04DE588865}"/>
              </a:ext>
            </a:extLst>
          </p:cNvPr>
          <p:cNvGrpSpPr/>
          <p:nvPr/>
        </p:nvGrpSpPr>
        <p:grpSpPr>
          <a:xfrm>
            <a:off x="6783473" y="4392853"/>
            <a:ext cx="6298346" cy="1501831"/>
            <a:chOff x="6783473" y="4392853"/>
            <a:chExt cx="6298346" cy="1501831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CD0353F-6E91-2D21-0CDB-63FDE63FEEE0}"/>
                </a:ext>
              </a:extLst>
            </p:cNvPr>
            <p:cNvSpPr/>
            <p:nvPr/>
          </p:nvSpPr>
          <p:spPr>
            <a:xfrm>
              <a:off x="6783473" y="4392853"/>
              <a:ext cx="6298346" cy="1501831"/>
            </a:xfrm>
            <a:prstGeom prst="roundRect">
              <a:avLst>
                <a:gd name="adj" fmla="val 50000"/>
              </a:avLst>
            </a:prstGeom>
            <a:solidFill>
              <a:srgbClr val="F0F0F0"/>
            </a:solidFill>
            <a:ln w="57150">
              <a:solidFill>
                <a:srgbClr val="39A9E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857D311-DD02-0213-1652-4E29BEDA0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04558" y="4662579"/>
              <a:ext cx="4261127" cy="96237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996E0F1-9315-0F02-4C72-16B5AC02FF8F}"/>
              </a:ext>
            </a:extLst>
          </p:cNvPr>
          <p:cNvGrpSpPr/>
          <p:nvPr/>
        </p:nvGrpSpPr>
        <p:grpSpPr>
          <a:xfrm>
            <a:off x="12551743" y="5406491"/>
            <a:ext cx="1593530" cy="343650"/>
            <a:chOff x="9829213" y="5297534"/>
            <a:chExt cx="1593530" cy="343650"/>
          </a:xfrm>
        </p:grpSpPr>
        <p:sp>
          <p:nvSpPr>
            <p:cNvPr id="11" name="Google Shape;465;p10">
              <a:extLst>
                <a:ext uri="{FF2B5EF4-FFF2-40B4-BE49-F238E27FC236}">
                  <a16:creationId xmlns:a16="http://schemas.microsoft.com/office/drawing/2014/main" id="{87FB8257-100B-11DF-557B-6D40B3B08048}"/>
                </a:ext>
              </a:extLst>
            </p:cNvPr>
            <p:cNvSpPr/>
            <p:nvPr/>
          </p:nvSpPr>
          <p:spPr>
            <a:xfrm>
              <a:off x="9829213" y="5297534"/>
              <a:ext cx="1593530" cy="343650"/>
            </a:xfrm>
            <a:prstGeom prst="roundRect">
              <a:avLst>
                <a:gd name="adj" fmla="val 50000"/>
              </a:avLst>
            </a:prstGeom>
            <a:solidFill>
              <a:srgbClr val="39A9E0"/>
            </a:solidFill>
            <a:ln>
              <a:noFill/>
            </a:ln>
            <a:effectLst>
              <a:outerShdw blurRad="838200" dist="381000" dir="5400000" sx="95000" sy="95000" algn="t" rotWithShape="0">
                <a:srgbClr val="000000">
                  <a:alpha val="1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TextBox 11">
              <a:hlinkClick r:id="rId7"/>
              <a:extLst>
                <a:ext uri="{FF2B5EF4-FFF2-40B4-BE49-F238E27FC236}">
                  <a16:creationId xmlns:a16="http://schemas.microsoft.com/office/drawing/2014/main" id="{DF4B22CE-CAFA-CA3B-CB92-F2147D0DCFB2}"/>
                </a:ext>
              </a:extLst>
            </p:cNvPr>
            <p:cNvSpPr txBox="1"/>
            <p:nvPr/>
          </p:nvSpPr>
          <p:spPr>
            <a:xfrm>
              <a:off x="10085933" y="5328317"/>
              <a:ext cx="108008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LB" sz="1200" dirty="0">
                  <a:solidFill>
                    <a:schemeClr val="bg1"/>
                  </a:solidFill>
                  <a:latin typeface="Tajawal Black" panose="00000500000000000000" pitchFamily="2" charset="-78"/>
                  <a:ea typeface="Inter" panose="020B0502030000000004" pitchFamily="34" charset="0"/>
                  <a:cs typeface="Tajawal Black" panose="00000500000000000000" pitchFamily="2" charset="-78"/>
                </a:rPr>
                <a:t>تصفح الان</a:t>
              </a:r>
              <a:endParaRPr lang="en-ID" sz="1200" dirty="0">
                <a:solidFill>
                  <a:schemeClr val="bg1"/>
                </a:solidFill>
                <a:latin typeface="Tajawal Black" panose="00000500000000000000" pitchFamily="2" charset="-78"/>
                <a:ea typeface="Inter" panose="020B0502030000000004" pitchFamily="34" charset="0"/>
                <a:cs typeface="Tajawal Black" panose="00000500000000000000" pitchFamily="2" charset="-78"/>
              </a:endParaRPr>
            </a:p>
          </p:txBody>
        </p:sp>
      </p:grpSp>
      <p:pic>
        <p:nvPicPr>
          <p:cNvPr id="14" name="Google Shape;620;p22">
            <a:extLst>
              <a:ext uri="{FF2B5EF4-FFF2-40B4-BE49-F238E27FC236}">
                <a16:creationId xmlns:a16="http://schemas.microsoft.com/office/drawing/2014/main" id="{EBC9A5CE-34CD-447B-BE5B-7F80058CA6D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6105" r="862"/>
          <a:stretch/>
        </p:blipFill>
        <p:spPr>
          <a:xfrm>
            <a:off x="-9447054" y="-318895"/>
            <a:ext cx="9121860" cy="54050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22773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620;p22">
            <a:extLst>
              <a:ext uri="{FF2B5EF4-FFF2-40B4-BE49-F238E27FC236}">
                <a16:creationId xmlns:a16="http://schemas.microsoft.com/office/drawing/2014/main" id="{066E6EE2-346F-8B50-3F6B-4069EECB255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6105" r="862"/>
          <a:stretch/>
        </p:blipFill>
        <p:spPr>
          <a:xfrm>
            <a:off x="3661452" y="-318895"/>
            <a:ext cx="9121860" cy="54050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EC102A5-6A22-9EFE-CDA6-02780DAAAA3F}"/>
              </a:ext>
            </a:extLst>
          </p:cNvPr>
          <p:cNvGrpSpPr/>
          <p:nvPr/>
        </p:nvGrpSpPr>
        <p:grpSpPr>
          <a:xfrm>
            <a:off x="9829213" y="5406491"/>
            <a:ext cx="1593530" cy="343650"/>
            <a:chOff x="9829213" y="5297534"/>
            <a:chExt cx="1593530" cy="343650"/>
          </a:xfrm>
        </p:grpSpPr>
        <p:sp>
          <p:nvSpPr>
            <p:cNvPr id="6" name="Google Shape;465;p10">
              <a:extLst>
                <a:ext uri="{FF2B5EF4-FFF2-40B4-BE49-F238E27FC236}">
                  <a16:creationId xmlns:a16="http://schemas.microsoft.com/office/drawing/2014/main" id="{8289545A-5502-EA31-4115-F55C78BA31E7}"/>
                </a:ext>
              </a:extLst>
            </p:cNvPr>
            <p:cNvSpPr/>
            <p:nvPr/>
          </p:nvSpPr>
          <p:spPr>
            <a:xfrm>
              <a:off x="9829213" y="5297534"/>
              <a:ext cx="1593530" cy="343650"/>
            </a:xfrm>
            <a:prstGeom prst="roundRect">
              <a:avLst>
                <a:gd name="adj" fmla="val 50000"/>
              </a:avLst>
            </a:prstGeom>
            <a:solidFill>
              <a:srgbClr val="39A9E0"/>
            </a:solidFill>
            <a:ln>
              <a:noFill/>
            </a:ln>
            <a:effectLst>
              <a:outerShdw blurRad="838200" dist="381000" dir="5400000" sx="95000" sy="95000" algn="t" rotWithShape="0">
                <a:srgbClr val="000000">
                  <a:alpha val="1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TextBox 6">
              <a:hlinkClick r:id="rId3"/>
              <a:extLst>
                <a:ext uri="{FF2B5EF4-FFF2-40B4-BE49-F238E27FC236}">
                  <a16:creationId xmlns:a16="http://schemas.microsoft.com/office/drawing/2014/main" id="{6B2B7750-141D-D8E5-A703-1E04D275288D}"/>
                </a:ext>
              </a:extLst>
            </p:cNvPr>
            <p:cNvSpPr txBox="1"/>
            <p:nvPr/>
          </p:nvSpPr>
          <p:spPr>
            <a:xfrm>
              <a:off x="10085933" y="5328317"/>
              <a:ext cx="108008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LB" sz="1200" dirty="0">
                  <a:solidFill>
                    <a:schemeClr val="bg1"/>
                  </a:solidFill>
                  <a:latin typeface="Tajawal Black" panose="00000500000000000000" pitchFamily="2" charset="-78"/>
                  <a:ea typeface="Inter" panose="020B0502030000000004" pitchFamily="34" charset="0"/>
                  <a:cs typeface="Tajawal Black" panose="00000500000000000000" pitchFamily="2" charset="-78"/>
                </a:rPr>
                <a:t>تصفح الان</a:t>
              </a:r>
              <a:endParaRPr lang="en-ID" sz="1200" dirty="0">
                <a:solidFill>
                  <a:schemeClr val="bg1"/>
                </a:solidFill>
                <a:latin typeface="Tajawal Black" panose="00000500000000000000" pitchFamily="2" charset="-78"/>
                <a:ea typeface="Inter" panose="020B0502030000000004" pitchFamily="34" charset="0"/>
                <a:cs typeface="Tajawal Black" panose="00000500000000000000" pitchFamily="2" charset="-78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A46B5A7-69F4-D13C-9F4A-9282D9E63F58}"/>
              </a:ext>
            </a:extLst>
          </p:cNvPr>
          <p:cNvSpPr txBox="1"/>
          <p:nvPr/>
        </p:nvSpPr>
        <p:spPr>
          <a:xfrm>
            <a:off x="11133238" y="6172200"/>
            <a:ext cx="449162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algn="ctr" defTabSz="914400" rtl="0" eaLnBrk="1" latinLnBrk="0" hangingPunct="1"/>
            <a:fld id="{86D691DF-2694-4F21-9EE4-C924616BE232}" type="slidenum">
              <a:rPr lang="en-US" sz="1200" b="1" kern="1200" spc="200" smtClean="0">
                <a:solidFill>
                  <a:schemeClr val="accent1"/>
                </a:solidFill>
                <a:latin typeface="+mj-lt"/>
                <a:ea typeface="Roboto Light" panose="02000000000000000000" pitchFamily="2" charset="0"/>
                <a:cs typeface="+mn-cs"/>
              </a:rPr>
              <a:pPr marL="0" algn="ctr" defTabSz="914400" rtl="0" eaLnBrk="1" latinLnBrk="0" hangingPunct="1"/>
              <a:t>16</a:t>
            </a:fld>
            <a:endParaRPr lang="en-US" sz="1200" b="1" kern="1200" spc="200" dirty="0">
              <a:solidFill>
                <a:schemeClr val="accent1"/>
              </a:solidFill>
              <a:latin typeface="+mj-lt"/>
              <a:ea typeface="Roboto Light" panose="02000000000000000000" pitchFamily="2" charset="0"/>
              <a:cs typeface="+mn-cs"/>
            </a:endParaRP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20D15997-6B71-8C5E-99DB-27770199C32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0" t="-1660" r="30945" b="-15107"/>
          <a:stretch/>
        </p:blipFill>
        <p:spPr>
          <a:xfrm>
            <a:off x="1219068" y="940282"/>
            <a:ext cx="2309032" cy="4977434"/>
          </a:xfrm>
        </p:spPr>
      </p:pic>
      <p:pic>
        <p:nvPicPr>
          <p:cNvPr id="13" name="Google Shape;628;p7">
            <a:extLst>
              <a:ext uri="{FF2B5EF4-FFF2-40B4-BE49-F238E27FC236}">
                <a16:creationId xmlns:a16="http://schemas.microsoft.com/office/drawing/2014/main" id="{D1C990C4-220C-3B7D-E251-0B00C0EDA23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5740" r="25740"/>
          <a:stretch/>
        </p:blipFill>
        <p:spPr>
          <a:xfrm>
            <a:off x="-4128655" y="-54757"/>
            <a:ext cx="4064000" cy="471151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D3C06D4-8D5F-B160-C2CE-A46CB01C9E59}"/>
              </a:ext>
            </a:extLst>
          </p:cNvPr>
          <p:cNvSpPr/>
          <p:nvPr/>
        </p:nvSpPr>
        <p:spPr>
          <a:xfrm rot="5400000" flipV="1">
            <a:off x="5216950" y="-1714887"/>
            <a:ext cx="1758104" cy="524909"/>
          </a:xfrm>
          <a:prstGeom prst="roundRect">
            <a:avLst>
              <a:gd name="adj" fmla="val 50000"/>
            </a:avLst>
          </a:prstGeom>
          <a:solidFill>
            <a:srgbClr val="E321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5D25556-513E-30D6-6210-CBC9BE8D8DA0}"/>
              </a:ext>
            </a:extLst>
          </p:cNvPr>
          <p:cNvSpPr/>
          <p:nvPr/>
        </p:nvSpPr>
        <p:spPr>
          <a:xfrm rot="5400000" flipV="1">
            <a:off x="4050240" y="-2275330"/>
            <a:ext cx="1758104" cy="524909"/>
          </a:xfrm>
          <a:prstGeom prst="roundRect">
            <a:avLst>
              <a:gd name="adj" fmla="val 50000"/>
            </a:avLst>
          </a:prstGeom>
          <a:solidFill>
            <a:srgbClr val="E321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5AAAB04-0211-7823-87F7-834AB78BB002}"/>
              </a:ext>
            </a:extLst>
          </p:cNvPr>
          <p:cNvSpPr/>
          <p:nvPr/>
        </p:nvSpPr>
        <p:spPr>
          <a:xfrm rot="5400000" flipV="1">
            <a:off x="2883531" y="-1714887"/>
            <a:ext cx="1758104" cy="524909"/>
          </a:xfrm>
          <a:prstGeom prst="roundRect">
            <a:avLst>
              <a:gd name="adj" fmla="val 50000"/>
            </a:avLst>
          </a:prstGeom>
          <a:solidFill>
            <a:srgbClr val="E321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43C7551-D292-2537-5ADC-0FE87E1EB7C0}"/>
              </a:ext>
            </a:extLst>
          </p:cNvPr>
          <p:cNvSpPr/>
          <p:nvPr/>
        </p:nvSpPr>
        <p:spPr>
          <a:xfrm rot="5400000" flipV="1">
            <a:off x="1716822" y="-2275331"/>
            <a:ext cx="1758104" cy="524909"/>
          </a:xfrm>
          <a:prstGeom prst="roundRect">
            <a:avLst>
              <a:gd name="adj" fmla="val 50000"/>
            </a:avLst>
          </a:prstGeom>
          <a:solidFill>
            <a:srgbClr val="E321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B7AFE13-E119-AA7E-A81F-2D689835FD29}"/>
              </a:ext>
            </a:extLst>
          </p:cNvPr>
          <p:cNvSpPr/>
          <p:nvPr/>
        </p:nvSpPr>
        <p:spPr>
          <a:xfrm rot="5400000" flipV="1">
            <a:off x="550113" y="-1722261"/>
            <a:ext cx="1758104" cy="524909"/>
          </a:xfrm>
          <a:prstGeom prst="roundRect">
            <a:avLst>
              <a:gd name="adj" fmla="val 50000"/>
            </a:avLst>
          </a:prstGeom>
          <a:solidFill>
            <a:srgbClr val="E321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AD8EA77-8EBD-29FD-46C8-340C126DB590}"/>
              </a:ext>
            </a:extLst>
          </p:cNvPr>
          <p:cNvSpPr/>
          <p:nvPr/>
        </p:nvSpPr>
        <p:spPr>
          <a:xfrm rot="5400000" flipV="1">
            <a:off x="-616596" y="-2282706"/>
            <a:ext cx="1758104" cy="524909"/>
          </a:xfrm>
          <a:prstGeom prst="roundRect">
            <a:avLst>
              <a:gd name="adj" fmla="val 50000"/>
            </a:avLst>
          </a:prstGeom>
          <a:solidFill>
            <a:srgbClr val="E321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oogle Shape;655;p11">
            <a:extLst>
              <a:ext uri="{FF2B5EF4-FFF2-40B4-BE49-F238E27FC236}">
                <a16:creationId xmlns:a16="http://schemas.microsoft.com/office/drawing/2014/main" id="{FCEB6263-5F11-B86B-EC57-90C8910B73F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3754" t="412" r="29430" b="24642"/>
          <a:stretch/>
        </p:blipFill>
        <p:spPr>
          <a:xfrm>
            <a:off x="3745817" y="7071891"/>
            <a:ext cx="4059147" cy="472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692;p69">
            <a:extLst>
              <a:ext uri="{FF2B5EF4-FFF2-40B4-BE49-F238E27FC236}">
                <a16:creationId xmlns:a16="http://schemas.microsoft.com/office/drawing/2014/main" id="{C4738675-759F-54DE-B53F-27A1E2910F6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10591" t="8625" r="10591"/>
          <a:stretch/>
        </p:blipFill>
        <p:spPr>
          <a:xfrm>
            <a:off x="12330075" y="0"/>
            <a:ext cx="4179344" cy="47411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2182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9A9E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02D9BC-148E-AA19-703F-FC9139617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3CE1CB1-4ACB-B50E-8DD7-6B3F99F48D19}"/>
              </a:ext>
            </a:extLst>
          </p:cNvPr>
          <p:cNvSpPr/>
          <p:nvPr/>
        </p:nvSpPr>
        <p:spPr>
          <a:xfrm rot="5400000" flipV="1">
            <a:off x="8075728" y="7287703"/>
            <a:ext cx="6115019" cy="182573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oogle Shape;628;p7">
            <a:extLst>
              <a:ext uri="{FF2B5EF4-FFF2-40B4-BE49-F238E27FC236}">
                <a16:creationId xmlns:a16="http://schemas.microsoft.com/office/drawing/2014/main" id="{60CFDB5E-06CE-BA90-7AEE-18089E198DF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5740" r="25740"/>
          <a:stretch/>
        </p:blipFill>
        <p:spPr>
          <a:xfrm>
            <a:off x="0" y="-54757"/>
            <a:ext cx="4064000" cy="471151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D26209A-055A-330C-16D8-4338ABC25F9B}"/>
              </a:ext>
            </a:extLst>
          </p:cNvPr>
          <p:cNvSpPr/>
          <p:nvPr/>
        </p:nvSpPr>
        <p:spPr>
          <a:xfrm rot="5400000" flipV="1">
            <a:off x="5216949" y="24727"/>
            <a:ext cx="1758104" cy="524909"/>
          </a:xfrm>
          <a:prstGeom prst="roundRect">
            <a:avLst>
              <a:gd name="adj" fmla="val 50000"/>
            </a:avLst>
          </a:prstGeom>
          <a:solidFill>
            <a:srgbClr val="E321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10C9018-B89E-589F-E66C-9850F5FE38A1}"/>
              </a:ext>
            </a:extLst>
          </p:cNvPr>
          <p:cNvSpPr/>
          <p:nvPr/>
        </p:nvSpPr>
        <p:spPr>
          <a:xfrm rot="5400000" flipV="1">
            <a:off x="4050239" y="-535716"/>
            <a:ext cx="1758104" cy="524909"/>
          </a:xfrm>
          <a:prstGeom prst="roundRect">
            <a:avLst>
              <a:gd name="adj" fmla="val 50000"/>
            </a:avLst>
          </a:prstGeom>
          <a:solidFill>
            <a:srgbClr val="E321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1D92B92-E237-3596-8DAD-F3B295908475}"/>
              </a:ext>
            </a:extLst>
          </p:cNvPr>
          <p:cNvSpPr/>
          <p:nvPr/>
        </p:nvSpPr>
        <p:spPr>
          <a:xfrm rot="5400000" flipV="1">
            <a:off x="2883530" y="24727"/>
            <a:ext cx="1758104" cy="524909"/>
          </a:xfrm>
          <a:prstGeom prst="roundRect">
            <a:avLst>
              <a:gd name="adj" fmla="val 50000"/>
            </a:avLst>
          </a:prstGeom>
          <a:solidFill>
            <a:srgbClr val="E321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56CB81E-C6FC-1423-29B4-EF6CF8889344}"/>
              </a:ext>
            </a:extLst>
          </p:cNvPr>
          <p:cNvSpPr/>
          <p:nvPr/>
        </p:nvSpPr>
        <p:spPr>
          <a:xfrm rot="5400000" flipV="1">
            <a:off x="1716821" y="-535717"/>
            <a:ext cx="1758104" cy="524909"/>
          </a:xfrm>
          <a:prstGeom prst="roundRect">
            <a:avLst>
              <a:gd name="adj" fmla="val 50000"/>
            </a:avLst>
          </a:prstGeom>
          <a:solidFill>
            <a:srgbClr val="E321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DC24A62-EB32-2ED3-DDD8-43027F7764E8}"/>
              </a:ext>
            </a:extLst>
          </p:cNvPr>
          <p:cNvSpPr/>
          <p:nvPr/>
        </p:nvSpPr>
        <p:spPr>
          <a:xfrm rot="5400000" flipV="1">
            <a:off x="550112" y="17353"/>
            <a:ext cx="1758104" cy="524909"/>
          </a:xfrm>
          <a:prstGeom prst="roundRect">
            <a:avLst>
              <a:gd name="adj" fmla="val 50000"/>
            </a:avLst>
          </a:prstGeom>
          <a:solidFill>
            <a:srgbClr val="E321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CFB83418-D72D-69B8-AD21-C501377A2FA8}"/>
              </a:ext>
            </a:extLst>
          </p:cNvPr>
          <p:cNvSpPr/>
          <p:nvPr/>
        </p:nvSpPr>
        <p:spPr>
          <a:xfrm rot="5400000" flipV="1">
            <a:off x="-616597" y="-543092"/>
            <a:ext cx="1758104" cy="524909"/>
          </a:xfrm>
          <a:prstGeom prst="roundRect">
            <a:avLst>
              <a:gd name="adj" fmla="val 50000"/>
            </a:avLst>
          </a:prstGeom>
          <a:solidFill>
            <a:srgbClr val="E321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oogle Shape;632;p7">
            <a:extLst>
              <a:ext uri="{FF2B5EF4-FFF2-40B4-BE49-F238E27FC236}">
                <a16:creationId xmlns:a16="http://schemas.microsoft.com/office/drawing/2014/main" id="{81450FBF-ACF9-E454-9130-9143A1FD5A6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15123" y="5656484"/>
            <a:ext cx="1031433" cy="10314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A01C1BA-1EA3-B722-F629-816DED85F2A4}"/>
              </a:ext>
            </a:extLst>
          </p:cNvPr>
          <p:cNvGrpSpPr/>
          <p:nvPr/>
        </p:nvGrpSpPr>
        <p:grpSpPr>
          <a:xfrm>
            <a:off x="1281150" y="4808432"/>
            <a:ext cx="2186091" cy="669255"/>
            <a:chOff x="793126" y="4980885"/>
            <a:chExt cx="3147904" cy="963707"/>
          </a:xfrm>
        </p:grpSpPr>
        <p:pic>
          <p:nvPicPr>
            <p:cNvPr id="13" name="Google Shape;634;p7">
              <a:extLst>
                <a:ext uri="{FF2B5EF4-FFF2-40B4-BE49-F238E27FC236}">
                  <a16:creationId xmlns:a16="http://schemas.microsoft.com/office/drawing/2014/main" id="{1647B3CC-0FAB-FAEE-9439-EEC3C5341586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1485" r="1484" b="3087"/>
            <a:stretch/>
          </p:blipFill>
          <p:spPr>
            <a:xfrm>
              <a:off x="2991461" y="4996169"/>
              <a:ext cx="949569" cy="9484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635;p7">
              <a:extLst>
                <a:ext uri="{FF2B5EF4-FFF2-40B4-BE49-F238E27FC236}">
                  <a16:creationId xmlns:a16="http://schemas.microsoft.com/office/drawing/2014/main" id="{D636C5EB-32B2-5A64-8B04-756CC844D4D1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r="3033" b="2894"/>
            <a:stretch/>
          </p:blipFill>
          <p:spPr>
            <a:xfrm>
              <a:off x="1891992" y="4980885"/>
              <a:ext cx="947069" cy="9484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636;p7">
              <a:extLst>
                <a:ext uri="{FF2B5EF4-FFF2-40B4-BE49-F238E27FC236}">
                  <a16:creationId xmlns:a16="http://schemas.microsoft.com/office/drawing/2014/main" id="{57CBA0B4-2BDC-4743-6D37-FADA1DE66576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93126" y="4995023"/>
              <a:ext cx="949569" cy="94956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896C0DF-BDA1-2924-4C71-DC241DA4E95E}"/>
              </a:ext>
            </a:extLst>
          </p:cNvPr>
          <p:cNvSpPr/>
          <p:nvPr/>
        </p:nvSpPr>
        <p:spPr>
          <a:xfrm rot="5400000" flipV="1">
            <a:off x="8717075" y="6876183"/>
            <a:ext cx="1758104" cy="52490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517C20A-7320-A2FA-CFA2-AF3CD6F39175}"/>
              </a:ext>
            </a:extLst>
          </p:cNvPr>
          <p:cNvSpPr/>
          <p:nvPr/>
        </p:nvSpPr>
        <p:spPr>
          <a:xfrm rot="5400000" flipV="1">
            <a:off x="8047716" y="6186746"/>
            <a:ext cx="1758104" cy="52490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923AC8A-FD01-689E-E70C-A1897C1E2EA3}"/>
              </a:ext>
            </a:extLst>
          </p:cNvPr>
          <p:cNvSpPr/>
          <p:nvPr/>
        </p:nvSpPr>
        <p:spPr>
          <a:xfrm rot="5400000" flipV="1">
            <a:off x="7341912" y="6725316"/>
            <a:ext cx="1758104" cy="52490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4305952-AA96-D5B0-E1E5-D9A8E2DB9B86}"/>
              </a:ext>
            </a:extLst>
          </p:cNvPr>
          <p:cNvSpPr/>
          <p:nvPr/>
        </p:nvSpPr>
        <p:spPr>
          <a:xfrm rot="5400000" flipV="1">
            <a:off x="6636108" y="6116342"/>
            <a:ext cx="1758104" cy="52490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Google Shape;633;p7">
            <a:extLst>
              <a:ext uri="{FF2B5EF4-FFF2-40B4-BE49-F238E27FC236}">
                <a16:creationId xmlns:a16="http://schemas.microsoft.com/office/drawing/2014/main" id="{CF88508F-3B5A-7C88-6C00-812325273A53}"/>
              </a:ext>
            </a:extLst>
          </p:cNvPr>
          <p:cNvSpPr txBox="1"/>
          <p:nvPr/>
        </p:nvSpPr>
        <p:spPr>
          <a:xfrm>
            <a:off x="4086453" y="4971081"/>
            <a:ext cx="2639125" cy="1318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186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bg1"/>
                </a:solidFill>
                <a:latin typeface="Tajawal Black" panose="00000500000000000000" pitchFamily="2" charset="-78"/>
                <a:ea typeface="Avenir"/>
                <a:cs typeface="Tajawal Black" panose="00000500000000000000" pitchFamily="2" charset="-78"/>
                <a:sym typeface="Avenir"/>
              </a:rPr>
              <a:t>مساعدات</a:t>
            </a:r>
            <a:endParaRPr lang="en-US" sz="2800" b="1" i="0" u="none" strike="noStrike" cap="none" dirty="0">
              <a:solidFill>
                <a:schemeClr val="bg1"/>
              </a:solidFill>
              <a:latin typeface="Tajawal Black" panose="00000500000000000000" pitchFamily="2" charset="-78"/>
              <a:ea typeface="Avenir"/>
              <a:cs typeface="Tajawal Black" panose="00000500000000000000" pitchFamily="2" charset="-78"/>
              <a:sym typeface="Avenir"/>
            </a:endParaRPr>
          </a:p>
          <a:p>
            <a:pPr marL="0" marR="0" lvl="0" indent="0" algn="ctr" rtl="0">
              <a:lnSpc>
                <a:spcPct val="10186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ar-LB" sz="2800" b="1" i="0" u="none" strike="noStrike" cap="none" dirty="0">
                <a:solidFill>
                  <a:schemeClr val="bg1"/>
                </a:solidFill>
                <a:latin typeface="Tajawal Black" panose="00000500000000000000" pitchFamily="2" charset="-78"/>
                <a:ea typeface="Avenir"/>
                <a:cs typeface="Tajawal Black" panose="00000500000000000000" pitchFamily="2" charset="-78"/>
                <a:sym typeface="Avenir"/>
              </a:rPr>
              <a:t>بيئة</a:t>
            </a:r>
          </a:p>
          <a:p>
            <a:pPr marL="0" marR="0" lvl="0" indent="0" algn="ctr" rtl="0">
              <a:lnSpc>
                <a:spcPct val="10186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ar-LB" sz="2800" b="1" i="0" u="none" strike="noStrike" cap="none" dirty="0">
                <a:solidFill>
                  <a:schemeClr val="bg1"/>
                </a:solidFill>
                <a:latin typeface="Tajawal Black" panose="00000500000000000000" pitchFamily="2" charset="-78"/>
                <a:ea typeface="Avenir"/>
                <a:cs typeface="Tajawal Black" panose="00000500000000000000" pitchFamily="2" charset="-78"/>
                <a:sym typeface="Avenir"/>
              </a:rPr>
              <a:t>تعليم</a:t>
            </a:r>
            <a:endParaRPr lang="en-US" sz="2800" b="1" i="0" u="none" strike="noStrike" cap="none" dirty="0">
              <a:solidFill>
                <a:schemeClr val="bg1"/>
              </a:solidFill>
              <a:latin typeface="Tajawal Black" panose="00000500000000000000" pitchFamily="2" charset="-78"/>
              <a:ea typeface="Avenir"/>
              <a:cs typeface="Tajawal Black" panose="00000500000000000000" pitchFamily="2" charset="-78"/>
              <a:sym typeface="Avenir"/>
            </a:endParaRPr>
          </a:p>
        </p:txBody>
      </p:sp>
      <p:pic>
        <p:nvPicPr>
          <p:cNvPr id="2" name="Google Shape;655;p11">
            <a:extLst>
              <a:ext uri="{FF2B5EF4-FFF2-40B4-BE49-F238E27FC236}">
                <a16:creationId xmlns:a16="http://schemas.microsoft.com/office/drawing/2014/main" id="{36092785-86A8-E782-B1DC-835181EC30C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13754" t="412" r="29430" b="24642"/>
          <a:stretch/>
        </p:blipFill>
        <p:spPr>
          <a:xfrm>
            <a:off x="4029890" y="-54757"/>
            <a:ext cx="4059147" cy="472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692;p69">
            <a:extLst>
              <a:ext uri="{FF2B5EF4-FFF2-40B4-BE49-F238E27FC236}">
                <a16:creationId xmlns:a16="http://schemas.microsoft.com/office/drawing/2014/main" id="{83F1F53B-9DCB-0458-A178-0BC8D1AD05A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10591" t="8625" r="10591"/>
          <a:stretch/>
        </p:blipFill>
        <p:spPr>
          <a:xfrm>
            <a:off x="8088856" y="-54757"/>
            <a:ext cx="4179344" cy="4741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656;p11">
            <a:extLst>
              <a:ext uri="{FF2B5EF4-FFF2-40B4-BE49-F238E27FC236}">
                <a16:creationId xmlns:a16="http://schemas.microsoft.com/office/drawing/2014/main" id="{95CC5D3B-E2E8-5A28-36C4-32DE271E5A6D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730839" y="5172488"/>
            <a:ext cx="757526" cy="757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693;p69">
            <a:extLst>
              <a:ext uri="{FF2B5EF4-FFF2-40B4-BE49-F238E27FC236}">
                <a16:creationId xmlns:a16="http://schemas.microsoft.com/office/drawing/2014/main" id="{C8B07E12-1545-7818-D571-22E78B7E4B71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046545" y="5672980"/>
            <a:ext cx="871476" cy="871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658;p11">
            <a:extLst>
              <a:ext uri="{FF2B5EF4-FFF2-40B4-BE49-F238E27FC236}">
                <a16:creationId xmlns:a16="http://schemas.microsoft.com/office/drawing/2014/main" id="{568E0FFC-F75C-A4C6-1581-149FF97B94C8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044798" y="5530781"/>
            <a:ext cx="658642" cy="658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660;p11">
            <a:extLst>
              <a:ext uri="{FF2B5EF4-FFF2-40B4-BE49-F238E27FC236}">
                <a16:creationId xmlns:a16="http://schemas.microsoft.com/office/drawing/2014/main" id="{69B10145-8D25-09CE-078B-C6510127CC27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810992" y="5536806"/>
            <a:ext cx="656249" cy="65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683;p17">
            <a:extLst>
              <a:ext uri="{FF2B5EF4-FFF2-40B4-BE49-F238E27FC236}">
                <a16:creationId xmlns:a16="http://schemas.microsoft.com/office/drawing/2014/main" id="{01870F45-EE54-1453-E134-C01D06E4C65A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 l="1694" r="1696"/>
          <a:stretch/>
        </p:blipFill>
        <p:spPr>
          <a:xfrm>
            <a:off x="1279389" y="5530781"/>
            <a:ext cx="636301" cy="658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685;p17">
            <a:extLst>
              <a:ext uri="{FF2B5EF4-FFF2-40B4-BE49-F238E27FC236}">
                <a16:creationId xmlns:a16="http://schemas.microsoft.com/office/drawing/2014/main" id="{22C0EFB5-433B-6B91-D60B-7D6227405062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22837" y="4809760"/>
            <a:ext cx="657313" cy="657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695;p69">
            <a:extLst>
              <a:ext uri="{FF2B5EF4-FFF2-40B4-BE49-F238E27FC236}">
                <a16:creationId xmlns:a16="http://schemas.microsoft.com/office/drawing/2014/main" id="{1A8DB5CE-42F9-7892-4080-50F77F448E27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 l="996" r="996" b="1195"/>
          <a:stretch/>
        </p:blipFill>
        <p:spPr>
          <a:xfrm>
            <a:off x="3574554" y="5220457"/>
            <a:ext cx="656249" cy="661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696;p69">
            <a:extLst>
              <a:ext uri="{FF2B5EF4-FFF2-40B4-BE49-F238E27FC236}">
                <a16:creationId xmlns:a16="http://schemas.microsoft.com/office/drawing/2014/main" id="{5A05F3D7-6736-1AD3-BBB1-AE533717D7FF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 l="65" r="63"/>
          <a:stretch/>
        </p:blipFill>
        <p:spPr>
          <a:xfrm>
            <a:off x="522320" y="5513501"/>
            <a:ext cx="657830" cy="65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03;p70">
            <a:extLst>
              <a:ext uri="{FF2B5EF4-FFF2-40B4-BE49-F238E27FC236}">
                <a16:creationId xmlns:a16="http://schemas.microsoft.com/office/drawing/2014/main" id="{183B6F98-93F9-17D2-5860-04D35F6FAEF8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 l="18183" t="24119"/>
          <a:stretch/>
        </p:blipFill>
        <p:spPr>
          <a:xfrm>
            <a:off x="-4787241" y="4686363"/>
            <a:ext cx="4064000" cy="4711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712;p20">
            <a:extLst>
              <a:ext uri="{FF2B5EF4-FFF2-40B4-BE49-F238E27FC236}">
                <a16:creationId xmlns:a16="http://schemas.microsoft.com/office/drawing/2014/main" id="{E5F09D54-6ADF-A9CE-497D-E1D6D9406E35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l="17865" r="17865"/>
          <a:stretch/>
        </p:blipFill>
        <p:spPr>
          <a:xfrm>
            <a:off x="12778668" y="3374487"/>
            <a:ext cx="4064000" cy="474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726;p23">
            <a:extLst>
              <a:ext uri="{FF2B5EF4-FFF2-40B4-BE49-F238E27FC236}">
                <a16:creationId xmlns:a16="http://schemas.microsoft.com/office/drawing/2014/main" id="{D27BF8A7-2D94-C653-921D-9B343C65BBEE}"/>
              </a:ext>
            </a:extLst>
          </p:cNvPr>
          <p:cNvPicPr preferRelativeResize="0"/>
          <p:nvPr/>
        </p:nvPicPr>
        <p:blipFill rotWithShape="1">
          <a:blip r:embed="rId20">
            <a:alphaModFix/>
          </a:blip>
          <a:srcRect l="26940" r="15912"/>
          <a:stretch/>
        </p:blipFill>
        <p:spPr>
          <a:xfrm>
            <a:off x="4343202" y="-5215181"/>
            <a:ext cx="4140217" cy="4742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591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9A9E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F47106-FAE5-D4A1-2569-D2183FBB7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B0EFBF7-8962-406B-FE9E-C9F17DA676CB}"/>
              </a:ext>
            </a:extLst>
          </p:cNvPr>
          <p:cNvSpPr/>
          <p:nvPr/>
        </p:nvSpPr>
        <p:spPr>
          <a:xfrm rot="5400000" flipV="1">
            <a:off x="8075728" y="7287703"/>
            <a:ext cx="6115019" cy="182573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43AADBA-82C3-00BF-4F0B-445B85DF5BE7}"/>
              </a:ext>
            </a:extLst>
          </p:cNvPr>
          <p:cNvSpPr/>
          <p:nvPr/>
        </p:nvSpPr>
        <p:spPr>
          <a:xfrm rot="5400000" flipV="1">
            <a:off x="8717075" y="6876183"/>
            <a:ext cx="1758104" cy="52490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3CDA587-0644-8ECC-7877-F7F01D8A4C0A}"/>
              </a:ext>
            </a:extLst>
          </p:cNvPr>
          <p:cNvSpPr/>
          <p:nvPr/>
        </p:nvSpPr>
        <p:spPr>
          <a:xfrm rot="5400000" flipV="1">
            <a:off x="8047716" y="6186746"/>
            <a:ext cx="1758104" cy="52490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9925705-6A1B-9B12-EB7D-997973560E0D}"/>
              </a:ext>
            </a:extLst>
          </p:cNvPr>
          <p:cNvSpPr/>
          <p:nvPr/>
        </p:nvSpPr>
        <p:spPr>
          <a:xfrm rot="5400000" flipV="1">
            <a:off x="7341912" y="6725316"/>
            <a:ext cx="1758104" cy="52490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oogle Shape;703;p70">
            <a:extLst>
              <a:ext uri="{FF2B5EF4-FFF2-40B4-BE49-F238E27FC236}">
                <a16:creationId xmlns:a16="http://schemas.microsoft.com/office/drawing/2014/main" id="{6D07BD5A-F174-3FAB-D127-D785BF8D2CC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8183" t="24119"/>
          <a:stretch/>
        </p:blipFill>
        <p:spPr>
          <a:xfrm>
            <a:off x="0" y="0"/>
            <a:ext cx="4064000" cy="471151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8F3396-8CB6-758B-6491-585EDDB0535C}"/>
              </a:ext>
            </a:extLst>
          </p:cNvPr>
          <p:cNvSpPr/>
          <p:nvPr/>
        </p:nvSpPr>
        <p:spPr>
          <a:xfrm rot="5400000" flipV="1">
            <a:off x="6636108" y="6116342"/>
            <a:ext cx="1758104" cy="52490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0C1A381-A1E9-4C83-E885-9B0E5A81170B}"/>
              </a:ext>
            </a:extLst>
          </p:cNvPr>
          <p:cNvSpPr/>
          <p:nvPr/>
        </p:nvSpPr>
        <p:spPr>
          <a:xfrm rot="5400000" flipV="1">
            <a:off x="5216949" y="24727"/>
            <a:ext cx="1758104" cy="524909"/>
          </a:xfrm>
          <a:prstGeom prst="roundRect">
            <a:avLst>
              <a:gd name="adj" fmla="val 50000"/>
            </a:avLst>
          </a:prstGeom>
          <a:solidFill>
            <a:srgbClr val="E321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C45B3D1-0A63-4D00-5DED-E1BB38AD4511}"/>
              </a:ext>
            </a:extLst>
          </p:cNvPr>
          <p:cNvSpPr/>
          <p:nvPr/>
        </p:nvSpPr>
        <p:spPr>
          <a:xfrm rot="5400000" flipV="1">
            <a:off x="4050239" y="-535716"/>
            <a:ext cx="1758104" cy="524909"/>
          </a:xfrm>
          <a:prstGeom prst="roundRect">
            <a:avLst>
              <a:gd name="adj" fmla="val 50000"/>
            </a:avLst>
          </a:prstGeom>
          <a:solidFill>
            <a:srgbClr val="E321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9D5824D-0309-3C16-92AA-458F1499EAA0}"/>
              </a:ext>
            </a:extLst>
          </p:cNvPr>
          <p:cNvSpPr/>
          <p:nvPr/>
        </p:nvSpPr>
        <p:spPr>
          <a:xfrm rot="5400000" flipV="1">
            <a:off x="2883530" y="24727"/>
            <a:ext cx="1758104" cy="524909"/>
          </a:xfrm>
          <a:prstGeom prst="roundRect">
            <a:avLst>
              <a:gd name="adj" fmla="val 50000"/>
            </a:avLst>
          </a:prstGeom>
          <a:solidFill>
            <a:srgbClr val="E321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E03368B-B5D0-0E66-1A7D-DD3DB6DDDC5D}"/>
              </a:ext>
            </a:extLst>
          </p:cNvPr>
          <p:cNvSpPr/>
          <p:nvPr/>
        </p:nvSpPr>
        <p:spPr>
          <a:xfrm rot="5400000" flipV="1">
            <a:off x="1716821" y="-535717"/>
            <a:ext cx="1758104" cy="524909"/>
          </a:xfrm>
          <a:prstGeom prst="roundRect">
            <a:avLst>
              <a:gd name="adj" fmla="val 50000"/>
            </a:avLst>
          </a:prstGeom>
          <a:solidFill>
            <a:srgbClr val="E321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6A159CF-1C87-D2D7-21DC-8EA82F40E7AC}"/>
              </a:ext>
            </a:extLst>
          </p:cNvPr>
          <p:cNvSpPr/>
          <p:nvPr/>
        </p:nvSpPr>
        <p:spPr>
          <a:xfrm rot="5400000" flipV="1">
            <a:off x="550112" y="17353"/>
            <a:ext cx="1758104" cy="524909"/>
          </a:xfrm>
          <a:prstGeom prst="roundRect">
            <a:avLst>
              <a:gd name="adj" fmla="val 50000"/>
            </a:avLst>
          </a:prstGeom>
          <a:solidFill>
            <a:srgbClr val="E321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8B5FD70-96BF-76D4-D4FE-2CBC84D90AD6}"/>
              </a:ext>
            </a:extLst>
          </p:cNvPr>
          <p:cNvSpPr/>
          <p:nvPr/>
        </p:nvSpPr>
        <p:spPr>
          <a:xfrm rot="5400000" flipV="1">
            <a:off x="-616597" y="-543092"/>
            <a:ext cx="1758104" cy="524909"/>
          </a:xfrm>
          <a:prstGeom prst="roundRect">
            <a:avLst>
              <a:gd name="adj" fmla="val 50000"/>
            </a:avLst>
          </a:prstGeom>
          <a:solidFill>
            <a:srgbClr val="E321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oogle Shape;704;p70">
            <a:extLst>
              <a:ext uri="{FF2B5EF4-FFF2-40B4-BE49-F238E27FC236}">
                <a16:creationId xmlns:a16="http://schemas.microsoft.com/office/drawing/2014/main" id="{9AB1ADB5-A673-C9BF-A617-DA093A8F2DD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29016" y="5799960"/>
            <a:ext cx="744479" cy="744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705;p70">
            <a:extLst>
              <a:ext uri="{FF2B5EF4-FFF2-40B4-BE49-F238E27FC236}">
                <a16:creationId xmlns:a16="http://schemas.microsoft.com/office/drawing/2014/main" id="{07A70437-BDB7-6FB9-5145-B4C97C2B80E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694" r="1696"/>
          <a:stretch/>
        </p:blipFill>
        <p:spPr>
          <a:xfrm>
            <a:off x="1747296" y="5006422"/>
            <a:ext cx="937080" cy="96998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633;p7">
            <a:extLst>
              <a:ext uri="{FF2B5EF4-FFF2-40B4-BE49-F238E27FC236}">
                <a16:creationId xmlns:a16="http://schemas.microsoft.com/office/drawing/2014/main" id="{E7206FBA-D845-944E-8362-2B544690E3A6}"/>
              </a:ext>
            </a:extLst>
          </p:cNvPr>
          <p:cNvSpPr txBox="1"/>
          <p:nvPr/>
        </p:nvSpPr>
        <p:spPr>
          <a:xfrm>
            <a:off x="4064000" y="4941147"/>
            <a:ext cx="2639125" cy="1318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186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ar-LB" sz="2800" b="1" i="0" u="none" strike="noStrike" cap="none" dirty="0">
                <a:solidFill>
                  <a:schemeClr val="bg1"/>
                </a:solidFill>
                <a:latin typeface="Tajawal Black" panose="00000500000000000000" pitchFamily="2" charset="-78"/>
                <a:ea typeface="Avenir"/>
                <a:cs typeface="Tajawal Black" panose="00000500000000000000" pitchFamily="2" charset="-78"/>
                <a:sym typeface="Avenir"/>
              </a:rPr>
              <a:t>رياضة</a:t>
            </a:r>
            <a:endParaRPr lang="en-US" sz="2800" b="1" i="0" u="none" strike="noStrike" cap="none" dirty="0">
              <a:solidFill>
                <a:schemeClr val="bg1"/>
              </a:solidFill>
              <a:latin typeface="Tajawal Black" panose="00000500000000000000" pitchFamily="2" charset="-78"/>
              <a:ea typeface="Avenir"/>
              <a:cs typeface="Tajawal Black" panose="00000500000000000000" pitchFamily="2" charset="-78"/>
              <a:sym typeface="Avenir"/>
            </a:endParaRPr>
          </a:p>
          <a:p>
            <a:pPr algn="ctr">
              <a:lnSpc>
                <a:spcPct val="101861"/>
              </a:lnSpc>
              <a:buClr>
                <a:srgbClr val="000000"/>
              </a:buClr>
              <a:buSzPts val="3600"/>
            </a:pPr>
            <a:r>
              <a:rPr lang="ar-LB" sz="2800" b="1" i="0" u="none" strike="noStrike" cap="none" dirty="0">
                <a:solidFill>
                  <a:schemeClr val="bg1"/>
                </a:solidFill>
                <a:latin typeface="Tajawal Black" panose="00000500000000000000" pitchFamily="2" charset="-78"/>
                <a:ea typeface="Avenir"/>
                <a:cs typeface="Tajawal Black" panose="00000500000000000000" pitchFamily="2" charset="-78"/>
                <a:sym typeface="Avenir"/>
              </a:rPr>
              <a:t>فنون</a:t>
            </a:r>
          </a:p>
          <a:p>
            <a:pPr marL="0" marR="0" lvl="0" indent="0" algn="ctr" rtl="0">
              <a:lnSpc>
                <a:spcPct val="10186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ar-LB" sz="2800" b="1" i="0" u="none" strike="noStrike" cap="none" dirty="0">
                <a:solidFill>
                  <a:schemeClr val="bg1"/>
                </a:solidFill>
                <a:latin typeface="Tajawal Black" panose="00000500000000000000" pitchFamily="2" charset="-78"/>
                <a:ea typeface="Avenir"/>
                <a:cs typeface="Tajawal Black" panose="00000500000000000000" pitchFamily="2" charset="-78"/>
                <a:sym typeface="Avenir"/>
              </a:rPr>
              <a:t>صحة</a:t>
            </a:r>
            <a:endParaRPr lang="en-US" sz="2800" b="1" i="0" u="none" strike="noStrike" cap="none" dirty="0">
              <a:solidFill>
                <a:schemeClr val="bg1"/>
              </a:solidFill>
              <a:latin typeface="Tajawal Black" panose="00000500000000000000" pitchFamily="2" charset="-78"/>
              <a:ea typeface="Avenir"/>
              <a:cs typeface="Tajawal Black" panose="00000500000000000000" pitchFamily="2" charset="-78"/>
              <a:sym typeface="Avenir"/>
            </a:endParaRPr>
          </a:p>
        </p:txBody>
      </p:sp>
      <p:pic>
        <p:nvPicPr>
          <p:cNvPr id="14" name="Google Shape;712;p20">
            <a:extLst>
              <a:ext uri="{FF2B5EF4-FFF2-40B4-BE49-F238E27FC236}">
                <a16:creationId xmlns:a16="http://schemas.microsoft.com/office/drawing/2014/main" id="{5BDCE6F0-9AF2-8780-2C6F-17597E83872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7865" r="17865"/>
          <a:stretch/>
        </p:blipFill>
        <p:spPr>
          <a:xfrm>
            <a:off x="4064019" y="-31114"/>
            <a:ext cx="4064000" cy="474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716;p20">
            <a:extLst>
              <a:ext uri="{FF2B5EF4-FFF2-40B4-BE49-F238E27FC236}">
                <a16:creationId xmlns:a16="http://schemas.microsoft.com/office/drawing/2014/main" id="{C244992A-0EC8-24D6-0AE7-62859026B8D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768335" y="5210091"/>
            <a:ext cx="915118" cy="915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726;p23">
            <a:extLst>
              <a:ext uri="{FF2B5EF4-FFF2-40B4-BE49-F238E27FC236}">
                <a16:creationId xmlns:a16="http://schemas.microsoft.com/office/drawing/2014/main" id="{470F24E6-71EC-DB9E-FDE2-0252F96E0C9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26940" r="15912"/>
          <a:stretch/>
        </p:blipFill>
        <p:spPr>
          <a:xfrm>
            <a:off x="8127982" y="-31114"/>
            <a:ext cx="4140217" cy="474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727;p23">
            <a:extLst>
              <a:ext uri="{FF2B5EF4-FFF2-40B4-BE49-F238E27FC236}">
                <a16:creationId xmlns:a16="http://schemas.microsoft.com/office/drawing/2014/main" id="{EF7F3EA3-389C-CC20-E46F-6A875BE93F4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318090" y="5894425"/>
            <a:ext cx="630031" cy="630031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28412556-5FE6-8A6F-8C3D-99C3782BC763}"/>
              </a:ext>
            </a:extLst>
          </p:cNvPr>
          <p:cNvSpPr/>
          <p:nvPr/>
        </p:nvSpPr>
        <p:spPr>
          <a:xfrm>
            <a:off x="12423253" y="-1249269"/>
            <a:ext cx="7698468" cy="7698468"/>
          </a:xfrm>
          <a:prstGeom prst="donut">
            <a:avLst/>
          </a:prstGeom>
          <a:solidFill>
            <a:srgbClr val="39A9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Circle: Hollow 26">
            <a:extLst>
              <a:ext uri="{FF2B5EF4-FFF2-40B4-BE49-F238E27FC236}">
                <a16:creationId xmlns:a16="http://schemas.microsoft.com/office/drawing/2014/main" id="{9B20872F-0446-6C59-C9EE-F4AF88341D17}"/>
              </a:ext>
            </a:extLst>
          </p:cNvPr>
          <p:cNvSpPr/>
          <p:nvPr/>
        </p:nvSpPr>
        <p:spPr>
          <a:xfrm>
            <a:off x="-7683580" y="-1017978"/>
            <a:ext cx="6588126" cy="6588126"/>
          </a:xfrm>
          <a:prstGeom prst="donut">
            <a:avLst/>
          </a:prstGeom>
          <a:solidFill>
            <a:srgbClr val="E321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8" name="Picture Placeholder 7">
            <a:extLst>
              <a:ext uri="{FF2B5EF4-FFF2-40B4-BE49-F238E27FC236}">
                <a16:creationId xmlns:a16="http://schemas.microsoft.com/office/drawing/2014/main" id="{CEC15A3D-9192-5B1C-869E-AECD45818F0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72" r="6886"/>
          <a:stretch/>
        </p:blipFill>
        <p:spPr>
          <a:xfrm>
            <a:off x="3422144" y="6993715"/>
            <a:ext cx="5486402" cy="5486402"/>
          </a:xfrm>
          <a:custGeom>
            <a:avLst/>
            <a:gdLst>
              <a:gd name="connsiteX0" fmla="*/ 2743201 w 5486402"/>
              <a:gd name="connsiteY0" fmla="*/ 0 h 5486402"/>
              <a:gd name="connsiteX1" fmla="*/ 5486402 w 5486402"/>
              <a:gd name="connsiteY1" fmla="*/ 2743201 h 5486402"/>
              <a:gd name="connsiteX2" fmla="*/ 2743201 w 5486402"/>
              <a:gd name="connsiteY2" fmla="*/ 5486402 h 5486402"/>
              <a:gd name="connsiteX3" fmla="*/ 0 w 5486402"/>
              <a:gd name="connsiteY3" fmla="*/ 2743201 h 5486402"/>
              <a:gd name="connsiteX4" fmla="*/ 2743201 w 5486402"/>
              <a:gd name="connsiteY4" fmla="*/ 0 h 548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86402" h="5486402">
                <a:moveTo>
                  <a:pt x="2743201" y="0"/>
                </a:moveTo>
                <a:cubicBezTo>
                  <a:pt x="4258229" y="0"/>
                  <a:pt x="5486402" y="1228173"/>
                  <a:pt x="5486402" y="2743201"/>
                </a:cubicBezTo>
                <a:cubicBezTo>
                  <a:pt x="5486402" y="4258229"/>
                  <a:pt x="4258229" y="5486402"/>
                  <a:pt x="2743201" y="5486402"/>
                </a:cubicBezTo>
                <a:cubicBezTo>
                  <a:pt x="1228173" y="5486402"/>
                  <a:pt x="0" y="4258229"/>
                  <a:pt x="0" y="2743201"/>
                </a:cubicBezTo>
                <a:cubicBezTo>
                  <a:pt x="0" y="1228173"/>
                  <a:pt x="1228173" y="0"/>
                  <a:pt x="2743201" y="0"/>
                </a:cubicBezTo>
                <a:close/>
              </a:path>
            </a:pathLst>
          </a:cu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7DB6CB8-63A1-23B6-F1B3-25F59818C84C}"/>
              </a:ext>
            </a:extLst>
          </p:cNvPr>
          <p:cNvSpPr txBox="1"/>
          <p:nvPr/>
        </p:nvSpPr>
        <p:spPr>
          <a:xfrm>
            <a:off x="12279453" y="2597317"/>
            <a:ext cx="46343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LB" sz="4000" b="0" i="0" dirty="0">
                <a:solidFill>
                  <a:srgbClr val="39A9E0"/>
                </a:solidFill>
                <a:effectLst/>
                <a:latin typeface="Tajawal" panose="00000500000000000000" pitchFamily="2" charset="-78"/>
                <a:cs typeface="Tajawal" panose="00000500000000000000" pitchFamily="2" charset="-78"/>
              </a:rPr>
              <a:t>عن منصة</a:t>
            </a:r>
          </a:p>
          <a:p>
            <a:pPr algn="r" rtl="1"/>
            <a:r>
              <a:rPr lang="ar-LB" sz="4000" b="0" i="0" dirty="0">
                <a:solidFill>
                  <a:srgbClr val="E3212B"/>
                </a:solidFill>
                <a:effectLst/>
                <a:latin typeface="Tajawal Black" panose="00000500000000000000" pitchFamily="2" charset="-78"/>
                <a:cs typeface="Tajawal Black" panose="00000500000000000000" pitchFamily="2" charset="-78"/>
              </a:rPr>
              <a:t>نحن</a:t>
            </a:r>
            <a:r>
              <a:rPr lang="ar-LB" sz="4000" dirty="0">
                <a:solidFill>
                  <a:srgbClr val="E3212B"/>
                </a:solidFill>
                <a:latin typeface="Tajawal Black" panose="00000500000000000000" pitchFamily="2" charset="-78"/>
                <a:cs typeface="Tajawal Black" panose="00000500000000000000" pitchFamily="2" charset="-78"/>
              </a:rPr>
              <a:t>ٌ</a:t>
            </a:r>
            <a:r>
              <a:rPr lang="ar-LB" sz="4000" b="0" i="0" dirty="0">
                <a:solidFill>
                  <a:srgbClr val="E3212B"/>
                </a:solidFill>
                <a:effectLst/>
                <a:latin typeface="Tajawal Black" panose="00000500000000000000" pitchFamily="2" charset="-78"/>
                <a:cs typeface="Tajawal Black" panose="00000500000000000000" pitchFamily="2" charset="-78"/>
              </a:rPr>
              <a:t> متطوعون/ات</a:t>
            </a:r>
          </a:p>
        </p:txBody>
      </p:sp>
    </p:spTree>
    <p:extLst>
      <p:ext uri="{BB962C8B-B14F-4D97-AF65-F5344CB8AC3E}">
        <p14:creationId xmlns:p14="http://schemas.microsoft.com/office/powerpoint/2010/main" val="2979732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ircle: Hollow 6">
            <a:extLst>
              <a:ext uri="{FF2B5EF4-FFF2-40B4-BE49-F238E27FC236}">
                <a16:creationId xmlns:a16="http://schemas.microsoft.com/office/drawing/2014/main" id="{99B77B2A-716D-0E06-A27F-7BA6DF30CCA4}"/>
              </a:ext>
            </a:extLst>
          </p:cNvPr>
          <p:cNvSpPr/>
          <p:nvPr/>
        </p:nvSpPr>
        <p:spPr>
          <a:xfrm>
            <a:off x="-2444297" y="-478971"/>
            <a:ext cx="7698468" cy="7698468"/>
          </a:xfrm>
          <a:prstGeom prst="donut">
            <a:avLst/>
          </a:prstGeom>
          <a:solidFill>
            <a:srgbClr val="39A9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Circle: Hollow 5">
            <a:extLst>
              <a:ext uri="{FF2B5EF4-FFF2-40B4-BE49-F238E27FC236}">
                <a16:creationId xmlns:a16="http://schemas.microsoft.com/office/drawing/2014/main" id="{EBD713FF-D988-6B65-0990-161CB013BBFD}"/>
              </a:ext>
            </a:extLst>
          </p:cNvPr>
          <p:cNvSpPr/>
          <p:nvPr/>
        </p:nvSpPr>
        <p:spPr>
          <a:xfrm>
            <a:off x="-1889126" y="96837"/>
            <a:ext cx="6588126" cy="6588126"/>
          </a:xfrm>
          <a:prstGeom prst="donut">
            <a:avLst/>
          </a:prstGeom>
          <a:solidFill>
            <a:srgbClr val="E321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C36E16-F0FB-9C3F-8748-CD6122E1766A}"/>
              </a:ext>
            </a:extLst>
          </p:cNvPr>
          <p:cNvSpPr txBox="1"/>
          <p:nvPr/>
        </p:nvSpPr>
        <p:spPr>
          <a:xfrm>
            <a:off x="6211388" y="2597317"/>
            <a:ext cx="46343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LB" sz="4000" b="0" i="0" dirty="0">
                <a:solidFill>
                  <a:srgbClr val="39A9E0"/>
                </a:solidFill>
                <a:effectLst/>
                <a:latin typeface="Tajawal" panose="00000500000000000000" pitchFamily="2" charset="-78"/>
                <a:cs typeface="Tajawal" panose="00000500000000000000" pitchFamily="2" charset="-78"/>
              </a:rPr>
              <a:t>عن منصة</a:t>
            </a:r>
          </a:p>
          <a:p>
            <a:pPr algn="r" rtl="1"/>
            <a:r>
              <a:rPr lang="ar-LB" sz="4000" b="0" i="0" dirty="0">
                <a:solidFill>
                  <a:srgbClr val="E3212B"/>
                </a:solidFill>
                <a:effectLst/>
                <a:latin typeface="Tajawal Black" panose="00000500000000000000" pitchFamily="2" charset="-78"/>
                <a:cs typeface="Tajawal Black" panose="00000500000000000000" pitchFamily="2" charset="-78"/>
              </a:rPr>
              <a:t>نحن</a:t>
            </a:r>
            <a:r>
              <a:rPr lang="ar-LB" sz="4000" dirty="0">
                <a:solidFill>
                  <a:srgbClr val="E3212B"/>
                </a:solidFill>
                <a:latin typeface="Tajawal Black" panose="00000500000000000000" pitchFamily="2" charset="-78"/>
                <a:cs typeface="Tajawal Black" panose="00000500000000000000" pitchFamily="2" charset="-78"/>
              </a:rPr>
              <a:t>ٌ</a:t>
            </a:r>
            <a:r>
              <a:rPr lang="ar-LB" sz="4000" b="0" i="0" dirty="0">
                <a:solidFill>
                  <a:srgbClr val="E3212B"/>
                </a:solidFill>
                <a:effectLst/>
                <a:latin typeface="Tajawal Black" panose="00000500000000000000" pitchFamily="2" charset="-78"/>
                <a:cs typeface="Tajawal Black" panose="00000500000000000000" pitchFamily="2" charset="-78"/>
              </a:rPr>
              <a:t> متطوعون/ات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258A25C-7ADA-2C83-A658-6A7ED0B4808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72" r="6886"/>
          <a:stretch/>
        </p:blipFill>
        <p:spPr>
          <a:xfrm>
            <a:off x="-1337482" y="685799"/>
            <a:ext cx="5486402" cy="5486402"/>
          </a:xfrm>
        </p:spPr>
      </p:pic>
      <p:pic>
        <p:nvPicPr>
          <p:cNvPr id="24" name="Google Shape;433;p44" descr="Icon&#10;&#10;Description automatically generated with low confidence">
            <a:extLst>
              <a:ext uri="{FF2B5EF4-FFF2-40B4-BE49-F238E27FC236}">
                <a16:creationId xmlns:a16="http://schemas.microsoft.com/office/drawing/2014/main" id="{BE026E36-642C-FFCD-905A-71F05D55390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56936" y="-24166"/>
            <a:ext cx="1645747" cy="9384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Heart 3">
            <a:extLst>
              <a:ext uri="{FF2B5EF4-FFF2-40B4-BE49-F238E27FC236}">
                <a16:creationId xmlns:a16="http://schemas.microsoft.com/office/drawing/2014/main" id="{419AB0FB-0D80-77B5-6D19-7411B9C292F5}"/>
              </a:ext>
            </a:extLst>
          </p:cNvPr>
          <p:cNvSpPr/>
          <p:nvPr/>
        </p:nvSpPr>
        <p:spPr>
          <a:xfrm rot="20728174">
            <a:off x="5638884" y="7051330"/>
            <a:ext cx="834545" cy="738066"/>
          </a:xfrm>
          <a:prstGeom prst="heart">
            <a:avLst/>
          </a:prstGeom>
          <a:solidFill>
            <a:srgbClr val="E3212B"/>
          </a:solidFill>
          <a:ln w="38100">
            <a:solidFill>
              <a:schemeClr val="bg1"/>
            </a:solidFill>
          </a:ln>
          <a:effectLst>
            <a:outerShdw blurRad="1016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640FDC9A-1FA7-CABA-F83E-B7A2CAC50DA1}"/>
              </a:ext>
            </a:extLst>
          </p:cNvPr>
          <p:cNvSpPr/>
          <p:nvPr/>
        </p:nvSpPr>
        <p:spPr>
          <a:xfrm rot="1378530">
            <a:off x="6214163" y="-785807"/>
            <a:ext cx="693890" cy="613672"/>
          </a:xfrm>
          <a:prstGeom prst="heart">
            <a:avLst/>
          </a:prstGeom>
          <a:solidFill>
            <a:srgbClr val="00AEF6"/>
          </a:solidFill>
          <a:ln w="38100">
            <a:solidFill>
              <a:schemeClr val="bg1"/>
            </a:solidFill>
          </a:ln>
          <a:effectLst>
            <a:outerShdw blurRad="1016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eart 18">
            <a:extLst>
              <a:ext uri="{FF2B5EF4-FFF2-40B4-BE49-F238E27FC236}">
                <a16:creationId xmlns:a16="http://schemas.microsoft.com/office/drawing/2014/main" id="{CFDA455E-96D2-27D0-DA42-56A48AB3458E}"/>
              </a:ext>
            </a:extLst>
          </p:cNvPr>
          <p:cNvSpPr/>
          <p:nvPr/>
        </p:nvSpPr>
        <p:spPr>
          <a:xfrm rot="472756">
            <a:off x="11631688" y="7077969"/>
            <a:ext cx="530650" cy="469304"/>
          </a:xfrm>
          <a:prstGeom prst="heart">
            <a:avLst/>
          </a:prstGeom>
          <a:solidFill>
            <a:srgbClr val="6FBE44"/>
          </a:solidFill>
          <a:ln w="38100">
            <a:solidFill>
              <a:schemeClr val="bg1"/>
            </a:solidFill>
          </a:ln>
          <a:effectLst>
            <a:outerShdw blurRad="1016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A49EC28-258D-C60C-9455-0EF86CB4E2C7}"/>
              </a:ext>
            </a:extLst>
          </p:cNvPr>
          <p:cNvGrpSpPr/>
          <p:nvPr/>
        </p:nvGrpSpPr>
        <p:grpSpPr>
          <a:xfrm>
            <a:off x="-451526" y="-6424939"/>
            <a:ext cx="6184306" cy="6227295"/>
            <a:chOff x="-581401" y="-24166"/>
            <a:chExt cx="6971099" cy="7019557"/>
          </a:xfrm>
        </p:grpSpPr>
        <p:sp>
          <p:nvSpPr>
            <p:cNvPr id="22" name="Google Shape;784;p12">
              <a:extLst>
                <a:ext uri="{FF2B5EF4-FFF2-40B4-BE49-F238E27FC236}">
                  <a16:creationId xmlns:a16="http://schemas.microsoft.com/office/drawing/2014/main" id="{B7BE2C74-C5DE-08E1-BC54-26DEA09EDE2A}"/>
                </a:ext>
              </a:extLst>
            </p:cNvPr>
            <p:cNvSpPr txBox="1"/>
            <p:nvPr/>
          </p:nvSpPr>
          <p:spPr>
            <a:xfrm>
              <a:off x="1933399" y="6540358"/>
              <a:ext cx="3309480" cy="4550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 dirty="0" err="1">
                  <a:solidFill>
                    <a:srgbClr val="E3212B"/>
                  </a:solidFill>
                  <a:latin typeface="Tajawal" panose="00000500000000000000" pitchFamily="2" charset="-78"/>
                  <a:ea typeface="Avenir"/>
                  <a:cs typeface="Tajawal" panose="00000500000000000000" pitchFamily="2" charset="-78"/>
                  <a:sym typeface="Avenir"/>
                </a:rPr>
                <a:t>المتطوعون</a:t>
              </a:r>
              <a:r>
                <a:rPr lang="en-US" sz="3200" b="1" i="0" u="none" strike="noStrike" cap="none" dirty="0">
                  <a:solidFill>
                    <a:srgbClr val="E3212B"/>
                  </a:solidFill>
                  <a:latin typeface="Tajawal" panose="00000500000000000000" pitchFamily="2" charset="-78"/>
                  <a:ea typeface="Avenir"/>
                  <a:cs typeface="Tajawal" panose="00000500000000000000" pitchFamily="2" charset="-78"/>
                  <a:sym typeface="Avenir"/>
                </a:rPr>
                <a:t>/</a:t>
              </a:r>
              <a:r>
                <a:rPr lang="en-US" sz="3200" b="1" i="0" u="none" strike="noStrike" cap="none" dirty="0" err="1">
                  <a:solidFill>
                    <a:srgbClr val="E3212B"/>
                  </a:solidFill>
                  <a:latin typeface="Tajawal" panose="00000500000000000000" pitchFamily="2" charset="-78"/>
                  <a:ea typeface="Avenir"/>
                  <a:cs typeface="Tajawal" panose="00000500000000000000" pitchFamily="2" charset="-78"/>
                  <a:sym typeface="Avenir"/>
                </a:rPr>
                <a:t>ات</a:t>
              </a:r>
              <a:endParaRPr sz="3200" b="1" i="0" u="none" strike="noStrike" cap="none" dirty="0">
                <a:solidFill>
                  <a:srgbClr val="E3212B"/>
                </a:solidFill>
                <a:latin typeface="Tajawal" panose="00000500000000000000" pitchFamily="2" charset="-78"/>
                <a:ea typeface="Avenir"/>
                <a:cs typeface="Tajawal" panose="00000500000000000000" pitchFamily="2" charset="-78"/>
                <a:sym typeface="Avenir"/>
              </a:endParaRPr>
            </a:p>
          </p:txBody>
        </p:sp>
        <p:sp>
          <p:nvSpPr>
            <p:cNvPr id="25" name="Google Shape;785;p12">
              <a:extLst>
                <a:ext uri="{FF2B5EF4-FFF2-40B4-BE49-F238E27FC236}">
                  <a16:creationId xmlns:a16="http://schemas.microsoft.com/office/drawing/2014/main" id="{C9BBABF4-4106-02B2-DBF7-1D0A98E32DF8}"/>
                </a:ext>
              </a:extLst>
            </p:cNvPr>
            <p:cNvSpPr txBox="1"/>
            <p:nvPr/>
          </p:nvSpPr>
          <p:spPr>
            <a:xfrm flipH="1">
              <a:off x="-581401" y="6604432"/>
              <a:ext cx="2663932" cy="3016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 dirty="0" err="1">
                  <a:solidFill>
                    <a:srgbClr val="6FBE44"/>
                  </a:solidFill>
                  <a:latin typeface="Tajawal" panose="00000500000000000000" pitchFamily="2" charset="-78"/>
                  <a:ea typeface="Avenir"/>
                  <a:cs typeface="Tajawal" panose="00000500000000000000" pitchFamily="2" charset="-78"/>
                  <a:sym typeface="Avenir"/>
                </a:rPr>
                <a:t>الشركاء</a:t>
              </a:r>
              <a:endParaRPr sz="3200" b="1" i="0" u="none" strike="noStrike" cap="none" dirty="0">
                <a:solidFill>
                  <a:srgbClr val="6FBE44"/>
                </a:solidFill>
                <a:latin typeface="Tajawal" panose="00000500000000000000" pitchFamily="2" charset="-78"/>
                <a:ea typeface="Avenir"/>
                <a:cs typeface="Tajawal" panose="00000500000000000000" pitchFamily="2" charset="-78"/>
                <a:sym typeface="Avenir"/>
              </a:endParaRPr>
            </a:p>
          </p:txBody>
        </p:sp>
        <p:sp>
          <p:nvSpPr>
            <p:cNvPr id="26" name="Google Shape;786;p12">
              <a:extLst>
                <a:ext uri="{FF2B5EF4-FFF2-40B4-BE49-F238E27FC236}">
                  <a16:creationId xmlns:a16="http://schemas.microsoft.com/office/drawing/2014/main" id="{799A6716-1F82-9F31-18E7-29A92F3F3134}"/>
                </a:ext>
              </a:extLst>
            </p:cNvPr>
            <p:cNvSpPr txBox="1"/>
            <p:nvPr/>
          </p:nvSpPr>
          <p:spPr>
            <a:xfrm>
              <a:off x="2132825" y="1902170"/>
              <a:ext cx="3619996" cy="3916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 dirty="0" err="1">
                  <a:solidFill>
                    <a:srgbClr val="6FBE44"/>
                  </a:solidFill>
                  <a:latin typeface="Tajawal" panose="00000500000000000000" pitchFamily="2" charset="-78"/>
                  <a:ea typeface="Avenir"/>
                  <a:cs typeface="Tajawal" panose="00000500000000000000" pitchFamily="2" charset="-78"/>
                  <a:sym typeface="Avenir"/>
                </a:rPr>
                <a:t>اللجنة</a:t>
              </a:r>
              <a:r>
                <a:rPr lang="en-US" sz="3200" b="1" i="0" u="none" strike="noStrike" cap="none" dirty="0">
                  <a:solidFill>
                    <a:srgbClr val="6FBE44"/>
                  </a:solidFill>
                  <a:latin typeface="Tajawal" panose="00000500000000000000" pitchFamily="2" charset="-78"/>
                  <a:ea typeface="Avenir"/>
                  <a:cs typeface="Tajawal" panose="00000500000000000000" pitchFamily="2" charset="-78"/>
                  <a:sym typeface="Avenir"/>
                </a:rPr>
                <a:t> </a:t>
              </a:r>
              <a:r>
                <a:rPr lang="en-US" sz="3200" b="1" i="0" u="none" strike="noStrike" cap="none" dirty="0" err="1">
                  <a:solidFill>
                    <a:srgbClr val="6FBE44"/>
                  </a:solidFill>
                  <a:latin typeface="Tajawal" panose="00000500000000000000" pitchFamily="2" charset="-78"/>
                  <a:ea typeface="Avenir"/>
                  <a:cs typeface="Tajawal" panose="00000500000000000000" pitchFamily="2" charset="-78"/>
                  <a:sym typeface="Avenir"/>
                </a:rPr>
                <a:t>التسييرية</a:t>
              </a:r>
              <a:endParaRPr sz="3200" b="1" i="0" u="none" strike="noStrike" cap="none" dirty="0">
                <a:solidFill>
                  <a:srgbClr val="6FBE44"/>
                </a:solidFill>
                <a:latin typeface="Tajawal" panose="00000500000000000000" pitchFamily="2" charset="-78"/>
                <a:ea typeface="Avenir"/>
                <a:cs typeface="Tajawal" panose="00000500000000000000" pitchFamily="2" charset="-78"/>
                <a:sym typeface="Avenir"/>
              </a:endParaRPr>
            </a:p>
          </p:txBody>
        </p:sp>
        <p:sp>
          <p:nvSpPr>
            <p:cNvPr id="27" name="Google Shape;810;p12">
              <a:extLst>
                <a:ext uri="{FF2B5EF4-FFF2-40B4-BE49-F238E27FC236}">
                  <a16:creationId xmlns:a16="http://schemas.microsoft.com/office/drawing/2014/main" id="{CEF5B368-2BF3-7895-286C-093D1A757E56}"/>
                </a:ext>
              </a:extLst>
            </p:cNvPr>
            <p:cNvSpPr txBox="1"/>
            <p:nvPr/>
          </p:nvSpPr>
          <p:spPr>
            <a:xfrm>
              <a:off x="3080218" y="3193318"/>
              <a:ext cx="3309480" cy="4008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 dirty="0" err="1">
                  <a:solidFill>
                    <a:srgbClr val="E3212B"/>
                  </a:solidFill>
                  <a:latin typeface="Tajawal" panose="00000500000000000000" pitchFamily="2" charset="-78"/>
                  <a:ea typeface="Avenir"/>
                  <a:cs typeface="Tajawal" panose="00000500000000000000" pitchFamily="2" charset="-78"/>
                  <a:sym typeface="Avenir"/>
                </a:rPr>
                <a:t>اللجنة</a:t>
              </a:r>
              <a:r>
                <a:rPr lang="en-US" sz="3200" b="1" i="0" u="none" strike="noStrike" cap="none" dirty="0">
                  <a:solidFill>
                    <a:srgbClr val="E3212B"/>
                  </a:solidFill>
                  <a:latin typeface="Tajawal" panose="00000500000000000000" pitchFamily="2" charset="-78"/>
                  <a:ea typeface="Avenir"/>
                  <a:cs typeface="Tajawal" panose="00000500000000000000" pitchFamily="2" charset="-78"/>
                  <a:sym typeface="Avenir"/>
                </a:rPr>
                <a:t> </a:t>
              </a:r>
              <a:r>
                <a:rPr lang="en-US" sz="3200" b="1" i="0" u="none" strike="noStrike" cap="none" dirty="0" err="1">
                  <a:solidFill>
                    <a:srgbClr val="E3212B"/>
                  </a:solidFill>
                  <a:latin typeface="Tajawal" panose="00000500000000000000" pitchFamily="2" charset="-78"/>
                  <a:ea typeface="Avenir"/>
                  <a:cs typeface="Tajawal" panose="00000500000000000000" pitchFamily="2" charset="-78"/>
                  <a:sym typeface="Avenir"/>
                </a:rPr>
                <a:t>الإدارية</a:t>
              </a:r>
              <a:endParaRPr sz="3200" b="1" i="0" u="none" strike="noStrike" cap="none" dirty="0">
                <a:solidFill>
                  <a:srgbClr val="E3212B"/>
                </a:solidFill>
                <a:latin typeface="Tajawal" panose="00000500000000000000" pitchFamily="2" charset="-78"/>
                <a:ea typeface="Avenir"/>
                <a:cs typeface="Tajawal" panose="00000500000000000000" pitchFamily="2" charset="-78"/>
                <a:sym typeface="Avenir"/>
              </a:endParaRPr>
            </a:p>
          </p:txBody>
        </p:sp>
        <p:sp>
          <p:nvSpPr>
            <p:cNvPr id="28" name="Google Shape;811;p12">
              <a:extLst>
                <a:ext uri="{FF2B5EF4-FFF2-40B4-BE49-F238E27FC236}">
                  <a16:creationId xmlns:a16="http://schemas.microsoft.com/office/drawing/2014/main" id="{F4D96911-0F7B-8FFB-E96B-5DE231B66AFF}"/>
                </a:ext>
              </a:extLst>
            </p:cNvPr>
            <p:cNvSpPr txBox="1"/>
            <p:nvPr/>
          </p:nvSpPr>
          <p:spPr>
            <a:xfrm>
              <a:off x="2430842" y="4415261"/>
              <a:ext cx="1856071" cy="2512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 dirty="0" err="1">
                  <a:solidFill>
                    <a:srgbClr val="39A9E0"/>
                  </a:solidFill>
                  <a:latin typeface="Tajawal" panose="00000500000000000000" pitchFamily="2" charset="-78"/>
                  <a:ea typeface="Avenir"/>
                  <a:cs typeface="Tajawal" panose="00000500000000000000" pitchFamily="2" charset="-78"/>
                  <a:sym typeface="Avenir"/>
                </a:rPr>
                <a:t>المنصة</a:t>
              </a:r>
              <a:endParaRPr sz="3200" b="1" i="0" u="none" strike="noStrike" cap="none" dirty="0">
                <a:solidFill>
                  <a:srgbClr val="39A9E0"/>
                </a:solidFill>
                <a:latin typeface="Tajawal" panose="00000500000000000000" pitchFamily="2" charset="-78"/>
                <a:ea typeface="Avenir"/>
                <a:cs typeface="Tajawal" panose="00000500000000000000" pitchFamily="2" charset="-78"/>
                <a:sym typeface="Avenir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42291CA-FD77-DE9F-85FD-645887F86FCE}"/>
                </a:ext>
              </a:extLst>
            </p:cNvPr>
            <p:cNvGrpSpPr/>
            <p:nvPr/>
          </p:nvGrpSpPr>
          <p:grpSpPr>
            <a:xfrm>
              <a:off x="931147" y="-24166"/>
              <a:ext cx="2984515" cy="6306413"/>
              <a:chOff x="6400354" y="-120149"/>
              <a:chExt cx="2984515" cy="6306413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5B2C0887-E9AD-4A73-A6B8-F13B995A1E72}"/>
                  </a:ext>
                </a:extLst>
              </p:cNvPr>
              <p:cNvGrpSpPr/>
              <p:nvPr/>
            </p:nvGrpSpPr>
            <p:grpSpPr>
              <a:xfrm>
                <a:off x="6534570" y="-120149"/>
                <a:ext cx="2716084" cy="6037982"/>
                <a:chOff x="7069560" y="-133350"/>
                <a:chExt cx="2716084" cy="6037982"/>
              </a:xfrm>
            </p:grpSpPr>
            <p:cxnSp>
              <p:nvCxnSpPr>
                <p:cNvPr id="36" name="Elbow Connector 18">
                  <a:extLst>
                    <a:ext uri="{FF2B5EF4-FFF2-40B4-BE49-F238E27FC236}">
                      <a16:creationId xmlns:a16="http://schemas.microsoft.com/office/drawing/2014/main" id="{56ABBF86-90A1-4A69-FF39-3E94B0020BCA}"/>
                    </a:ext>
                  </a:extLst>
                </p:cNvPr>
                <p:cNvCxnSpPr/>
                <p:nvPr/>
              </p:nvCxnSpPr>
              <p:spPr>
                <a:xfrm rot="5400000">
                  <a:off x="7222112" y="559813"/>
                  <a:ext cx="2834126" cy="1447800"/>
                </a:xfrm>
                <a:prstGeom prst="bentConnector3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Elbow Connector 20">
                  <a:extLst>
                    <a:ext uri="{FF2B5EF4-FFF2-40B4-BE49-F238E27FC236}">
                      <a16:creationId xmlns:a16="http://schemas.microsoft.com/office/drawing/2014/main" id="{7292E3EC-51CB-856E-0C6A-BEB2A5DD9CFB}"/>
                    </a:ext>
                  </a:extLst>
                </p:cNvPr>
                <p:cNvCxnSpPr/>
                <p:nvPr/>
              </p:nvCxnSpPr>
              <p:spPr>
                <a:xfrm rot="16200000" flipH="1">
                  <a:off x="7516741" y="2144698"/>
                  <a:ext cx="1987127" cy="1190059"/>
                </a:xfrm>
                <a:prstGeom prst="bentConnector3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Elbow Connector 24">
                  <a:extLst>
                    <a:ext uri="{FF2B5EF4-FFF2-40B4-BE49-F238E27FC236}">
                      <a16:creationId xmlns:a16="http://schemas.microsoft.com/office/drawing/2014/main" id="{865741C4-834E-B081-FC66-2DD52786E308}"/>
                    </a:ext>
                  </a:extLst>
                </p:cNvPr>
                <p:cNvCxnSpPr/>
                <p:nvPr/>
              </p:nvCxnSpPr>
              <p:spPr>
                <a:xfrm rot="5400000">
                  <a:off x="7902784" y="3552810"/>
                  <a:ext cx="1574435" cy="830664"/>
                </a:xfrm>
                <a:prstGeom prst="bentConnector3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Elbow Connector 83">
                  <a:extLst>
                    <a:ext uri="{FF2B5EF4-FFF2-40B4-BE49-F238E27FC236}">
                      <a16:creationId xmlns:a16="http://schemas.microsoft.com/office/drawing/2014/main" id="{D4D60371-41BF-1B34-C9A6-44017B8E0624}"/>
                    </a:ext>
                  </a:extLst>
                </p:cNvPr>
                <p:cNvCxnSpPr>
                  <a:endCxn id="35" idx="0"/>
                </p:cNvCxnSpPr>
                <p:nvPr/>
              </p:nvCxnSpPr>
              <p:spPr>
                <a:xfrm rot="5400000">
                  <a:off x="6824648" y="4453638"/>
                  <a:ext cx="1695906" cy="1206081"/>
                </a:xfrm>
                <a:prstGeom prst="bentConnector3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Elbow Connector 84">
                  <a:extLst>
                    <a:ext uri="{FF2B5EF4-FFF2-40B4-BE49-F238E27FC236}">
                      <a16:creationId xmlns:a16="http://schemas.microsoft.com/office/drawing/2014/main" id="{B779B5F6-3982-3FD4-8EB0-A5839ACC1A3B}"/>
                    </a:ext>
                  </a:extLst>
                </p:cNvPr>
                <p:cNvCxnSpPr>
                  <a:endCxn id="34" idx="0"/>
                </p:cNvCxnSpPr>
                <p:nvPr/>
              </p:nvCxnSpPr>
              <p:spPr>
                <a:xfrm rot="16200000" flipH="1">
                  <a:off x="8192094" y="4290799"/>
                  <a:ext cx="1676125" cy="1510974"/>
                </a:xfrm>
                <a:prstGeom prst="bentConnector3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DA0B2D8D-D250-E724-A4C3-16B0A9014D19}"/>
                  </a:ext>
                </a:extLst>
              </p:cNvPr>
              <p:cNvSpPr/>
              <p:nvPr/>
            </p:nvSpPr>
            <p:spPr>
              <a:xfrm>
                <a:off x="7246069" y="1887715"/>
                <a:ext cx="268432" cy="268432"/>
              </a:xfrm>
              <a:prstGeom prst="ellipse">
                <a:avLst/>
              </a:prstGeom>
              <a:solidFill>
                <a:srgbClr val="6FBE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39A9E0"/>
                  </a:solidFill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B86F8ECC-AA99-E05B-73FD-50BF47837D11}"/>
                  </a:ext>
                </a:extLst>
              </p:cNvPr>
              <p:cNvSpPr/>
              <p:nvPr/>
            </p:nvSpPr>
            <p:spPr>
              <a:xfrm>
                <a:off x="8415208" y="3144255"/>
                <a:ext cx="268431" cy="268432"/>
              </a:xfrm>
              <a:prstGeom prst="ellipse">
                <a:avLst/>
              </a:prstGeom>
              <a:solidFill>
                <a:srgbClr val="E3212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39A9E0"/>
                  </a:solidFill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D57E4C1-DE1D-8DAB-6DDC-89255BD2CA56}"/>
                  </a:ext>
                </a:extLst>
              </p:cNvPr>
              <p:cNvSpPr/>
              <p:nvPr/>
            </p:nvSpPr>
            <p:spPr>
              <a:xfrm>
                <a:off x="7602032" y="4365913"/>
                <a:ext cx="268431" cy="26843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39A9E0"/>
                  </a:solidFill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37DFAC8E-7919-0E8D-FB30-055E2C225392}"/>
                  </a:ext>
                </a:extLst>
              </p:cNvPr>
              <p:cNvSpPr/>
              <p:nvPr/>
            </p:nvSpPr>
            <p:spPr>
              <a:xfrm>
                <a:off x="9116437" y="5897550"/>
                <a:ext cx="268432" cy="268432"/>
              </a:xfrm>
              <a:prstGeom prst="ellipse">
                <a:avLst/>
              </a:prstGeom>
              <a:solidFill>
                <a:srgbClr val="E3212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39A9E0"/>
                  </a:solidFill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6F3AFB4E-C61A-F5D4-6F97-23975AA37E50}"/>
                  </a:ext>
                </a:extLst>
              </p:cNvPr>
              <p:cNvSpPr/>
              <p:nvPr/>
            </p:nvSpPr>
            <p:spPr>
              <a:xfrm>
                <a:off x="6400354" y="5917832"/>
                <a:ext cx="268432" cy="268432"/>
              </a:xfrm>
              <a:prstGeom prst="ellipse">
                <a:avLst/>
              </a:prstGeom>
              <a:solidFill>
                <a:srgbClr val="6FBE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39A9E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488959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ircle: Hollow 33">
            <a:extLst>
              <a:ext uri="{FF2B5EF4-FFF2-40B4-BE49-F238E27FC236}">
                <a16:creationId xmlns:a16="http://schemas.microsoft.com/office/drawing/2014/main" id="{77C94731-EB5F-F77C-5D87-58012CD74C2C}"/>
              </a:ext>
            </a:extLst>
          </p:cNvPr>
          <p:cNvSpPr/>
          <p:nvPr/>
        </p:nvSpPr>
        <p:spPr>
          <a:xfrm>
            <a:off x="3695360" y="407878"/>
            <a:ext cx="1923608" cy="1923608"/>
          </a:xfrm>
          <a:prstGeom prst="donut">
            <a:avLst/>
          </a:prstGeom>
          <a:solidFill>
            <a:srgbClr val="39A9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Circle: Hollow 32">
            <a:extLst>
              <a:ext uri="{FF2B5EF4-FFF2-40B4-BE49-F238E27FC236}">
                <a16:creationId xmlns:a16="http://schemas.microsoft.com/office/drawing/2014/main" id="{BC02CFB2-602A-07A7-D527-A0893E5C452F}"/>
              </a:ext>
            </a:extLst>
          </p:cNvPr>
          <p:cNvSpPr/>
          <p:nvPr/>
        </p:nvSpPr>
        <p:spPr>
          <a:xfrm>
            <a:off x="10031470" y="2331486"/>
            <a:ext cx="1977500" cy="1977500"/>
          </a:xfrm>
          <a:prstGeom prst="donut">
            <a:avLst/>
          </a:prstGeom>
          <a:solidFill>
            <a:srgbClr val="E321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29E8DC-61C9-E0CF-7F98-8A630DB3956E}"/>
              </a:ext>
            </a:extLst>
          </p:cNvPr>
          <p:cNvSpPr txBox="1"/>
          <p:nvPr/>
        </p:nvSpPr>
        <p:spPr>
          <a:xfrm>
            <a:off x="6587650" y="4610113"/>
            <a:ext cx="44042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4000" dirty="0" err="1">
                <a:solidFill>
                  <a:srgbClr val="00AEF6"/>
                </a:solidFill>
                <a:latin typeface="Tajawal Black" panose="00000500000000000000" pitchFamily="2" charset="-78"/>
                <a:ea typeface="Century Gothic"/>
                <a:cs typeface="Tajawal Black" panose="00000500000000000000" pitchFamily="2" charset="-78"/>
                <a:sym typeface="Century Gothic"/>
              </a:rPr>
              <a:t>التدريب</a:t>
            </a:r>
            <a:r>
              <a:rPr lang="en-US" sz="4000" dirty="0">
                <a:solidFill>
                  <a:srgbClr val="00AEF6"/>
                </a:solidFill>
                <a:latin typeface="Tajawal Black" panose="00000500000000000000" pitchFamily="2" charset="-78"/>
                <a:ea typeface="Century Gothic"/>
                <a:cs typeface="Tajawal Black" panose="00000500000000000000" pitchFamily="2" charset="-78"/>
                <a:sym typeface="Century Gothic"/>
              </a:rPr>
              <a:t> </a:t>
            </a:r>
            <a:r>
              <a:rPr lang="ar-LB" sz="4000" dirty="0">
                <a:solidFill>
                  <a:srgbClr val="00AEF6"/>
                </a:solidFill>
                <a:latin typeface="Tajawal Black" panose="00000500000000000000" pitchFamily="2" charset="-78"/>
                <a:ea typeface="Century Gothic"/>
                <a:cs typeface="Tajawal Black" panose="00000500000000000000" pitchFamily="2" charset="-78"/>
                <a:sym typeface="Century Gothic"/>
              </a:rPr>
              <a:t>التمهيدي</a:t>
            </a:r>
            <a:endParaRPr lang="ar-LB" sz="4000" b="1" spc="300" dirty="0">
              <a:solidFill>
                <a:schemeClr val="accent4"/>
              </a:solidFill>
              <a:latin typeface="Tajawal Black" panose="00000500000000000000" pitchFamily="2" charset="-78"/>
              <a:ea typeface="Century Gothic"/>
              <a:cs typeface="Tajawal Black" panose="00000500000000000000" pitchFamily="2" charset="-78"/>
              <a:sym typeface="Century Gothic"/>
            </a:endParaRPr>
          </a:p>
          <a:p>
            <a:pPr rtl="1"/>
            <a:r>
              <a:rPr lang="ar-LB" sz="4000" dirty="0">
                <a:solidFill>
                  <a:srgbClr val="E3212B"/>
                </a:solidFill>
                <a:latin typeface="Tajawal Black" panose="00000500000000000000" pitchFamily="2" charset="-78"/>
                <a:ea typeface="Century Gothic"/>
                <a:cs typeface="Tajawal Black" panose="00000500000000000000" pitchFamily="2" charset="-78"/>
                <a:sym typeface="Century Gothic"/>
              </a:rPr>
              <a:t>للشركاء</a:t>
            </a:r>
          </a:p>
          <a:p>
            <a:pPr rtl="1"/>
            <a:endParaRPr lang="en-US" sz="4000" dirty="0">
              <a:solidFill>
                <a:srgbClr val="E3212B"/>
              </a:solidFill>
              <a:latin typeface="Tajawal Black" panose="00000500000000000000" pitchFamily="2" charset="-78"/>
              <a:cs typeface="Tajawal Black" panose="00000500000000000000" pitchFamily="2" charset="-78"/>
            </a:endParaRPr>
          </a:p>
        </p:txBody>
      </p:sp>
      <p:pic>
        <p:nvPicPr>
          <p:cNvPr id="7" name="Google Shape;433;p44" descr="Icon&#10;&#10;Description automatically generated with low confidence">
            <a:extLst>
              <a:ext uri="{FF2B5EF4-FFF2-40B4-BE49-F238E27FC236}">
                <a16:creationId xmlns:a16="http://schemas.microsoft.com/office/drawing/2014/main" id="{1D6E4AC5-D6C8-870A-5B88-2C99E425273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56936" y="-24166"/>
            <a:ext cx="1645747" cy="938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398;p1">
            <a:extLst>
              <a:ext uri="{FF2B5EF4-FFF2-40B4-BE49-F238E27FC236}">
                <a16:creationId xmlns:a16="http://schemas.microsoft.com/office/drawing/2014/main" id="{CECAA718-AA48-7CEF-32FC-33E593753A3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5032" y="5367986"/>
            <a:ext cx="1805482" cy="539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99;p1">
            <a:extLst>
              <a:ext uri="{FF2B5EF4-FFF2-40B4-BE49-F238E27FC236}">
                <a16:creationId xmlns:a16="http://schemas.microsoft.com/office/drawing/2014/main" id="{ECAC38D1-E108-2554-A220-7095BB62B65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5175" t="20890" r="25214" b="26021"/>
          <a:stretch/>
        </p:blipFill>
        <p:spPr>
          <a:xfrm>
            <a:off x="2122954" y="5355218"/>
            <a:ext cx="1805482" cy="629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400;p1">
            <a:extLst>
              <a:ext uri="{FF2B5EF4-FFF2-40B4-BE49-F238E27FC236}">
                <a16:creationId xmlns:a16="http://schemas.microsoft.com/office/drawing/2014/main" id="{11E4FA78-8D8C-5198-DF52-42FE7E3DD12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03670" y="4308986"/>
            <a:ext cx="2322618" cy="1086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01;p1">
            <a:extLst>
              <a:ext uri="{FF2B5EF4-FFF2-40B4-BE49-F238E27FC236}">
                <a16:creationId xmlns:a16="http://schemas.microsoft.com/office/drawing/2014/main" id="{48FA812A-38F2-4332-2CB0-ACD62D44F14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74547" y="4317009"/>
            <a:ext cx="1902296" cy="11114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oogle Shape;291;p1">
            <a:extLst>
              <a:ext uri="{FF2B5EF4-FFF2-40B4-BE49-F238E27FC236}">
                <a16:creationId xmlns:a16="http://schemas.microsoft.com/office/drawing/2014/main" id="{BB577AA5-3948-AC73-B8A3-9A2E1CBB1A71}"/>
              </a:ext>
            </a:extLst>
          </p:cNvPr>
          <p:cNvGrpSpPr/>
          <p:nvPr/>
        </p:nvGrpSpPr>
        <p:grpSpPr>
          <a:xfrm>
            <a:off x="7477795" y="1342030"/>
            <a:ext cx="2939582" cy="2893828"/>
            <a:chOff x="5391800" y="3024375"/>
            <a:chExt cx="585750" cy="632575"/>
          </a:xfrm>
        </p:grpSpPr>
        <p:sp>
          <p:nvSpPr>
            <p:cNvPr id="13" name="Google Shape;292;p1">
              <a:extLst>
                <a:ext uri="{FF2B5EF4-FFF2-40B4-BE49-F238E27FC236}">
                  <a16:creationId xmlns:a16="http://schemas.microsoft.com/office/drawing/2014/main" id="{B9D2D837-21D2-8A80-6C3D-E28E8C0D2490}"/>
                </a:ext>
              </a:extLst>
            </p:cNvPr>
            <p:cNvSpPr/>
            <p:nvPr/>
          </p:nvSpPr>
          <p:spPr>
            <a:xfrm>
              <a:off x="5391800" y="3024375"/>
              <a:ext cx="585750" cy="632575"/>
            </a:xfrm>
            <a:custGeom>
              <a:avLst/>
              <a:gdLst/>
              <a:ahLst/>
              <a:cxnLst/>
              <a:rect l="l" t="t" r="r" b="b"/>
              <a:pathLst>
                <a:path w="23430" h="25303" extrusionOk="0">
                  <a:moveTo>
                    <a:pt x="9295" y="14324"/>
                  </a:moveTo>
                  <a:cubicBezTo>
                    <a:pt x="9328" y="14324"/>
                    <a:pt x="9370" y="14335"/>
                    <a:pt x="9401" y="14335"/>
                  </a:cubicBezTo>
                  <a:cubicBezTo>
                    <a:pt x="9433" y="14345"/>
                    <a:pt x="9476" y="14356"/>
                    <a:pt x="9507" y="14356"/>
                  </a:cubicBezTo>
                  <a:lnTo>
                    <a:pt x="9507" y="14970"/>
                  </a:lnTo>
                  <a:lnTo>
                    <a:pt x="8639" y="14970"/>
                  </a:lnTo>
                  <a:cubicBezTo>
                    <a:pt x="8681" y="14758"/>
                    <a:pt x="8777" y="14568"/>
                    <a:pt x="8925" y="14408"/>
                  </a:cubicBezTo>
                  <a:cubicBezTo>
                    <a:pt x="9052" y="14398"/>
                    <a:pt x="9179" y="14377"/>
                    <a:pt x="9295" y="14324"/>
                  </a:cubicBezTo>
                  <a:close/>
                  <a:moveTo>
                    <a:pt x="9740" y="16494"/>
                  </a:moveTo>
                  <a:cubicBezTo>
                    <a:pt x="9867" y="16843"/>
                    <a:pt x="10058" y="17172"/>
                    <a:pt x="10291" y="17457"/>
                  </a:cubicBezTo>
                  <a:lnTo>
                    <a:pt x="9931" y="19554"/>
                  </a:lnTo>
                  <a:lnTo>
                    <a:pt x="8099" y="19554"/>
                  </a:lnTo>
                  <a:lnTo>
                    <a:pt x="8448" y="16494"/>
                  </a:lnTo>
                  <a:close/>
                  <a:moveTo>
                    <a:pt x="9666" y="21089"/>
                  </a:moveTo>
                  <a:lnTo>
                    <a:pt x="9666" y="21099"/>
                  </a:lnTo>
                  <a:cubicBezTo>
                    <a:pt x="9645" y="21226"/>
                    <a:pt x="9666" y="21343"/>
                    <a:pt x="9709" y="21449"/>
                  </a:cubicBezTo>
                  <a:cubicBezTo>
                    <a:pt x="9571" y="21396"/>
                    <a:pt x="9433" y="21353"/>
                    <a:pt x="9274" y="21332"/>
                  </a:cubicBezTo>
                  <a:cubicBezTo>
                    <a:pt x="9179" y="21311"/>
                    <a:pt x="9084" y="21301"/>
                    <a:pt x="8999" y="21290"/>
                  </a:cubicBezTo>
                  <a:cubicBezTo>
                    <a:pt x="8978" y="21248"/>
                    <a:pt x="8957" y="21195"/>
                    <a:pt x="8935" y="21142"/>
                  </a:cubicBezTo>
                  <a:cubicBezTo>
                    <a:pt x="8925" y="21121"/>
                    <a:pt x="8914" y="21110"/>
                    <a:pt x="8904" y="21089"/>
                  </a:cubicBezTo>
                  <a:close/>
                  <a:moveTo>
                    <a:pt x="13224" y="21502"/>
                  </a:moveTo>
                  <a:lnTo>
                    <a:pt x="13160" y="22476"/>
                  </a:lnTo>
                  <a:cubicBezTo>
                    <a:pt x="13149" y="22656"/>
                    <a:pt x="13213" y="22826"/>
                    <a:pt x="13340" y="22953"/>
                  </a:cubicBezTo>
                  <a:cubicBezTo>
                    <a:pt x="13340" y="22963"/>
                    <a:pt x="13340" y="22963"/>
                    <a:pt x="13351" y="22974"/>
                  </a:cubicBezTo>
                  <a:cubicBezTo>
                    <a:pt x="13351" y="22974"/>
                    <a:pt x="13340" y="22974"/>
                    <a:pt x="13340" y="22984"/>
                  </a:cubicBezTo>
                  <a:lnTo>
                    <a:pt x="13329" y="22984"/>
                  </a:lnTo>
                  <a:cubicBezTo>
                    <a:pt x="13318" y="22995"/>
                    <a:pt x="13297" y="23016"/>
                    <a:pt x="13276" y="23026"/>
                  </a:cubicBezTo>
                  <a:cubicBezTo>
                    <a:pt x="13191" y="22920"/>
                    <a:pt x="13086" y="22836"/>
                    <a:pt x="12970" y="22751"/>
                  </a:cubicBezTo>
                  <a:lnTo>
                    <a:pt x="12991" y="22349"/>
                  </a:lnTo>
                  <a:cubicBezTo>
                    <a:pt x="13001" y="22243"/>
                    <a:pt x="12980" y="22137"/>
                    <a:pt x="12937" y="22042"/>
                  </a:cubicBezTo>
                  <a:lnTo>
                    <a:pt x="12980" y="21767"/>
                  </a:lnTo>
                  <a:cubicBezTo>
                    <a:pt x="13086" y="21703"/>
                    <a:pt x="13170" y="21608"/>
                    <a:pt x="13224" y="21502"/>
                  </a:cubicBezTo>
                  <a:close/>
                  <a:moveTo>
                    <a:pt x="10544" y="0"/>
                  </a:moveTo>
                  <a:cubicBezTo>
                    <a:pt x="10359" y="0"/>
                    <a:pt x="10176" y="45"/>
                    <a:pt x="10015" y="137"/>
                  </a:cubicBezTo>
                  <a:cubicBezTo>
                    <a:pt x="9914" y="73"/>
                    <a:pt x="9796" y="40"/>
                    <a:pt x="9677" y="40"/>
                  </a:cubicBezTo>
                  <a:cubicBezTo>
                    <a:pt x="9659" y="40"/>
                    <a:pt x="9642" y="41"/>
                    <a:pt x="9624" y="42"/>
                  </a:cubicBezTo>
                  <a:cubicBezTo>
                    <a:pt x="8914" y="106"/>
                    <a:pt x="8364" y="445"/>
                    <a:pt x="8110" y="963"/>
                  </a:cubicBezTo>
                  <a:cubicBezTo>
                    <a:pt x="7983" y="1228"/>
                    <a:pt x="7940" y="1503"/>
                    <a:pt x="7983" y="1800"/>
                  </a:cubicBezTo>
                  <a:cubicBezTo>
                    <a:pt x="7898" y="1895"/>
                    <a:pt x="7824" y="2011"/>
                    <a:pt x="7782" y="2138"/>
                  </a:cubicBezTo>
                  <a:cubicBezTo>
                    <a:pt x="7655" y="2445"/>
                    <a:pt x="7655" y="2784"/>
                    <a:pt x="7771" y="3080"/>
                  </a:cubicBezTo>
                  <a:lnTo>
                    <a:pt x="7940" y="3515"/>
                  </a:lnTo>
                  <a:cubicBezTo>
                    <a:pt x="7898" y="3578"/>
                    <a:pt x="7877" y="3642"/>
                    <a:pt x="7856" y="3716"/>
                  </a:cubicBezTo>
                  <a:cubicBezTo>
                    <a:pt x="7771" y="3959"/>
                    <a:pt x="7792" y="4214"/>
                    <a:pt x="7813" y="4383"/>
                  </a:cubicBezTo>
                  <a:cubicBezTo>
                    <a:pt x="7867" y="4701"/>
                    <a:pt x="8046" y="4965"/>
                    <a:pt x="8321" y="5124"/>
                  </a:cubicBezTo>
                  <a:cubicBezTo>
                    <a:pt x="8491" y="5230"/>
                    <a:pt x="8692" y="5272"/>
                    <a:pt x="8904" y="5272"/>
                  </a:cubicBezTo>
                  <a:cubicBezTo>
                    <a:pt x="8914" y="5282"/>
                    <a:pt x="8935" y="5293"/>
                    <a:pt x="8946" y="5304"/>
                  </a:cubicBezTo>
                  <a:cubicBezTo>
                    <a:pt x="8946" y="5315"/>
                    <a:pt x="8957" y="5315"/>
                    <a:pt x="8957" y="5325"/>
                  </a:cubicBezTo>
                  <a:cubicBezTo>
                    <a:pt x="8946" y="5346"/>
                    <a:pt x="8935" y="5378"/>
                    <a:pt x="8935" y="5409"/>
                  </a:cubicBezTo>
                  <a:cubicBezTo>
                    <a:pt x="8925" y="5484"/>
                    <a:pt x="8925" y="5569"/>
                    <a:pt x="8935" y="5632"/>
                  </a:cubicBezTo>
                  <a:cubicBezTo>
                    <a:pt x="8629" y="5833"/>
                    <a:pt x="8385" y="6129"/>
                    <a:pt x="8248" y="6468"/>
                  </a:cubicBezTo>
                  <a:cubicBezTo>
                    <a:pt x="8067" y="6765"/>
                    <a:pt x="7983" y="7114"/>
                    <a:pt x="8004" y="7474"/>
                  </a:cubicBezTo>
                  <a:lnTo>
                    <a:pt x="8269" y="10788"/>
                  </a:lnTo>
                  <a:cubicBezTo>
                    <a:pt x="8227" y="10926"/>
                    <a:pt x="8216" y="11063"/>
                    <a:pt x="8216" y="11201"/>
                  </a:cubicBezTo>
                  <a:cubicBezTo>
                    <a:pt x="8216" y="11635"/>
                    <a:pt x="8427" y="12016"/>
                    <a:pt x="8735" y="12270"/>
                  </a:cubicBezTo>
                  <a:lnTo>
                    <a:pt x="8554" y="12514"/>
                  </a:lnTo>
                  <a:cubicBezTo>
                    <a:pt x="8533" y="12535"/>
                    <a:pt x="8523" y="12566"/>
                    <a:pt x="8502" y="12598"/>
                  </a:cubicBezTo>
                  <a:cubicBezTo>
                    <a:pt x="8481" y="12598"/>
                    <a:pt x="8470" y="12609"/>
                    <a:pt x="8448" y="12620"/>
                  </a:cubicBezTo>
                  <a:cubicBezTo>
                    <a:pt x="8227" y="12747"/>
                    <a:pt x="8078" y="12937"/>
                    <a:pt x="8004" y="13170"/>
                  </a:cubicBezTo>
                  <a:cubicBezTo>
                    <a:pt x="7496" y="13625"/>
                    <a:pt x="7168" y="14250"/>
                    <a:pt x="7093" y="14938"/>
                  </a:cubicBezTo>
                  <a:lnTo>
                    <a:pt x="6469" y="20348"/>
                  </a:lnTo>
                  <a:cubicBezTo>
                    <a:pt x="6225" y="20475"/>
                    <a:pt x="6046" y="20655"/>
                    <a:pt x="5919" y="20814"/>
                  </a:cubicBezTo>
                  <a:cubicBezTo>
                    <a:pt x="5410" y="20888"/>
                    <a:pt x="5072" y="21132"/>
                    <a:pt x="4881" y="21343"/>
                  </a:cubicBezTo>
                  <a:cubicBezTo>
                    <a:pt x="4627" y="21597"/>
                    <a:pt x="4489" y="21904"/>
                    <a:pt x="4425" y="22169"/>
                  </a:cubicBezTo>
                  <a:cubicBezTo>
                    <a:pt x="3907" y="22243"/>
                    <a:pt x="3473" y="22433"/>
                    <a:pt x="3134" y="22730"/>
                  </a:cubicBezTo>
                  <a:cubicBezTo>
                    <a:pt x="2933" y="22899"/>
                    <a:pt x="2795" y="23090"/>
                    <a:pt x="2689" y="23249"/>
                  </a:cubicBezTo>
                  <a:cubicBezTo>
                    <a:pt x="2075" y="23291"/>
                    <a:pt x="1578" y="23334"/>
                    <a:pt x="1218" y="23376"/>
                  </a:cubicBezTo>
                  <a:cubicBezTo>
                    <a:pt x="974" y="23407"/>
                    <a:pt x="794" y="23440"/>
                    <a:pt x="656" y="23471"/>
                  </a:cubicBezTo>
                  <a:cubicBezTo>
                    <a:pt x="551" y="23492"/>
                    <a:pt x="466" y="23524"/>
                    <a:pt x="392" y="23567"/>
                  </a:cubicBezTo>
                  <a:cubicBezTo>
                    <a:pt x="148" y="23683"/>
                    <a:pt x="0" y="23916"/>
                    <a:pt x="0" y="24181"/>
                  </a:cubicBezTo>
                  <a:cubicBezTo>
                    <a:pt x="0" y="24287"/>
                    <a:pt x="32" y="24635"/>
                    <a:pt x="445" y="24816"/>
                  </a:cubicBezTo>
                  <a:cubicBezTo>
                    <a:pt x="519" y="24847"/>
                    <a:pt x="614" y="24879"/>
                    <a:pt x="731" y="24901"/>
                  </a:cubicBezTo>
                  <a:cubicBezTo>
                    <a:pt x="900" y="24943"/>
                    <a:pt x="1133" y="24974"/>
                    <a:pt x="1440" y="25006"/>
                  </a:cubicBezTo>
                  <a:cubicBezTo>
                    <a:pt x="2012" y="25059"/>
                    <a:pt x="2827" y="25112"/>
                    <a:pt x="3854" y="25165"/>
                  </a:cubicBezTo>
                  <a:cubicBezTo>
                    <a:pt x="5950" y="25250"/>
                    <a:pt x="8745" y="25303"/>
                    <a:pt x="11709" y="25303"/>
                  </a:cubicBezTo>
                  <a:cubicBezTo>
                    <a:pt x="14674" y="25303"/>
                    <a:pt x="17469" y="25250"/>
                    <a:pt x="19565" y="25165"/>
                  </a:cubicBezTo>
                  <a:cubicBezTo>
                    <a:pt x="20602" y="25112"/>
                    <a:pt x="21407" y="25059"/>
                    <a:pt x="21979" y="25006"/>
                  </a:cubicBezTo>
                  <a:cubicBezTo>
                    <a:pt x="22286" y="24974"/>
                    <a:pt x="22519" y="24943"/>
                    <a:pt x="22699" y="24901"/>
                  </a:cubicBezTo>
                  <a:cubicBezTo>
                    <a:pt x="22815" y="24879"/>
                    <a:pt x="22900" y="24847"/>
                    <a:pt x="22985" y="24816"/>
                  </a:cubicBezTo>
                  <a:cubicBezTo>
                    <a:pt x="23397" y="24635"/>
                    <a:pt x="23429" y="24287"/>
                    <a:pt x="23429" y="24181"/>
                  </a:cubicBezTo>
                  <a:cubicBezTo>
                    <a:pt x="23429" y="23916"/>
                    <a:pt x="23270" y="23683"/>
                    <a:pt x="23027" y="23567"/>
                  </a:cubicBezTo>
                  <a:cubicBezTo>
                    <a:pt x="22953" y="23524"/>
                    <a:pt x="22868" y="23492"/>
                    <a:pt x="22762" y="23471"/>
                  </a:cubicBezTo>
                  <a:cubicBezTo>
                    <a:pt x="22625" y="23440"/>
                    <a:pt x="22444" y="23407"/>
                    <a:pt x="22190" y="23376"/>
                  </a:cubicBezTo>
                  <a:cubicBezTo>
                    <a:pt x="21830" y="23334"/>
                    <a:pt x="21343" y="23291"/>
                    <a:pt x="20740" y="23259"/>
                  </a:cubicBezTo>
                  <a:lnTo>
                    <a:pt x="20560" y="22762"/>
                  </a:lnTo>
                  <a:lnTo>
                    <a:pt x="20560" y="22741"/>
                  </a:lnTo>
                  <a:lnTo>
                    <a:pt x="20529" y="22603"/>
                  </a:lnTo>
                  <a:cubicBezTo>
                    <a:pt x="20581" y="22476"/>
                    <a:pt x="20602" y="22339"/>
                    <a:pt x="20581" y="22211"/>
                  </a:cubicBezTo>
                  <a:lnTo>
                    <a:pt x="19692" y="17013"/>
                  </a:lnTo>
                  <a:lnTo>
                    <a:pt x="19671" y="13434"/>
                  </a:lnTo>
                  <a:cubicBezTo>
                    <a:pt x="19734" y="13350"/>
                    <a:pt x="19788" y="13244"/>
                    <a:pt x="19798" y="13138"/>
                  </a:cubicBezTo>
                  <a:cubicBezTo>
                    <a:pt x="19999" y="11667"/>
                    <a:pt x="20020" y="10491"/>
                    <a:pt x="19872" y="9549"/>
                  </a:cubicBezTo>
                  <a:cubicBezTo>
                    <a:pt x="19671" y="8321"/>
                    <a:pt x="19184" y="7432"/>
                    <a:pt x="18411" y="6892"/>
                  </a:cubicBezTo>
                  <a:cubicBezTo>
                    <a:pt x="18379" y="6638"/>
                    <a:pt x="18273" y="6437"/>
                    <a:pt x="18178" y="6310"/>
                  </a:cubicBezTo>
                  <a:cubicBezTo>
                    <a:pt x="18040" y="6119"/>
                    <a:pt x="17840" y="5971"/>
                    <a:pt x="17596" y="5865"/>
                  </a:cubicBezTo>
                  <a:lnTo>
                    <a:pt x="17564" y="5282"/>
                  </a:lnTo>
                  <a:cubicBezTo>
                    <a:pt x="17532" y="4668"/>
                    <a:pt x="17236" y="4108"/>
                    <a:pt x="16727" y="3705"/>
                  </a:cubicBezTo>
                  <a:cubicBezTo>
                    <a:pt x="16285" y="3353"/>
                    <a:pt x="15719" y="3163"/>
                    <a:pt x="15127" y="3163"/>
                  </a:cubicBezTo>
                  <a:cubicBezTo>
                    <a:pt x="15096" y="3163"/>
                    <a:pt x="15065" y="3164"/>
                    <a:pt x="15034" y="3165"/>
                  </a:cubicBezTo>
                  <a:cubicBezTo>
                    <a:pt x="14992" y="3163"/>
                    <a:pt x="14950" y="3162"/>
                    <a:pt x="14909" y="3162"/>
                  </a:cubicBezTo>
                  <a:cubicBezTo>
                    <a:pt x="14311" y="3162"/>
                    <a:pt x="13756" y="3374"/>
                    <a:pt x="13351" y="3790"/>
                  </a:cubicBezTo>
                  <a:cubicBezTo>
                    <a:pt x="13118" y="4012"/>
                    <a:pt x="12937" y="4298"/>
                    <a:pt x="12821" y="4605"/>
                  </a:cubicBezTo>
                  <a:cubicBezTo>
                    <a:pt x="12779" y="4711"/>
                    <a:pt x="12747" y="4817"/>
                    <a:pt x="12726" y="4912"/>
                  </a:cubicBezTo>
                  <a:lnTo>
                    <a:pt x="12398" y="4849"/>
                  </a:lnTo>
                  <a:cubicBezTo>
                    <a:pt x="12366" y="4774"/>
                    <a:pt x="12323" y="4711"/>
                    <a:pt x="12260" y="4647"/>
                  </a:cubicBezTo>
                  <a:cubicBezTo>
                    <a:pt x="12271" y="4647"/>
                    <a:pt x="12271" y="4647"/>
                    <a:pt x="12271" y="4637"/>
                  </a:cubicBezTo>
                  <a:cubicBezTo>
                    <a:pt x="12504" y="4562"/>
                    <a:pt x="12715" y="4425"/>
                    <a:pt x="12853" y="4245"/>
                  </a:cubicBezTo>
                  <a:cubicBezTo>
                    <a:pt x="13054" y="3991"/>
                    <a:pt x="13118" y="3684"/>
                    <a:pt x="13043" y="3367"/>
                  </a:cubicBezTo>
                  <a:cubicBezTo>
                    <a:pt x="13012" y="3186"/>
                    <a:pt x="12927" y="2932"/>
                    <a:pt x="12737" y="2720"/>
                  </a:cubicBezTo>
                  <a:cubicBezTo>
                    <a:pt x="12673" y="2647"/>
                    <a:pt x="12599" y="2583"/>
                    <a:pt x="12514" y="2541"/>
                  </a:cubicBezTo>
                  <a:lnTo>
                    <a:pt x="12514" y="2170"/>
                  </a:lnTo>
                  <a:cubicBezTo>
                    <a:pt x="12504" y="1842"/>
                    <a:pt x="12377" y="1524"/>
                    <a:pt x="12154" y="1292"/>
                  </a:cubicBezTo>
                  <a:cubicBezTo>
                    <a:pt x="12017" y="1153"/>
                    <a:pt x="11857" y="1048"/>
                    <a:pt x="11688" y="974"/>
                  </a:cubicBezTo>
                  <a:lnTo>
                    <a:pt x="11678" y="932"/>
                  </a:lnTo>
                  <a:cubicBezTo>
                    <a:pt x="11603" y="550"/>
                    <a:pt x="11349" y="243"/>
                    <a:pt x="11000" y="95"/>
                  </a:cubicBezTo>
                  <a:cubicBezTo>
                    <a:pt x="10855" y="32"/>
                    <a:pt x="10699" y="0"/>
                    <a:pt x="105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48627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293;p1">
              <a:extLst>
                <a:ext uri="{FF2B5EF4-FFF2-40B4-BE49-F238E27FC236}">
                  <a16:creationId xmlns:a16="http://schemas.microsoft.com/office/drawing/2014/main" id="{E6BD928C-0F1A-176B-CE63-7A97F5D2A74A}"/>
                </a:ext>
              </a:extLst>
            </p:cNvPr>
            <p:cNvSpPr/>
            <p:nvPr/>
          </p:nvSpPr>
          <p:spPr>
            <a:xfrm>
              <a:off x="5407675" y="3616700"/>
              <a:ext cx="553725" cy="24375"/>
            </a:xfrm>
            <a:custGeom>
              <a:avLst/>
              <a:gdLst/>
              <a:ahLst/>
              <a:cxnLst/>
              <a:rect l="l" t="t" r="r" b="b"/>
              <a:pathLst>
                <a:path w="22149" h="975" extrusionOk="0">
                  <a:moveTo>
                    <a:pt x="11074" y="1"/>
                  </a:moveTo>
                  <a:cubicBezTo>
                    <a:pt x="4966" y="1"/>
                    <a:pt x="0" y="212"/>
                    <a:pt x="0" y="488"/>
                  </a:cubicBezTo>
                  <a:cubicBezTo>
                    <a:pt x="0" y="752"/>
                    <a:pt x="4966" y="975"/>
                    <a:pt x="11074" y="975"/>
                  </a:cubicBezTo>
                  <a:cubicBezTo>
                    <a:pt x="17194" y="975"/>
                    <a:pt x="22148" y="752"/>
                    <a:pt x="22148" y="488"/>
                  </a:cubicBezTo>
                  <a:cubicBezTo>
                    <a:pt x="22148" y="212"/>
                    <a:pt x="17194" y="1"/>
                    <a:pt x="11074" y="1"/>
                  </a:cubicBezTo>
                  <a:close/>
                </a:path>
              </a:pathLst>
            </a:custGeom>
            <a:solidFill>
              <a:srgbClr val="CC9D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294;p1">
              <a:extLst>
                <a:ext uri="{FF2B5EF4-FFF2-40B4-BE49-F238E27FC236}">
                  <a16:creationId xmlns:a16="http://schemas.microsoft.com/office/drawing/2014/main" id="{C7AA7DCC-7D9E-7894-745A-22171000CCB9}"/>
                </a:ext>
              </a:extLst>
            </p:cNvPr>
            <p:cNvSpPr/>
            <p:nvPr/>
          </p:nvSpPr>
          <p:spPr>
            <a:xfrm>
              <a:off x="5469075" y="3543825"/>
              <a:ext cx="249625" cy="79500"/>
            </a:xfrm>
            <a:custGeom>
              <a:avLst/>
              <a:gdLst/>
              <a:ahLst/>
              <a:cxnLst/>
              <a:rect l="l" t="t" r="r" b="b"/>
              <a:pathLst>
                <a:path w="9985" h="3180" extrusionOk="0">
                  <a:moveTo>
                    <a:pt x="4233" y="1"/>
                  </a:moveTo>
                  <a:cubicBezTo>
                    <a:pt x="3460" y="1"/>
                    <a:pt x="3198" y="650"/>
                    <a:pt x="3198" y="650"/>
                  </a:cubicBezTo>
                  <a:cubicBezTo>
                    <a:pt x="1832" y="650"/>
                    <a:pt x="1896" y="2005"/>
                    <a:pt x="1896" y="2005"/>
                  </a:cubicBezTo>
                  <a:cubicBezTo>
                    <a:pt x="1874" y="2005"/>
                    <a:pt x="1852" y="2005"/>
                    <a:pt x="1830" y="2005"/>
                  </a:cubicBezTo>
                  <a:cubicBezTo>
                    <a:pt x="197" y="2005"/>
                    <a:pt x="0" y="3180"/>
                    <a:pt x="0" y="3180"/>
                  </a:cubicBezTo>
                  <a:lnTo>
                    <a:pt x="9984" y="3159"/>
                  </a:lnTo>
                  <a:cubicBezTo>
                    <a:pt x="9741" y="2456"/>
                    <a:pt x="9217" y="2289"/>
                    <a:pt x="8772" y="2289"/>
                  </a:cubicBezTo>
                  <a:cubicBezTo>
                    <a:pt x="8366" y="2289"/>
                    <a:pt x="8025" y="2429"/>
                    <a:pt x="8025" y="2429"/>
                  </a:cubicBezTo>
                  <a:cubicBezTo>
                    <a:pt x="7947" y="2097"/>
                    <a:pt x="7701" y="2014"/>
                    <a:pt x="7474" y="2014"/>
                  </a:cubicBezTo>
                  <a:cubicBezTo>
                    <a:pt x="7243" y="2014"/>
                    <a:pt x="7030" y="2100"/>
                    <a:pt x="7030" y="2100"/>
                  </a:cubicBezTo>
                  <a:cubicBezTo>
                    <a:pt x="6875" y="1270"/>
                    <a:pt x="6143" y="1145"/>
                    <a:pt x="5719" y="1145"/>
                  </a:cubicBezTo>
                  <a:cubicBezTo>
                    <a:pt x="5537" y="1145"/>
                    <a:pt x="5411" y="1168"/>
                    <a:pt x="5411" y="1168"/>
                  </a:cubicBezTo>
                  <a:cubicBezTo>
                    <a:pt x="5411" y="1168"/>
                    <a:pt x="5357" y="142"/>
                    <a:pt x="4437" y="15"/>
                  </a:cubicBezTo>
                  <a:cubicBezTo>
                    <a:pt x="4365" y="5"/>
                    <a:pt x="4297" y="1"/>
                    <a:pt x="4233" y="1"/>
                  </a:cubicBezTo>
                  <a:close/>
                </a:path>
              </a:pathLst>
            </a:custGeom>
            <a:solidFill>
              <a:srgbClr val="CC9D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295;p1">
              <a:extLst>
                <a:ext uri="{FF2B5EF4-FFF2-40B4-BE49-F238E27FC236}">
                  <a16:creationId xmlns:a16="http://schemas.microsoft.com/office/drawing/2014/main" id="{B7D70787-E57B-FDCF-3C0F-4E8CFC933FCB}"/>
                </a:ext>
              </a:extLst>
            </p:cNvPr>
            <p:cNvSpPr/>
            <p:nvPr/>
          </p:nvSpPr>
          <p:spPr>
            <a:xfrm>
              <a:off x="5655400" y="3542075"/>
              <a:ext cx="48725" cy="52950"/>
            </a:xfrm>
            <a:custGeom>
              <a:avLst/>
              <a:gdLst/>
              <a:ahLst/>
              <a:cxnLst/>
              <a:rect l="l" t="t" r="r" b="b"/>
              <a:pathLst>
                <a:path w="1949" h="2118" extrusionOk="0">
                  <a:moveTo>
                    <a:pt x="329" y="0"/>
                  </a:moveTo>
                  <a:lnTo>
                    <a:pt x="1" y="2118"/>
                  </a:lnTo>
                  <a:lnTo>
                    <a:pt x="1621" y="2118"/>
                  </a:lnTo>
                  <a:lnTo>
                    <a:pt x="1949" y="0"/>
                  </a:ln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296;p1">
              <a:extLst>
                <a:ext uri="{FF2B5EF4-FFF2-40B4-BE49-F238E27FC236}">
                  <a16:creationId xmlns:a16="http://schemas.microsoft.com/office/drawing/2014/main" id="{E6BBF569-FB66-6222-01B9-3FE0260A1A24}"/>
                </a:ext>
              </a:extLst>
            </p:cNvPr>
            <p:cNvSpPr/>
            <p:nvPr/>
          </p:nvSpPr>
          <p:spPr>
            <a:xfrm>
              <a:off x="5606175" y="3582025"/>
              <a:ext cx="94525" cy="46075"/>
            </a:xfrm>
            <a:custGeom>
              <a:avLst/>
              <a:gdLst/>
              <a:ahLst/>
              <a:cxnLst/>
              <a:rect l="l" t="t" r="r" b="b"/>
              <a:pathLst>
                <a:path w="3781" h="1843" extrusionOk="0">
                  <a:moveTo>
                    <a:pt x="1716" y="0"/>
                  </a:moveTo>
                  <a:cubicBezTo>
                    <a:pt x="1642" y="181"/>
                    <a:pt x="1525" y="339"/>
                    <a:pt x="1388" y="466"/>
                  </a:cubicBezTo>
                  <a:cubicBezTo>
                    <a:pt x="1324" y="530"/>
                    <a:pt x="1261" y="583"/>
                    <a:pt x="1186" y="636"/>
                  </a:cubicBezTo>
                  <a:cubicBezTo>
                    <a:pt x="1102" y="689"/>
                    <a:pt x="1007" y="731"/>
                    <a:pt x="901" y="763"/>
                  </a:cubicBezTo>
                  <a:lnTo>
                    <a:pt x="805" y="805"/>
                  </a:lnTo>
                  <a:cubicBezTo>
                    <a:pt x="583" y="879"/>
                    <a:pt x="393" y="1028"/>
                    <a:pt x="255" y="1218"/>
                  </a:cubicBezTo>
                  <a:cubicBezTo>
                    <a:pt x="191" y="1313"/>
                    <a:pt x="139" y="1409"/>
                    <a:pt x="106" y="1515"/>
                  </a:cubicBezTo>
                  <a:lnTo>
                    <a:pt x="0" y="1842"/>
                  </a:lnTo>
                  <a:lnTo>
                    <a:pt x="3675" y="1842"/>
                  </a:lnTo>
                  <a:lnTo>
                    <a:pt x="3706" y="1218"/>
                  </a:lnTo>
                  <a:lnTo>
                    <a:pt x="3780" y="0"/>
                  </a:ln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297;p1">
              <a:extLst>
                <a:ext uri="{FF2B5EF4-FFF2-40B4-BE49-F238E27FC236}">
                  <a16:creationId xmlns:a16="http://schemas.microsoft.com/office/drawing/2014/main" id="{71C9D4EA-C1F6-28B8-F646-FE187A547D16}"/>
                </a:ext>
              </a:extLst>
            </p:cNvPr>
            <p:cNvSpPr/>
            <p:nvPr/>
          </p:nvSpPr>
          <p:spPr>
            <a:xfrm>
              <a:off x="5764450" y="3512150"/>
              <a:ext cx="64350" cy="69900"/>
            </a:xfrm>
            <a:custGeom>
              <a:avLst/>
              <a:gdLst/>
              <a:ahLst/>
              <a:cxnLst/>
              <a:rect l="l" t="t" r="r" b="b"/>
              <a:pathLst>
                <a:path w="2574" h="2796" extrusionOk="0">
                  <a:moveTo>
                    <a:pt x="1049" y="0"/>
                  </a:moveTo>
                  <a:lnTo>
                    <a:pt x="1" y="1239"/>
                  </a:lnTo>
                  <a:lnTo>
                    <a:pt x="1525" y="2795"/>
                  </a:lnTo>
                  <a:lnTo>
                    <a:pt x="2574" y="1567"/>
                  </a:lnTo>
                  <a:lnTo>
                    <a:pt x="1049" y="0"/>
                  </a:ln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98;p1">
              <a:extLst>
                <a:ext uri="{FF2B5EF4-FFF2-40B4-BE49-F238E27FC236}">
                  <a16:creationId xmlns:a16="http://schemas.microsoft.com/office/drawing/2014/main" id="{AC6E3A83-1E65-858D-4F2F-85F3A7C62988}"/>
                </a:ext>
              </a:extLst>
            </p:cNvPr>
            <p:cNvSpPr/>
            <p:nvPr/>
          </p:nvSpPr>
          <p:spPr>
            <a:xfrm>
              <a:off x="5786950" y="3539425"/>
              <a:ext cx="68325" cy="83900"/>
            </a:xfrm>
            <a:custGeom>
              <a:avLst/>
              <a:gdLst/>
              <a:ahLst/>
              <a:cxnLst/>
              <a:rect l="l" t="t" r="r" b="b"/>
              <a:pathLst>
                <a:path w="2733" h="3356" extrusionOk="0">
                  <a:moveTo>
                    <a:pt x="1398" y="0"/>
                  </a:moveTo>
                  <a:lnTo>
                    <a:pt x="53" y="1567"/>
                  </a:lnTo>
                  <a:cubicBezTo>
                    <a:pt x="149" y="1737"/>
                    <a:pt x="191" y="1927"/>
                    <a:pt x="202" y="2118"/>
                  </a:cubicBezTo>
                  <a:cubicBezTo>
                    <a:pt x="213" y="2202"/>
                    <a:pt x="202" y="2287"/>
                    <a:pt x="191" y="2372"/>
                  </a:cubicBezTo>
                  <a:cubicBezTo>
                    <a:pt x="180" y="2478"/>
                    <a:pt x="149" y="2572"/>
                    <a:pt x="117" y="2678"/>
                  </a:cubicBezTo>
                  <a:lnTo>
                    <a:pt x="75" y="2774"/>
                  </a:lnTo>
                  <a:cubicBezTo>
                    <a:pt x="22" y="2911"/>
                    <a:pt x="1" y="3049"/>
                    <a:pt x="1" y="3186"/>
                  </a:cubicBezTo>
                  <a:lnTo>
                    <a:pt x="1" y="3240"/>
                  </a:lnTo>
                  <a:lnTo>
                    <a:pt x="1" y="3261"/>
                  </a:lnTo>
                  <a:lnTo>
                    <a:pt x="1" y="3314"/>
                  </a:lnTo>
                  <a:cubicBezTo>
                    <a:pt x="11" y="3325"/>
                    <a:pt x="11" y="3346"/>
                    <a:pt x="11" y="3356"/>
                  </a:cubicBezTo>
                  <a:lnTo>
                    <a:pt x="943" y="3356"/>
                  </a:lnTo>
                  <a:lnTo>
                    <a:pt x="1684" y="2499"/>
                  </a:lnTo>
                  <a:lnTo>
                    <a:pt x="2732" y="1271"/>
                  </a:lnTo>
                  <a:lnTo>
                    <a:pt x="2277" y="847"/>
                  </a:lnTo>
                  <a:lnTo>
                    <a:pt x="1398" y="0"/>
                  </a:ln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99;p1">
              <a:extLst>
                <a:ext uri="{FF2B5EF4-FFF2-40B4-BE49-F238E27FC236}">
                  <a16:creationId xmlns:a16="http://schemas.microsoft.com/office/drawing/2014/main" id="{244ABC53-E9B8-6577-84B4-A0718FBF9BAE}"/>
                </a:ext>
              </a:extLst>
            </p:cNvPr>
            <p:cNvSpPr/>
            <p:nvPr/>
          </p:nvSpPr>
          <p:spPr>
            <a:xfrm>
              <a:off x="5772125" y="3595000"/>
              <a:ext cx="33925" cy="28325"/>
            </a:xfrm>
            <a:custGeom>
              <a:avLst/>
              <a:gdLst/>
              <a:ahLst/>
              <a:cxnLst/>
              <a:rect l="l" t="t" r="r" b="b"/>
              <a:pathLst>
                <a:path w="1357" h="1133" extrusionOk="0">
                  <a:moveTo>
                    <a:pt x="1133" y="1"/>
                  </a:moveTo>
                  <a:cubicBezTo>
                    <a:pt x="509" y="1"/>
                    <a:pt x="1" y="509"/>
                    <a:pt x="1" y="1133"/>
                  </a:cubicBezTo>
                  <a:lnTo>
                    <a:pt x="1356" y="1133"/>
                  </a:lnTo>
                  <a:lnTo>
                    <a:pt x="1356" y="1"/>
                  </a:ln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300;p1">
              <a:extLst>
                <a:ext uri="{FF2B5EF4-FFF2-40B4-BE49-F238E27FC236}">
                  <a16:creationId xmlns:a16="http://schemas.microsoft.com/office/drawing/2014/main" id="{83B6D6D3-C34A-E162-9127-9CC134B5771F}"/>
                </a:ext>
              </a:extLst>
            </p:cNvPr>
            <p:cNvSpPr/>
            <p:nvPr/>
          </p:nvSpPr>
          <p:spPr>
            <a:xfrm>
              <a:off x="5645625" y="3278450"/>
              <a:ext cx="109325" cy="62200"/>
            </a:xfrm>
            <a:custGeom>
              <a:avLst/>
              <a:gdLst/>
              <a:ahLst/>
              <a:cxnLst/>
              <a:rect l="l" t="t" r="r" b="b"/>
              <a:pathLst>
                <a:path w="4373" h="2488" extrusionOk="0">
                  <a:moveTo>
                    <a:pt x="572" y="0"/>
                  </a:moveTo>
                  <a:lnTo>
                    <a:pt x="339" y="540"/>
                  </a:lnTo>
                  <a:cubicBezTo>
                    <a:pt x="191" y="921"/>
                    <a:pt x="74" y="1323"/>
                    <a:pt x="0" y="2488"/>
                  </a:cubicBezTo>
                  <a:lnTo>
                    <a:pt x="4372" y="2488"/>
                  </a:lnTo>
                  <a:cubicBezTo>
                    <a:pt x="4372" y="996"/>
                    <a:pt x="2965" y="0"/>
                    <a:pt x="2965" y="0"/>
                  </a:cubicBez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301;p1">
              <a:extLst>
                <a:ext uri="{FF2B5EF4-FFF2-40B4-BE49-F238E27FC236}">
                  <a16:creationId xmlns:a16="http://schemas.microsoft.com/office/drawing/2014/main" id="{AABA776A-06E6-7C0B-F643-7372D93649A8}"/>
                </a:ext>
              </a:extLst>
            </p:cNvPr>
            <p:cNvSpPr/>
            <p:nvPr/>
          </p:nvSpPr>
          <p:spPr>
            <a:xfrm>
              <a:off x="5645625" y="3324750"/>
              <a:ext cx="169150" cy="230050"/>
            </a:xfrm>
            <a:custGeom>
              <a:avLst/>
              <a:gdLst/>
              <a:ahLst/>
              <a:cxnLst/>
              <a:rect l="l" t="t" r="r" b="b"/>
              <a:pathLst>
                <a:path w="6766" h="9202" extrusionOk="0">
                  <a:moveTo>
                    <a:pt x="3092" y="1"/>
                  </a:moveTo>
                  <a:lnTo>
                    <a:pt x="0" y="636"/>
                  </a:lnTo>
                  <a:lnTo>
                    <a:pt x="0" y="3251"/>
                  </a:lnTo>
                  <a:cubicBezTo>
                    <a:pt x="0" y="4014"/>
                    <a:pt x="307" y="4755"/>
                    <a:pt x="869" y="5294"/>
                  </a:cubicBezTo>
                  <a:lnTo>
                    <a:pt x="4902" y="9201"/>
                  </a:lnTo>
                  <a:lnTo>
                    <a:pt x="6765" y="7369"/>
                  </a:lnTo>
                  <a:lnTo>
                    <a:pt x="3092" y="3516"/>
                  </a:lnTo>
                  <a:lnTo>
                    <a:pt x="3092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302;p1">
              <a:extLst>
                <a:ext uri="{FF2B5EF4-FFF2-40B4-BE49-F238E27FC236}">
                  <a16:creationId xmlns:a16="http://schemas.microsoft.com/office/drawing/2014/main" id="{105BB88C-C953-233D-C810-31B4F4F235E1}"/>
                </a:ext>
              </a:extLst>
            </p:cNvPr>
            <p:cNvSpPr/>
            <p:nvPr/>
          </p:nvSpPr>
          <p:spPr>
            <a:xfrm>
              <a:off x="5720800" y="3430625"/>
              <a:ext cx="94250" cy="124175"/>
            </a:xfrm>
            <a:custGeom>
              <a:avLst/>
              <a:gdLst/>
              <a:ahLst/>
              <a:cxnLst/>
              <a:rect l="l" t="t" r="r" b="b"/>
              <a:pathLst>
                <a:path w="3770" h="4967" extrusionOk="0">
                  <a:moveTo>
                    <a:pt x="773" y="1"/>
                  </a:moveTo>
                  <a:cubicBezTo>
                    <a:pt x="518" y="1091"/>
                    <a:pt x="233" y="2224"/>
                    <a:pt x="0" y="3124"/>
                  </a:cubicBezTo>
                  <a:lnTo>
                    <a:pt x="1895" y="4966"/>
                  </a:lnTo>
                  <a:lnTo>
                    <a:pt x="3769" y="3134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303;p1">
              <a:extLst>
                <a:ext uri="{FF2B5EF4-FFF2-40B4-BE49-F238E27FC236}">
                  <a16:creationId xmlns:a16="http://schemas.microsoft.com/office/drawing/2014/main" id="{19A74676-508D-0D1F-B4DD-9054711CEDBD}"/>
                </a:ext>
              </a:extLst>
            </p:cNvPr>
            <p:cNvSpPr/>
            <p:nvPr/>
          </p:nvSpPr>
          <p:spPr>
            <a:xfrm>
              <a:off x="5650925" y="3327400"/>
              <a:ext cx="104025" cy="227400"/>
            </a:xfrm>
            <a:custGeom>
              <a:avLst/>
              <a:gdLst/>
              <a:ahLst/>
              <a:cxnLst/>
              <a:rect l="l" t="t" r="r" b="b"/>
              <a:pathLst>
                <a:path w="4161" h="9096" extrusionOk="0">
                  <a:moveTo>
                    <a:pt x="1567" y="1"/>
                  </a:moveTo>
                  <a:lnTo>
                    <a:pt x="1535" y="170"/>
                  </a:lnTo>
                  <a:lnTo>
                    <a:pt x="667" y="5199"/>
                  </a:lnTo>
                  <a:lnTo>
                    <a:pt x="0" y="9095"/>
                  </a:lnTo>
                  <a:lnTo>
                    <a:pt x="2287" y="9095"/>
                  </a:lnTo>
                  <a:cubicBezTo>
                    <a:pt x="2287" y="9095"/>
                    <a:pt x="2509" y="8333"/>
                    <a:pt x="2795" y="7253"/>
                  </a:cubicBezTo>
                  <a:cubicBezTo>
                    <a:pt x="3028" y="6353"/>
                    <a:pt x="3313" y="5220"/>
                    <a:pt x="3568" y="4130"/>
                  </a:cubicBezTo>
                  <a:cubicBezTo>
                    <a:pt x="3896" y="2680"/>
                    <a:pt x="4160" y="1282"/>
                    <a:pt x="4160" y="530"/>
                  </a:cubicBezTo>
                  <a:lnTo>
                    <a:pt x="2880" y="266"/>
                  </a:lnTo>
                  <a:lnTo>
                    <a:pt x="1969" y="85"/>
                  </a:lnTo>
                  <a:lnTo>
                    <a:pt x="1567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304;p1">
              <a:extLst>
                <a:ext uri="{FF2B5EF4-FFF2-40B4-BE49-F238E27FC236}">
                  <a16:creationId xmlns:a16="http://schemas.microsoft.com/office/drawing/2014/main" id="{F458E4FB-D2D0-7A64-1645-B1596CC6E2C2}"/>
                </a:ext>
              </a:extLst>
            </p:cNvPr>
            <p:cNvSpPr/>
            <p:nvPr/>
          </p:nvSpPr>
          <p:spPr>
            <a:xfrm>
              <a:off x="5692450" y="3279750"/>
              <a:ext cx="50325" cy="275300"/>
            </a:xfrm>
            <a:custGeom>
              <a:avLst/>
              <a:gdLst/>
              <a:ahLst/>
              <a:cxnLst/>
              <a:rect l="l" t="t" r="r" b="b"/>
              <a:pathLst>
                <a:path w="2013" h="11012" extrusionOk="0">
                  <a:moveTo>
                    <a:pt x="933" y="1"/>
                  </a:moveTo>
                  <a:lnTo>
                    <a:pt x="838" y="86"/>
                  </a:lnTo>
                  <a:cubicBezTo>
                    <a:pt x="848" y="97"/>
                    <a:pt x="1885" y="1377"/>
                    <a:pt x="1737" y="2669"/>
                  </a:cubicBezTo>
                  <a:cubicBezTo>
                    <a:pt x="1589" y="3982"/>
                    <a:pt x="22" y="10917"/>
                    <a:pt x="1" y="10990"/>
                  </a:cubicBezTo>
                  <a:lnTo>
                    <a:pt x="128" y="11011"/>
                  </a:lnTo>
                  <a:cubicBezTo>
                    <a:pt x="139" y="10948"/>
                    <a:pt x="1706" y="4003"/>
                    <a:pt x="1854" y="2680"/>
                  </a:cubicBezTo>
                  <a:cubicBezTo>
                    <a:pt x="2012" y="1346"/>
                    <a:pt x="975" y="64"/>
                    <a:pt x="933" y="1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305;p1">
              <a:extLst>
                <a:ext uri="{FF2B5EF4-FFF2-40B4-BE49-F238E27FC236}">
                  <a16:creationId xmlns:a16="http://schemas.microsoft.com/office/drawing/2014/main" id="{F0EDA891-CC63-A90B-4F70-DF83B4F8D829}"/>
                </a:ext>
              </a:extLst>
            </p:cNvPr>
            <p:cNvSpPr/>
            <p:nvPr/>
          </p:nvSpPr>
          <p:spPr>
            <a:xfrm>
              <a:off x="5649325" y="3327150"/>
              <a:ext cx="42100" cy="227900"/>
            </a:xfrm>
            <a:custGeom>
              <a:avLst/>
              <a:gdLst/>
              <a:ahLst/>
              <a:cxnLst/>
              <a:rect l="l" t="t" r="r" b="b"/>
              <a:pathLst>
                <a:path w="1684" h="9116" extrusionOk="0">
                  <a:moveTo>
                    <a:pt x="1567" y="0"/>
                  </a:moveTo>
                  <a:lnTo>
                    <a:pt x="1" y="9094"/>
                  </a:lnTo>
                  <a:lnTo>
                    <a:pt x="117" y="9115"/>
                  </a:lnTo>
                  <a:lnTo>
                    <a:pt x="1683" y="22"/>
                  </a:lnTo>
                  <a:lnTo>
                    <a:pt x="1567" y="0"/>
                  </a:ln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306;p1">
              <a:extLst>
                <a:ext uri="{FF2B5EF4-FFF2-40B4-BE49-F238E27FC236}">
                  <a16:creationId xmlns:a16="http://schemas.microsoft.com/office/drawing/2014/main" id="{4205BA6A-BEE7-B3E7-CFA9-7D6EBADD8083}"/>
                </a:ext>
              </a:extLst>
            </p:cNvPr>
            <p:cNvSpPr/>
            <p:nvPr/>
          </p:nvSpPr>
          <p:spPr>
            <a:xfrm>
              <a:off x="5606975" y="3184950"/>
              <a:ext cx="50850" cy="135150"/>
            </a:xfrm>
            <a:custGeom>
              <a:avLst/>
              <a:gdLst/>
              <a:ahLst/>
              <a:cxnLst/>
              <a:rect l="l" t="t" r="r" b="b"/>
              <a:pathLst>
                <a:path w="2034" h="5406" extrusionOk="0">
                  <a:moveTo>
                    <a:pt x="858" y="1"/>
                  </a:moveTo>
                  <a:cubicBezTo>
                    <a:pt x="840" y="1"/>
                    <a:pt x="823" y="2"/>
                    <a:pt x="805" y="3"/>
                  </a:cubicBezTo>
                  <a:cubicBezTo>
                    <a:pt x="339" y="45"/>
                    <a:pt x="1" y="490"/>
                    <a:pt x="43" y="998"/>
                  </a:cubicBezTo>
                  <a:lnTo>
                    <a:pt x="318" y="4545"/>
                  </a:lnTo>
                  <a:cubicBezTo>
                    <a:pt x="359" y="5028"/>
                    <a:pt x="733" y="5405"/>
                    <a:pt x="1161" y="5405"/>
                  </a:cubicBezTo>
                  <a:cubicBezTo>
                    <a:pt x="1184" y="5405"/>
                    <a:pt x="1206" y="5404"/>
                    <a:pt x="1229" y="5402"/>
                  </a:cubicBezTo>
                  <a:cubicBezTo>
                    <a:pt x="1695" y="5360"/>
                    <a:pt x="2033" y="4915"/>
                    <a:pt x="1991" y="4407"/>
                  </a:cubicBezTo>
                  <a:lnTo>
                    <a:pt x="1716" y="861"/>
                  </a:lnTo>
                  <a:cubicBezTo>
                    <a:pt x="1675" y="372"/>
                    <a:pt x="1291" y="1"/>
                    <a:pt x="858" y="1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307;p1">
              <a:extLst>
                <a:ext uri="{FF2B5EF4-FFF2-40B4-BE49-F238E27FC236}">
                  <a16:creationId xmlns:a16="http://schemas.microsoft.com/office/drawing/2014/main" id="{81AC3040-449A-EBE1-78B9-BF155A7CB150}"/>
                </a:ext>
              </a:extLst>
            </p:cNvPr>
            <p:cNvSpPr/>
            <p:nvPr/>
          </p:nvSpPr>
          <p:spPr>
            <a:xfrm>
              <a:off x="5687975" y="3165000"/>
              <a:ext cx="106675" cy="111725"/>
            </a:xfrm>
            <a:custGeom>
              <a:avLst/>
              <a:gdLst/>
              <a:ahLst/>
              <a:cxnLst/>
              <a:rect l="l" t="t" r="r" b="b"/>
              <a:pathLst>
                <a:path w="4267" h="4469" extrusionOk="0">
                  <a:moveTo>
                    <a:pt x="879" y="1"/>
                  </a:moveTo>
                  <a:cubicBezTo>
                    <a:pt x="691" y="1"/>
                    <a:pt x="508" y="62"/>
                    <a:pt x="360" y="187"/>
                  </a:cubicBezTo>
                  <a:cubicBezTo>
                    <a:pt x="10" y="494"/>
                    <a:pt x="0" y="1055"/>
                    <a:pt x="339" y="1436"/>
                  </a:cubicBezTo>
                  <a:lnTo>
                    <a:pt x="2668" y="4136"/>
                  </a:lnTo>
                  <a:cubicBezTo>
                    <a:pt x="2862" y="4354"/>
                    <a:pt x="3125" y="4468"/>
                    <a:pt x="3381" y="4468"/>
                  </a:cubicBezTo>
                  <a:cubicBezTo>
                    <a:pt x="3571" y="4468"/>
                    <a:pt x="3757" y="4405"/>
                    <a:pt x="3906" y="4273"/>
                  </a:cubicBezTo>
                  <a:cubicBezTo>
                    <a:pt x="4256" y="3967"/>
                    <a:pt x="4266" y="3416"/>
                    <a:pt x="3928" y="3024"/>
                  </a:cubicBezTo>
                  <a:lnTo>
                    <a:pt x="1599" y="335"/>
                  </a:lnTo>
                  <a:cubicBezTo>
                    <a:pt x="1403" y="115"/>
                    <a:pt x="1136" y="1"/>
                    <a:pt x="879" y="1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8;p1">
              <a:extLst>
                <a:ext uri="{FF2B5EF4-FFF2-40B4-BE49-F238E27FC236}">
                  <a16:creationId xmlns:a16="http://schemas.microsoft.com/office/drawing/2014/main" id="{FD529007-8053-0B94-EBB4-8912BF80AA1B}"/>
                </a:ext>
              </a:extLst>
            </p:cNvPr>
            <p:cNvSpPr/>
            <p:nvPr/>
          </p:nvSpPr>
          <p:spPr>
            <a:xfrm>
              <a:off x="5607501" y="3154575"/>
              <a:ext cx="127325" cy="144275"/>
            </a:xfrm>
            <a:custGeom>
              <a:avLst/>
              <a:gdLst/>
              <a:ahLst/>
              <a:cxnLst/>
              <a:rect l="l" t="t" r="r" b="b"/>
              <a:pathLst>
                <a:path w="5093" h="5771" extrusionOk="0">
                  <a:moveTo>
                    <a:pt x="2277" y="1"/>
                  </a:moveTo>
                  <a:lnTo>
                    <a:pt x="752" y="911"/>
                  </a:lnTo>
                  <a:lnTo>
                    <a:pt x="700" y="943"/>
                  </a:lnTo>
                  <a:cubicBezTo>
                    <a:pt x="191" y="1239"/>
                    <a:pt x="1" y="1864"/>
                    <a:pt x="244" y="2393"/>
                  </a:cubicBezTo>
                  <a:lnTo>
                    <a:pt x="1631" y="5770"/>
                  </a:lnTo>
                  <a:lnTo>
                    <a:pt x="4871" y="5231"/>
                  </a:lnTo>
                  <a:lnTo>
                    <a:pt x="5040" y="1578"/>
                  </a:lnTo>
                  <a:cubicBezTo>
                    <a:pt x="5093" y="1006"/>
                    <a:pt x="4690" y="477"/>
                    <a:pt x="4119" y="371"/>
                  </a:cubicBezTo>
                  <a:lnTo>
                    <a:pt x="2277" y="1"/>
                  </a:ln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09;p1">
              <a:extLst>
                <a:ext uri="{FF2B5EF4-FFF2-40B4-BE49-F238E27FC236}">
                  <a16:creationId xmlns:a16="http://schemas.microsoft.com/office/drawing/2014/main" id="{0412AA67-3FF9-BFF7-A688-26CBD8844755}"/>
                </a:ext>
              </a:extLst>
            </p:cNvPr>
            <p:cNvSpPr/>
            <p:nvPr/>
          </p:nvSpPr>
          <p:spPr>
            <a:xfrm>
              <a:off x="5630800" y="3144775"/>
              <a:ext cx="55850" cy="40250"/>
            </a:xfrm>
            <a:custGeom>
              <a:avLst/>
              <a:gdLst/>
              <a:ahLst/>
              <a:cxnLst/>
              <a:rect l="l" t="t" r="r" b="b"/>
              <a:pathLst>
                <a:path w="2234" h="1610" extrusionOk="0">
                  <a:moveTo>
                    <a:pt x="1027" y="1"/>
                  </a:moveTo>
                  <a:lnTo>
                    <a:pt x="1" y="710"/>
                  </a:lnTo>
                  <a:lnTo>
                    <a:pt x="657" y="1610"/>
                  </a:lnTo>
                  <a:lnTo>
                    <a:pt x="1949" y="1356"/>
                  </a:lnTo>
                  <a:lnTo>
                    <a:pt x="2234" y="276"/>
                  </a:lnTo>
                  <a:lnTo>
                    <a:pt x="1027" y="1"/>
                  </a:lnTo>
                  <a:close/>
                </a:path>
              </a:pathLst>
            </a:custGeom>
            <a:solidFill>
              <a:srgbClr val="2D32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10;p1">
              <a:extLst>
                <a:ext uri="{FF2B5EF4-FFF2-40B4-BE49-F238E27FC236}">
                  <a16:creationId xmlns:a16="http://schemas.microsoft.com/office/drawing/2014/main" id="{5157B74E-9CEA-2C04-D286-0133720A692D}"/>
                </a:ext>
              </a:extLst>
            </p:cNvPr>
            <p:cNvSpPr/>
            <p:nvPr/>
          </p:nvSpPr>
          <p:spPr>
            <a:xfrm>
              <a:off x="5663350" y="3061950"/>
              <a:ext cx="25700" cy="46075"/>
            </a:xfrm>
            <a:custGeom>
              <a:avLst/>
              <a:gdLst/>
              <a:ahLst/>
              <a:cxnLst/>
              <a:rect l="l" t="t" r="r" b="b"/>
              <a:pathLst>
                <a:path w="1028" h="1843" extrusionOk="0">
                  <a:moveTo>
                    <a:pt x="0" y="0"/>
                  </a:moveTo>
                  <a:lnTo>
                    <a:pt x="360" y="1842"/>
                  </a:lnTo>
                  <a:lnTo>
                    <a:pt x="1028" y="1758"/>
                  </a:lnTo>
                  <a:lnTo>
                    <a:pt x="1006" y="678"/>
                  </a:lnTo>
                  <a:cubicBezTo>
                    <a:pt x="1006" y="328"/>
                    <a:pt x="731" y="43"/>
                    <a:pt x="392" y="2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11;p1">
              <a:extLst>
                <a:ext uri="{FF2B5EF4-FFF2-40B4-BE49-F238E27FC236}">
                  <a16:creationId xmlns:a16="http://schemas.microsoft.com/office/drawing/2014/main" id="{4464502D-7200-B2B3-4CE4-23B0F3DDED74}"/>
                </a:ext>
              </a:extLst>
            </p:cNvPr>
            <p:cNvSpPr/>
            <p:nvPr/>
          </p:nvSpPr>
          <p:spPr>
            <a:xfrm>
              <a:off x="5597975" y="3070675"/>
              <a:ext cx="29150" cy="50300"/>
            </a:xfrm>
            <a:custGeom>
              <a:avLst/>
              <a:gdLst/>
              <a:ahLst/>
              <a:cxnLst/>
              <a:rect l="l" t="t" r="r" b="b"/>
              <a:pathLst>
                <a:path w="1166" h="2012" extrusionOk="0">
                  <a:moveTo>
                    <a:pt x="805" y="0"/>
                  </a:moveTo>
                  <a:lnTo>
                    <a:pt x="456" y="170"/>
                  </a:lnTo>
                  <a:cubicBezTo>
                    <a:pt x="149" y="318"/>
                    <a:pt x="1" y="678"/>
                    <a:pt x="128" y="1006"/>
                  </a:cubicBezTo>
                  <a:lnTo>
                    <a:pt x="509" y="2012"/>
                  </a:lnTo>
                  <a:lnTo>
                    <a:pt x="1165" y="1853"/>
                  </a:lnTo>
                  <a:lnTo>
                    <a:pt x="805" y="0"/>
                  </a:ln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12;p1">
              <a:extLst>
                <a:ext uri="{FF2B5EF4-FFF2-40B4-BE49-F238E27FC236}">
                  <a16:creationId xmlns:a16="http://schemas.microsoft.com/office/drawing/2014/main" id="{0C0D4244-B856-CA5A-DFDD-AA56055D7518}"/>
                </a:ext>
              </a:extLst>
            </p:cNvPr>
            <p:cNvSpPr/>
            <p:nvPr/>
          </p:nvSpPr>
          <p:spPr>
            <a:xfrm>
              <a:off x="5604050" y="3040300"/>
              <a:ext cx="67800" cy="41775"/>
            </a:xfrm>
            <a:custGeom>
              <a:avLst/>
              <a:gdLst/>
              <a:ahLst/>
              <a:cxnLst/>
              <a:rect l="l" t="t" r="r" b="b"/>
              <a:pathLst>
                <a:path w="2712" h="1671" extrusionOk="0">
                  <a:moveTo>
                    <a:pt x="2058" y="1"/>
                  </a:moveTo>
                  <a:cubicBezTo>
                    <a:pt x="1974" y="1"/>
                    <a:pt x="1889" y="23"/>
                    <a:pt x="1812" y="72"/>
                  </a:cubicBezTo>
                  <a:cubicBezTo>
                    <a:pt x="1674" y="168"/>
                    <a:pt x="1494" y="231"/>
                    <a:pt x="1271" y="252"/>
                  </a:cubicBezTo>
                  <a:cubicBezTo>
                    <a:pt x="361" y="326"/>
                    <a:pt x="1" y="982"/>
                    <a:pt x="445" y="1671"/>
                  </a:cubicBezTo>
                  <a:lnTo>
                    <a:pt x="2711" y="1226"/>
                  </a:lnTo>
                  <a:lnTo>
                    <a:pt x="2563" y="411"/>
                  </a:lnTo>
                  <a:cubicBezTo>
                    <a:pt x="2509" y="163"/>
                    <a:pt x="2286" y="1"/>
                    <a:pt x="2058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13;p1">
              <a:extLst>
                <a:ext uri="{FF2B5EF4-FFF2-40B4-BE49-F238E27FC236}">
                  <a16:creationId xmlns:a16="http://schemas.microsoft.com/office/drawing/2014/main" id="{28B86F1B-9F6D-9656-41B3-5B242DB532E4}"/>
                </a:ext>
              </a:extLst>
            </p:cNvPr>
            <p:cNvSpPr/>
            <p:nvPr/>
          </p:nvSpPr>
          <p:spPr>
            <a:xfrm>
              <a:off x="5605400" y="3041550"/>
              <a:ext cx="64850" cy="38675"/>
            </a:xfrm>
            <a:custGeom>
              <a:avLst/>
              <a:gdLst/>
              <a:ahLst/>
              <a:cxnLst/>
              <a:rect l="l" t="t" r="r" b="b"/>
              <a:pathLst>
                <a:path w="2594" h="1547" extrusionOk="0">
                  <a:moveTo>
                    <a:pt x="1133" y="1"/>
                  </a:moveTo>
                  <a:cubicBezTo>
                    <a:pt x="657" y="43"/>
                    <a:pt x="297" y="245"/>
                    <a:pt x="137" y="562"/>
                  </a:cubicBezTo>
                  <a:cubicBezTo>
                    <a:pt x="0" y="837"/>
                    <a:pt x="53" y="1176"/>
                    <a:pt x="264" y="1515"/>
                  </a:cubicBezTo>
                  <a:lnTo>
                    <a:pt x="286" y="1546"/>
                  </a:lnTo>
                  <a:lnTo>
                    <a:pt x="2594" y="1102"/>
                  </a:lnTo>
                  <a:lnTo>
                    <a:pt x="2572" y="975"/>
                  </a:lnTo>
                  <a:lnTo>
                    <a:pt x="349" y="1409"/>
                  </a:lnTo>
                  <a:cubicBezTo>
                    <a:pt x="170" y="1123"/>
                    <a:pt x="137" y="848"/>
                    <a:pt x="254" y="615"/>
                  </a:cubicBezTo>
                  <a:cubicBezTo>
                    <a:pt x="381" y="339"/>
                    <a:pt x="709" y="160"/>
                    <a:pt x="1144" y="118"/>
                  </a:cubicBezTo>
                  <a:lnTo>
                    <a:pt x="1133" y="1"/>
                  </a:ln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14;p1">
              <a:extLst>
                <a:ext uri="{FF2B5EF4-FFF2-40B4-BE49-F238E27FC236}">
                  <a16:creationId xmlns:a16="http://schemas.microsoft.com/office/drawing/2014/main" id="{2F702641-89E4-76A7-F9B1-7CA62E434939}"/>
                </a:ext>
              </a:extLst>
            </p:cNvPr>
            <p:cNvSpPr/>
            <p:nvPr/>
          </p:nvSpPr>
          <p:spPr>
            <a:xfrm>
              <a:off x="5606175" y="3056450"/>
              <a:ext cx="82350" cy="64525"/>
            </a:xfrm>
            <a:custGeom>
              <a:avLst/>
              <a:gdLst/>
              <a:ahLst/>
              <a:cxnLst/>
              <a:rect l="l" t="t" r="r" b="b"/>
              <a:pathLst>
                <a:path w="3294" h="2581" extrusionOk="0">
                  <a:moveTo>
                    <a:pt x="1606" y="1"/>
                  </a:moveTo>
                  <a:cubicBezTo>
                    <a:pt x="1509" y="1"/>
                    <a:pt x="1411" y="10"/>
                    <a:pt x="1313" y="30"/>
                  </a:cubicBezTo>
                  <a:cubicBezTo>
                    <a:pt x="858" y="114"/>
                    <a:pt x="487" y="400"/>
                    <a:pt x="266" y="771"/>
                  </a:cubicBezTo>
                  <a:cubicBezTo>
                    <a:pt x="75" y="1110"/>
                    <a:pt x="0" y="1512"/>
                    <a:pt x="75" y="1924"/>
                  </a:cubicBezTo>
                  <a:lnTo>
                    <a:pt x="212" y="2581"/>
                  </a:lnTo>
                  <a:lnTo>
                    <a:pt x="3293" y="1978"/>
                  </a:lnTo>
                  <a:lnTo>
                    <a:pt x="3166" y="1321"/>
                  </a:lnTo>
                  <a:cubicBezTo>
                    <a:pt x="3082" y="887"/>
                    <a:pt x="2828" y="517"/>
                    <a:pt x="2489" y="284"/>
                  </a:cubicBezTo>
                  <a:cubicBezTo>
                    <a:pt x="2236" y="105"/>
                    <a:pt x="1927" y="1"/>
                    <a:pt x="1606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315;p1">
              <a:extLst>
                <a:ext uri="{FF2B5EF4-FFF2-40B4-BE49-F238E27FC236}">
                  <a16:creationId xmlns:a16="http://schemas.microsoft.com/office/drawing/2014/main" id="{0C548662-E334-A0F1-0CE3-B308ED2A3704}"/>
                </a:ext>
              </a:extLst>
            </p:cNvPr>
            <p:cNvSpPr/>
            <p:nvPr/>
          </p:nvSpPr>
          <p:spPr>
            <a:xfrm>
              <a:off x="5637925" y="3132350"/>
              <a:ext cx="43200" cy="67775"/>
            </a:xfrm>
            <a:custGeom>
              <a:avLst/>
              <a:gdLst/>
              <a:ahLst/>
              <a:cxnLst/>
              <a:rect l="l" t="t" r="r" b="b"/>
              <a:pathLst>
                <a:path w="1728" h="2711" extrusionOk="0">
                  <a:moveTo>
                    <a:pt x="1304" y="0"/>
                  </a:moveTo>
                  <a:lnTo>
                    <a:pt x="1" y="254"/>
                  </a:lnTo>
                  <a:lnTo>
                    <a:pt x="424" y="2446"/>
                  </a:lnTo>
                  <a:lnTo>
                    <a:pt x="890" y="2711"/>
                  </a:lnTo>
                  <a:lnTo>
                    <a:pt x="1727" y="2191"/>
                  </a:lnTo>
                  <a:lnTo>
                    <a:pt x="1304" y="0"/>
                  </a:ln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316;p1">
              <a:extLst>
                <a:ext uri="{FF2B5EF4-FFF2-40B4-BE49-F238E27FC236}">
                  <a16:creationId xmlns:a16="http://schemas.microsoft.com/office/drawing/2014/main" id="{E3AB9CBF-C776-B5A8-F98D-741E9DC37102}"/>
                </a:ext>
              </a:extLst>
            </p:cNvPr>
            <p:cNvSpPr/>
            <p:nvPr/>
          </p:nvSpPr>
          <p:spPr>
            <a:xfrm>
              <a:off x="5637925" y="3132350"/>
              <a:ext cx="36300" cy="31925"/>
            </a:xfrm>
            <a:custGeom>
              <a:avLst/>
              <a:gdLst/>
              <a:ahLst/>
              <a:cxnLst/>
              <a:rect l="l" t="t" r="r" b="b"/>
              <a:pathLst>
                <a:path w="1452" h="1277" extrusionOk="0">
                  <a:moveTo>
                    <a:pt x="1304" y="0"/>
                  </a:moveTo>
                  <a:lnTo>
                    <a:pt x="1" y="254"/>
                  </a:lnTo>
                  <a:lnTo>
                    <a:pt x="203" y="1271"/>
                  </a:lnTo>
                  <a:cubicBezTo>
                    <a:pt x="252" y="1275"/>
                    <a:pt x="304" y="1277"/>
                    <a:pt x="356" y="1277"/>
                  </a:cubicBezTo>
                  <a:cubicBezTo>
                    <a:pt x="447" y="1277"/>
                    <a:pt x="542" y="1270"/>
                    <a:pt x="636" y="1250"/>
                  </a:cubicBezTo>
                  <a:cubicBezTo>
                    <a:pt x="965" y="1186"/>
                    <a:pt x="1250" y="1017"/>
                    <a:pt x="1452" y="784"/>
                  </a:cubicBezTo>
                  <a:lnTo>
                    <a:pt x="1304" y="0"/>
                  </a:lnTo>
                  <a:close/>
                </a:path>
              </a:pathLst>
            </a:custGeom>
            <a:solidFill>
              <a:srgbClr val="CB75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317;p1">
              <a:extLst>
                <a:ext uri="{FF2B5EF4-FFF2-40B4-BE49-F238E27FC236}">
                  <a16:creationId xmlns:a16="http://schemas.microsoft.com/office/drawing/2014/main" id="{18324AA5-9B79-A2C0-0B4B-066497A8CAC9}"/>
                </a:ext>
              </a:extLst>
            </p:cNvPr>
            <p:cNvSpPr/>
            <p:nvPr/>
          </p:nvSpPr>
          <p:spPr>
            <a:xfrm>
              <a:off x="5601950" y="3115825"/>
              <a:ext cx="27000" cy="24425"/>
            </a:xfrm>
            <a:custGeom>
              <a:avLst/>
              <a:gdLst/>
              <a:ahLst/>
              <a:cxnLst/>
              <a:rect l="l" t="t" r="r" b="b"/>
              <a:pathLst>
                <a:path w="1080" h="977" extrusionOk="0">
                  <a:moveTo>
                    <a:pt x="383" y="0"/>
                  </a:moveTo>
                  <a:cubicBezTo>
                    <a:pt x="361" y="0"/>
                    <a:pt x="339" y="2"/>
                    <a:pt x="318" y="5"/>
                  </a:cubicBezTo>
                  <a:cubicBezTo>
                    <a:pt x="42" y="47"/>
                    <a:pt x="0" y="344"/>
                    <a:pt x="42" y="619"/>
                  </a:cubicBezTo>
                  <a:cubicBezTo>
                    <a:pt x="79" y="858"/>
                    <a:pt x="275" y="976"/>
                    <a:pt x="499" y="976"/>
                  </a:cubicBezTo>
                  <a:cubicBezTo>
                    <a:pt x="533" y="976"/>
                    <a:pt x="569" y="974"/>
                    <a:pt x="604" y="968"/>
                  </a:cubicBezTo>
                  <a:cubicBezTo>
                    <a:pt x="879" y="926"/>
                    <a:pt x="1080" y="756"/>
                    <a:pt x="1027" y="481"/>
                  </a:cubicBezTo>
                  <a:cubicBezTo>
                    <a:pt x="988" y="227"/>
                    <a:pt x="651" y="0"/>
                    <a:pt x="383" y="0"/>
                  </a:cubicBezTo>
                  <a:close/>
                </a:path>
              </a:pathLst>
            </a:custGeom>
            <a:solidFill>
              <a:srgbClr val="CB75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318;p1">
              <a:extLst>
                <a:ext uri="{FF2B5EF4-FFF2-40B4-BE49-F238E27FC236}">
                  <a16:creationId xmlns:a16="http://schemas.microsoft.com/office/drawing/2014/main" id="{66C018B6-EAA4-E92F-C9A3-DF8C6FCBCDB2}"/>
                </a:ext>
              </a:extLst>
            </p:cNvPr>
            <p:cNvSpPr/>
            <p:nvPr/>
          </p:nvSpPr>
          <p:spPr>
            <a:xfrm>
              <a:off x="5609350" y="3059975"/>
              <a:ext cx="78650" cy="94625"/>
            </a:xfrm>
            <a:custGeom>
              <a:avLst/>
              <a:gdLst/>
              <a:ahLst/>
              <a:cxnLst/>
              <a:rect l="l" t="t" r="r" b="b"/>
              <a:pathLst>
                <a:path w="3146" h="3785" extrusionOk="0">
                  <a:moveTo>
                    <a:pt x="1479" y="1"/>
                  </a:moveTo>
                  <a:cubicBezTo>
                    <a:pt x="1390" y="1"/>
                    <a:pt x="1300" y="9"/>
                    <a:pt x="1207" y="26"/>
                  </a:cubicBezTo>
                  <a:cubicBezTo>
                    <a:pt x="636" y="143"/>
                    <a:pt x="191" y="576"/>
                    <a:pt x="64" y="1117"/>
                  </a:cubicBezTo>
                  <a:cubicBezTo>
                    <a:pt x="12" y="1318"/>
                    <a:pt x="1" y="1540"/>
                    <a:pt x="43" y="1762"/>
                  </a:cubicBezTo>
                  <a:lnTo>
                    <a:pt x="202" y="2588"/>
                  </a:lnTo>
                  <a:cubicBezTo>
                    <a:pt x="212" y="2609"/>
                    <a:pt x="212" y="2641"/>
                    <a:pt x="223" y="2662"/>
                  </a:cubicBezTo>
                  <a:cubicBezTo>
                    <a:pt x="223" y="2684"/>
                    <a:pt x="223" y="2694"/>
                    <a:pt x="233" y="2705"/>
                  </a:cubicBezTo>
                  <a:cubicBezTo>
                    <a:pt x="266" y="2853"/>
                    <a:pt x="329" y="2980"/>
                    <a:pt x="403" y="3096"/>
                  </a:cubicBezTo>
                  <a:cubicBezTo>
                    <a:pt x="445" y="3160"/>
                    <a:pt x="499" y="3223"/>
                    <a:pt x="541" y="3287"/>
                  </a:cubicBezTo>
                  <a:cubicBezTo>
                    <a:pt x="583" y="3329"/>
                    <a:pt x="626" y="3371"/>
                    <a:pt x="668" y="3404"/>
                  </a:cubicBezTo>
                  <a:cubicBezTo>
                    <a:pt x="678" y="3425"/>
                    <a:pt x="699" y="3435"/>
                    <a:pt x="710" y="3446"/>
                  </a:cubicBezTo>
                  <a:cubicBezTo>
                    <a:pt x="965" y="3660"/>
                    <a:pt x="1290" y="3784"/>
                    <a:pt x="1636" y="3784"/>
                  </a:cubicBezTo>
                  <a:cubicBezTo>
                    <a:pt x="1736" y="3784"/>
                    <a:pt x="1837" y="3774"/>
                    <a:pt x="1938" y="3753"/>
                  </a:cubicBezTo>
                  <a:cubicBezTo>
                    <a:pt x="2341" y="3679"/>
                    <a:pt x="2679" y="3446"/>
                    <a:pt x="2891" y="3117"/>
                  </a:cubicBezTo>
                  <a:cubicBezTo>
                    <a:pt x="2912" y="3086"/>
                    <a:pt x="2934" y="3044"/>
                    <a:pt x="2955" y="3011"/>
                  </a:cubicBezTo>
                  <a:cubicBezTo>
                    <a:pt x="2965" y="2990"/>
                    <a:pt x="2976" y="2969"/>
                    <a:pt x="2986" y="2959"/>
                  </a:cubicBezTo>
                  <a:lnTo>
                    <a:pt x="3050" y="2800"/>
                  </a:lnTo>
                  <a:cubicBezTo>
                    <a:pt x="3082" y="2726"/>
                    <a:pt x="3092" y="2651"/>
                    <a:pt x="3113" y="2567"/>
                  </a:cubicBezTo>
                  <a:cubicBezTo>
                    <a:pt x="3134" y="2419"/>
                    <a:pt x="3145" y="2260"/>
                    <a:pt x="3124" y="2101"/>
                  </a:cubicBezTo>
                  <a:cubicBezTo>
                    <a:pt x="3113" y="2080"/>
                    <a:pt x="3113" y="2048"/>
                    <a:pt x="3103" y="2027"/>
                  </a:cubicBezTo>
                  <a:lnTo>
                    <a:pt x="2944" y="1201"/>
                  </a:lnTo>
                  <a:cubicBezTo>
                    <a:pt x="2870" y="799"/>
                    <a:pt x="2637" y="460"/>
                    <a:pt x="2320" y="249"/>
                  </a:cubicBezTo>
                  <a:cubicBezTo>
                    <a:pt x="2139" y="122"/>
                    <a:pt x="1927" y="47"/>
                    <a:pt x="1694" y="16"/>
                  </a:cubicBezTo>
                  <a:cubicBezTo>
                    <a:pt x="1623" y="6"/>
                    <a:pt x="1551" y="1"/>
                    <a:pt x="1479" y="1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319;p1">
              <a:extLst>
                <a:ext uri="{FF2B5EF4-FFF2-40B4-BE49-F238E27FC236}">
                  <a16:creationId xmlns:a16="http://schemas.microsoft.com/office/drawing/2014/main" id="{B53E910D-50CA-68D2-3492-EC0F2B20D5F2}"/>
                </a:ext>
              </a:extLst>
            </p:cNvPr>
            <p:cNvSpPr/>
            <p:nvPr/>
          </p:nvSpPr>
          <p:spPr>
            <a:xfrm>
              <a:off x="5639000" y="3063000"/>
              <a:ext cx="14300" cy="65150"/>
            </a:xfrm>
            <a:custGeom>
              <a:avLst/>
              <a:gdLst/>
              <a:ahLst/>
              <a:cxnLst/>
              <a:rect l="l" t="t" r="r" b="b"/>
              <a:pathLst>
                <a:path w="572" h="2606" extrusionOk="0">
                  <a:moveTo>
                    <a:pt x="96" y="1"/>
                  </a:moveTo>
                  <a:lnTo>
                    <a:pt x="0" y="11"/>
                  </a:lnTo>
                  <a:lnTo>
                    <a:pt x="339" y="2605"/>
                  </a:lnTo>
                  <a:lnTo>
                    <a:pt x="572" y="2563"/>
                  </a:lnTo>
                  <a:lnTo>
                    <a:pt x="551" y="2467"/>
                  </a:lnTo>
                  <a:lnTo>
                    <a:pt x="424" y="249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320;p1">
              <a:extLst>
                <a:ext uri="{FF2B5EF4-FFF2-40B4-BE49-F238E27FC236}">
                  <a16:creationId xmlns:a16="http://schemas.microsoft.com/office/drawing/2014/main" id="{61EE250E-50BD-C038-3647-04FCE9070045}"/>
                </a:ext>
              </a:extLst>
            </p:cNvPr>
            <p:cNvSpPr/>
            <p:nvPr/>
          </p:nvSpPr>
          <p:spPr>
            <a:xfrm>
              <a:off x="5668925" y="3064600"/>
              <a:ext cx="20125" cy="41300"/>
            </a:xfrm>
            <a:custGeom>
              <a:avLst/>
              <a:gdLst/>
              <a:ahLst/>
              <a:cxnLst/>
              <a:rect l="l" t="t" r="r" b="b"/>
              <a:pathLst>
                <a:path w="805" h="1652" extrusionOk="0">
                  <a:moveTo>
                    <a:pt x="74" y="0"/>
                  </a:moveTo>
                  <a:lnTo>
                    <a:pt x="0" y="10"/>
                  </a:lnTo>
                  <a:lnTo>
                    <a:pt x="64" y="328"/>
                  </a:lnTo>
                  <a:cubicBezTo>
                    <a:pt x="85" y="402"/>
                    <a:pt x="106" y="476"/>
                    <a:pt x="148" y="540"/>
                  </a:cubicBezTo>
                  <a:cubicBezTo>
                    <a:pt x="191" y="603"/>
                    <a:pt x="243" y="657"/>
                    <a:pt x="307" y="699"/>
                  </a:cubicBezTo>
                  <a:cubicBezTo>
                    <a:pt x="434" y="784"/>
                    <a:pt x="518" y="911"/>
                    <a:pt x="551" y="1059"/>
                  </a:cubicBezTo>
                  <a:lnTo>
                    <a:pt x="656" y="1641"/>
                  </a:lnTo>
                  <a:lnTo>
                    <a:pt x="805" y="1652"/>
                  </a:lnTo>
                  <a:lnTo>
                    <a:pt x="805" y="1652"/>
                  </a:lnTo>
                  <a:lnTo>
                    <a:pt x="678" y="995"/>
                  </a:lnTo>
                  <a:cubicBezTo>
                    <a:pt x="603" y="582"/>
                    <a:pt x="370" y="233"/>
                    <a:pt x="7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321;p1">
              <a:extLst>
                <a:ext uri="{FF2B5EF4-FFF2-40B4-BE49-F238E27FC236}">
                  <a16:creationId xmlns:a16="http://schemas.microsoft.com/office/drawing/2014/main" id="{F9E4E050-331D-D3E9-CFB7-14DE484FB169}"/>
                </a:ext>
              </a:extLst>
            </p:cNvPr>
            <p:cNvSpPr/>
            <p:nvPr/>
          </p:nvSpPr>
          <p:spPr>
            <a:xfrm>
              <a:off x="5605650" y="3075700"/>
              <a:ext cx="10350" cy="45275"/>
            </a:xfrm>
            <a:custGeom>
              <a:avLst/>
              <a:gdLst/>
              <a:ahLst/>
              <a:cxnLst/>
              <a:rect l="l" t="t" r="r" b="b"/>
              <a:pathLst>
                <a:path w="414" h="1811" extrusionOk="0">
                  <a:moveTo>
                    <a:pt x="339" y="1"/>
                  </a:moveTo>
                  <a:lnTo>
                    <a:pt x="265" y="11"/>
                  </a:lnTo>
                  <a:cubicBezTo>
                    <a:pt x="75" y="340"/>
                    <a:pt x="0" y="742"/>
                    <a:pt x="75" y="1154"/>
                  </a:cubicBezTo>
                  <a:lnTo>
                    <a:pt x="202" y="1811"/>
                  </a:lnTo>
                  <a:lnTo>
                    <a:pt x="308" y="1758"/>
                  </a:lnTo>
                  <a:lnTo>
                    <a:pt x="223" y="1176"/>
                  </a:lnTo>
                  <a:cubicBezTo>
                    <a:pt x="191" y="1027"/>
                    <a:pt x="223" y="869"/>
                    <a:pt x="308" y="742"/>
                  </a:cubicBezTo>
                  <a:cubicBezTo>
                    <a:pt x="350" y="678"/>
                    <a:pt x="381" y="615"/>
                    <a:pt x="392" y="540"/>
                  </a:cubicBezTo>
                  <a:cubicBezTo>
                    <a:pt x="414" y="467"/>
                    <a:pt x="414" y="392"/>
                    <a:pt x="392" y="318"/>
                  </a:cubicBezTo>
                  <a:lnTo>
                    <a:pt x="339" y="1"/>
                  </a:ln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322;p1">
              <a:extLst>
                <a:ext uri="{FF2B5EF4-FFF2-40B4-BE49-F238E27FC236}">
                  <a16:creationId xmlns:a16="http://schemas.microsoft.com/office/drawing/2014/main" id="{7E58378E-3F68-EF17-E94F-E22983AFFA4A}"/>
                </a:ext>
              </a:extLst>
            </p:cNvPr>
            <p:cNvSpPr/>
            <p:nvPr/>
          </p:nvSpPr>
          <p:spPr>
            <a:xfrm>
              <a:off x="5609350" y="3059550"/>
              <a:ext cx="74400" cy="48200"/>
            </a:xfrm>
            <a:custGeom>
              <a:avLst/>
              <a:gdLst/>
              <a:ahLst/>
              <a:cxnLst/>
              <a:rect l="l" t="t" r="r" b="b"/>
              <a:pathLst>
                <a:path w="2976" h="1928" extrusionOk="0">
                  <a:moveTo>
                    <a:pt x="2973" y="1353"/>
                  </a:moveTo>
                  <a:lnTo>
                    <a:pt x="2976" y="1367"/>
                  </a:lnTo>
                  <a:cubicBezTo>
                    <a:pt x="2975" y="1362"/>
                    <a:pt x="2974" y="1358"/>
                    <a:pt x="2973" y="1353"/>
                  </a:cubicBezTo>
                  <a:close/>
                  <a:moveTo>
                    <a:pt x="1524" y="0"/>
                  </a:moveTo>
                  <a:cubicBezTo>
                    <a:pt x="1421" y="0"/>
                    <a:pt x="1316" y="12"/>
                    <a:pt x="1207" y="33"/>
                  </a:cubicBezTo>
                  <a:cubicBezTo>
                    <a:pt x="626" y="139"/>
                    <a:pt x="191" y="583"/>
                    <a:pt x="54" y="1123"/>
                  </a:cubicBezTo>
                  <a:cubicBezTo>
                    <a:pt x="1" y="1324"/>
                    <a:pt x="1" y="1546"/>
                    <a:pt x="43" y="1758"/>
                  </a:cubicBezTo>
                  <a:lnTo>
                    <a:pt x="74" y="1924"/>
                  </a:lnTo>
                  <a:lnTo>
                    <a:pt x="74" y="1924"/>
                  </a:lnTo>
                  <a:cubicBezTo>
                    <a:pt x="33" y="1704"/>
                    <a:pt x="33" y="1493"/>
                    <a:pt x="85" y="1282"/>
                  </a:cubicBezTo>
                  <a:cubicBezTo>
                    <a:pt x="223" y="753"/>
                    <a:pt x="657" y="308"/>
                    <a:pt x="1240" y="202"/>
                  </a:cubicBezTo>
                  <a:cubicBezTo>
                    <a:pt x="1339" y="177"/>
                    <a:pt x="1434" y="167"/>
                    <a:pt x="1528" y="167"/>
                  </a:cubicBezTo>
                  <a:cubicBezTo>
                    <a:pt x="1595" y="167"/>
                    <a:pt x="1661" y="172"/>
                    <a:pt x="1727" y="181"/>
                  </a:cubicBezTo>
                  <a:cubicBezTo>
                    <a:pt x="1949" y="212"/>
                    <a:pt x="2171" y="297"/>
                    <a:pt x="2351" y="424"/>
                  </a:cubicBezTo>
                  <a:cubicBezTo>
                    <a:pt x="2665" y="633"/>
                    <a:pt x="2896" y="957"/>
                    <a:pt x="2973" y="1353"/>
                  </a:cubicBezTo>
                  <a:lnTo>
                    <a:pt x="2973" y="1353"/>
                  </a:lnTo>
                  <a:lnTo>
                    <a:pt x="2944" y="1197"/>
                  </a:lnTo>
                  <a:cubicBezTo>
                    <a:pt x="2870" y="795"/>
                    <a:pt x="2637" y="466"/>
                    <a:pt x="2320" y="255"/>
                  </a:cubicBezTo>
                  <a:cubicBezTo>
                    <a:pt x="2129" y="128"/>
                    <a:pt x="1917" y="43"/>
                    <a:pt x="1694" y="12"/>
                  </a:cubicBezTo>
                  <a:cubicBezTo>
                    <a:pt x="1638" y="4"/>
                    <a:pt x="1581" y="0"/>
                    <a:pt x="1524" y="0"/>
                  </a:cubicBezTo>
                  <a:close/>
                  <a:moveTo>
                    <a:pt x="74" y="1924"/>
                  </a:moveTo>
                  <a:lnTo>
                    <a:pt x="74" y="1924"/>
                  </a:lnTo>
                  <a:cubicBezTo>
                    <a:pt x="75" y="1925"/>
                    <a:pt x="75" y="1926"/>
                    <a:pt x="75" y="1927"/>
                  </a:cubicBezTo>
                  <a:lnTo>
                    <a:pt x="74" y="1924"/>
                  </a:ln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323;p1">
              <a:extLst>
                <a:ext uri="{FF2B5EF4-FFF2-40B4-BE49-F238E27FC236}">
                  <a16:creationId xmlns:a16="http://schemas.microsoft.com/office/drawing/2014/main" id="{8D190132-2FA2-3119-3AF6-3BA854E56785}"/>
                </a:ext>
              </a:extLst>
            </p:cNvPr>
            <p:cNvSpPr/>
            <p:nvPr/>
          </p:nvSpPr>
          <p:spPr>
            <a:xfrm>
              <a:off x="5676575" y="3100075"/>
              <a:ext cx="27300" cy="25800"/>
            </a:xfrm>
            <a:custGeom>
              <a:avLst/>
              <a:gdLst/>
              <a:ahLst/>
              <a:cxnLst/>
              <a:rect l="l" t="t" r="r" b="b"/>
              <a:pathLst>
                <a:path w="1092" h="1032" extrusionOk="0">
                  <a:moveTo>
                    <a:pt x="621" y="0"/>
                  </a:moveTo>
                  <a:cubicBezTo>
                    <a:pt x="596" y="0"/>
                    <a:pt x="569" y="3"/>
                    <a:pt x="541" y="10"/>
                  </a:cubicBezTo>
                  <a:cubicBezTo>
                    <a:pt x="276" y="73"/>
                    <a:pt x="1" y="455"/>
                    <a:pt x="64" y="720"/>
                  </a:cubicBezTo>
                  <a:cubicBezTo>
                    <a:pt x="107" y="941"/>
                    <a:pt x="279" y="1032"/>
                    <a:pt x="483" y="1032"/>
                  </a:cubicBezTo>
                  <a:cubicBezTo>
                    <a:pt x="532" y="1032"/>
                    <a:pt x="584" y="1026"/>
                    <a:pt x="636" y="1016"/>
                  </a:cubicBezTo>
                  <a:cubicBezTo>
                    <a:pt x="911" y="953"/>
                    <a:pt x="1092" y="751"/>
                    <a:pt x="1028" y="476"/>
                  </a:cubicBezTo>
                  <a:cubicBezTo>
                    <a:pt x="980" y="238"/>
                    <a:pt x="847" y="0"/>
                    <a:pt x="621" y="0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324;p1">
              <a:extLst>
                <a:ext uri="{FF2B5EF4-FFF2-40B4-BE49-F238E27FC236}">
                  <a16:creationId xmlns:a16="http://schemas.microsoft.com/office/drawing/2014/main" id="{4848A504-5BB5-98B9-86EB-C717E93767E1}"/>
                </a:ext>
              </a:extLst>
            </p:cNvPr>
            <p:cNvSpPr/>
            <p:nvPr/>
          </p:nvSpPr>
          <p:spPr>
            <a:xfrm>
              <a:off x="5687450" y="3105875"/>
              <a:ext cx="7425" cy="10625"/>
            </a:xfrm>
            <a:custGeom>
              <a:avLst/>
              <a:gdLst/>
              <a:ahLst/>
              <a:cxnLst/>
              <a:rect l="l" t="t" r="r" b="b"/>
              <a:pathLst>
                <a:path w="297" h="425" extrusionOk="0">
                  <a:moveTo>
                    <a:pt x="212" y="1"/>
                  </a:moveTo>
                  <a:lnTo>
                    <a:pt x="0" y="371"/>
                  </a:lnTo>
                  <a:lnTo>
                    <a:pt x="85" y="424"/>
                  </a:lnTo>
                  <a:lnTo>
                    <a:pt x="297" y="53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325;p1">
              <a:extLst>
                <a:ext uri="{FF2B5EF4-FFF2-40B4-BE49-F238E27FC236}">
                  <a16:creationId xmlns:a16="http://schemas.microsoft.com/office/drawing/2014/main" id="{B893B730-B205-2EBE-B641-5A6CB7EA66DA}"/>
                </a:ext>
              </a:extLst>
            </p:cNvPr>
            <p:cNvSpPr/>
            <p:nvPr/>
          </p:nvSpPr>
          <p:spPr>
            <a:xfrm>
              <a:off x="5656625" y="3084750"/>
              <a:ext cx="15900" cy="6700"/>
            </a:xfrm>
            <a:custGeom>
              <a:avLst/>
              <a:gdLst/>
              <a:ahLst/>
              <a:cxnLst/>
              <a:rect l="l" t="t" r="r" b="b"/>
              <a:pathLst>
                <a:path w="636" h="268" extrusionOk="0">
                  <a:moveTo>
                    <a:pt x="350" y="1"/>
                  </a:moveTo>
                  <a:cubicBezTo>
                    <a:pt x="215" y="1"/>
                    <a:pt x="70" y="46"/>
                    <a:pt x="36" y="136"/>
                  </a:cubicBezTo>
                  <a:cubicBezTo>
                    <a:pt x="0" y="220"/>
                    <a:pt x="154" y="267"/>
                    <a:pt x="311" y="267"/>
                  </a:cubicBezTo>
                  <a:cubicBezTo>
                    <a:pt x="472" y="267"/>
                    <a:pt x="635" y="217"/>
                    <a:pt x="598" y="105"/>
                  </a:cubicBezTo>
                  <a:cubicBezTo>
                    <a:pt x="578" y="35"/>
                    <a:pt x="468" y="1"/>
                    <a:pt x="350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326;p1">
              <a:extLst>
                <a:ext uri="{FF2B5EF4-FFF2-40B4-BE49-F238E27FC236}">
                  <a16:creationId xmlns:a16="http://schemas.microsoft.com/office/drawing/2014/main" id="{131CA21D-0CDF-84ED-EC33-7745BD69FF57}"/>
                </a:ext>
              </a:extLst>
            </p:cNvPr>
            <p:cNvSpPr/>
            <p:nvPr/>
          </p:nvSpPr>
          <p:spPr>
            <a:xfrm>
              <a:off x="5618175" y="3093450"/>
              <a:ext cx="16025" cy="8050"/>
            </a:xfrm>
            <a:custGeom>
              <a:avLst/>
              <a:gdLst/>
              <a:ahLst/>
              <a:cxnLst/>
              <a:rect l="l" t="t" r="r" b="b"/>
              <a:pathLst>
                <a:path w="641" h="322" extrusionOk="0">
                  <a:moveTo>
                    <a:pt x="396" y="0"/>
                  </a:moveTo>
                  <a:cubicBezTo>
                    <a:pt x="225" y="0"/>
                    <a:pt x="0" y="117"/>
                    <a:pt x="7" y="233"/>
                  </a:cubicBezTo>
                  <a:cubicBezTo>
                    <a:pt x="13" y="296"/>
                    <a:pt x="66" y="321"/>
                    <a:pt x="137" y="321"/>
                  </a:cubicBezTo>
                  <a:cubicBezTo>
                    <a:pt x="324" y="321"/>
                    <a:pt x="640" y="145"/>
                    <a:pt x="548" y="53"/>
                  </a:cubicBezTo>
                  <a:cubicBezTo>
                    <a:pt x="514" y="16"/>
                    <a:pt x="458" y="0"/>
                    <a:pt x="396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327;p1">
              <a:extLst>
                <a:ext uri="{FF2B5EF4-FFF2-40B4-BE49-F238E27FC236}">
                  <a16:creationId xmlns:a16="http://schemas.microsoft.com/office/drawing/2014/main" id="{F414C910-2777-01DA-418A-126F8A88BEDD}"/>
                </a:ext>
              </a:extLst>
            </p:cNvPr>
            <p:cNvSpPr/>
            <p:nvPr/>
          </p:nvSpPr>
          <p:spPr>
            <a:xfrm>
              <a:off x="5655400" y="3103100"/>
              <a:ext cx="16175" cy="10475"/>
            </a:xfrm>
            <a:custGeom>
              <a:avLst/>
              <a:gdLst/>
              <a:ahLst/>
              <a:cxnLst/>
              <a:rect l="l" t="t" r="r" b="b"/>
              <a:pathLst>
                <a:path w="647" h="419" extrusionOk="0">
                  <a:moveTo>
                    <a:pt x="297" y="1"/>
                  </a:moveTo>
                  <a:cubicBezTo>
                    <a:pt x="280" y="1"/>
                    <a:pt x="262" y="2"/>
                    <a:pt x="245" y="6"/>
                  </a:cubicBezTo>
                  <a:cubicBezTo>
                    <a:pt x="181" y="16"/>
                    <a:pt x="12" y="80"/>
                    <a:pt x="1" y="418"/>
                  </a:cubicBezTo>
                  <a:lnTo>
                    <a:pt x="128" y="418"/>
                  </a:lnTo>
                  <a:cubicBezTo>
                    <a:pt x="128" y="249"/>
                    <a:pt x="181" y="143"/>
                    <a:pt x="276" y="122"/>
                  </a:cubicBezTo>
                  <a:cubicBezTo>
                    <a:pt x="281" y="121"/>
                    <a:pt x="286" y="121"/>
                    <a:pt x="292" y="121"/>
                  </a:cubicBezTo>
                  <a:cubicBezTo>
                    <a:pt x="366" y="121"/>
                    <a:pt x="471" y="186"/>
                    <a:pt x="530" y="334"/>
                  </a:cubicBezTo>
                  <a:lnTo>
                    <a:pt x="647" y="281"/>
                  </a:lnTo>
                  <a:cubicBezTo>
                    <a:pt x="572" y="112"/>
                    <a:pt x="437" y="1"/>
                    <a:pt x="297" y="1"/>
                  </a:cubicBezTo>
                  <a:close/>
                </a:path>
              </a:pathLst>
            </a:custGeom>
            <a:solidFill>
              <a:srgbClr val="331E0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328;p1">
              <a:extLst>
                <a:ext uri="{FF2B5EF4-FFF2-40B4-BE49-F238E27FC236}">
                  <a16:creationId xmlns:a16="http://schemas.microsoft.com/office/drawing/2014/main" id="{93B5E745-BC6C-8A3C-BF43-57D100E892C7}"/>
                </a:ext>
              </a:extLst>
            </p:cNvPr>
            <p:cNvSpPr/>
            <p:nvPr/>
          </p:nvSpPr>
          <p:spPr>
            <a:xfrm>
              <a:off x="5623125" y="3109450"/>
              <a:ext cx="16175" cy="10475"/>
            </a:xfrm>
            <a:custGeom>
              <a:avLst/>
              <a:gdLst/>
              <a:ahLst/>
              <a:cxnLst/>
              <a:rect l="l" t="t" r="r" b="b"/>
              <a:pathLst>
                <a:path w="647" h="419" extrusionOk="0">
                  <a:moveTo>
                    <a:pt x="304" y="1"/>
                  </a:moveTo>
                  <a:cubicBezTo>
                    <a:pt x="287" y="1"/>
                    <a:pt x="271" y="2"/>
                    <a:pt x="254" y="6"/>
                  </a:cubicBezTo>
                  <a:cubicBezTo>
                    <a:pt x="180" y="16"/>
                    <a:pt x="11" y="80"/>
                    <a:pt x="0" y="418"/>
                  </a:cubicBezTo>
                  <a:lnTo>
                    <a:pt x="127" y="418"/>
                  </a:lnTo>
                  <a:cubicBezTo>
                    <a:pt x="138" y="249"/>
                    <a:pt x="191" y="143"/>
                    <a:pt x="275" y="122"/>
                  </a:cubicBezTo>
                  <a:cubicBezTo>
                    <a:pt x="280" y="121"/>
                    <a:pt x="286" y="121"/>
                    <a:pt x="291" y="121"/>
                  </a:cubicBezTo>
                  <a:cubicBezTo>
                    <a:pt x="365" y="121"/>
                    <a:pt x="470" y="186"/>
                    <a:pt x="529" y="334"/>
                  </a:cubicBezTo>
                  <a:lnTo>
                    <a:pt x="646" y="281"/>
                  </a:lnTo>
                  <a:cubicBezTo>
                    <a:pt x="580" y="112"/>
                    <a:pt x="439" y="1"/>
                    <a:pt x="304" y="1"/>
                  </a:cubicBezTo>
                  <a:close/>
                </a:path>
              </a:pathLst>
            </a:custGeom>
            <a:solidFill>
              <a:srgbClr val="331E0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329;p1">
              <a:extLst>
                <a:ext uri="{FF2B5EF4-FFF2-40B4-BE49-F238E27FC236}">
                  <a16:creationId xmlns:a16="http://schemas.microsoft.com/office/drawing/2014/main" id="{ECCA1B17-E6FB-B56C-B887-D28F1A52D829}"/>
                </a:ext>
              </a:extLst>
            </p:cNvPr>
            <p:cNvSpPr/>
            <p:nvPr/>
          </p:nvSpPr>
          <p:spPr>
            <a:xfrm>
              <a:off x="5631325" y="3162775"/>
              <a:ext cx="28875" cy="37350"/>
            </a:xfrm>
            <a:custGeom>
              <a:avLst/>
              <a:gdLst/>
              <a:ahLst/>
              <a:cxnLst/>
              <a:rect l="l" t="t" r="r" b="b"/>
              <a:pathLst>
                <a:path w="1155" h="1494" extrusionOk="0">
                  <a:moveTo>
                    <a:pt x="1" y="0"/>
                  </a:moveTo>
                  <a:cubicBezTo>
                    <a:pt x="1" y="1"/>
                    <a:pt x="276" y="1292"/>
                    <a:pt x="255" y="1324"/>
                  </a:cubicBezTo>
                  <a:lnTo>
                    <a:pt x="1154" y="1494"/>
                  </a:lnTo>
                  <a:lnTo>
                    <a:pt x="721" y="520"/>
                  </a:lnTo>
                  <a:cubicBezTo>
                    <a:pt x="657" y="371"/>
                    <a:pt x="540" y="255"/>
                    <a:pt x="392" y="18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330;p1">
              <a:extLst>
                <a:ext uri="{FF2B5EF4-FFF2-40B4-BE49-F238E27FC236}">
                  <a16:creationId xmlns:a16="http://schemas.microsoft.com/office/drawing/2014/main" id="{79D46FBB-3E51-56B7-32EC-B2F188E86D86}"/>
                </a:ext>
              </a:extLst>
            </p:cNvPr>
            <p:cNvSpPr/>
            <p:nvPr/>
          </p:nvSpPr>
          <p:spPr>
            <a:xfrm>
              <a:off x="5660175" y="3151925"/>
              <a:ext cx="33375" cy="48200"/>
            </a:xfrm>
            <a:custGeom>
              <a:avLst/>
              <a:gdLst/>
              <a:ahLst/>
              <a:cxnLst/>
              <a:rect l="l" t="t" r="r" b="b"/>
              <a:pathLst>
                <a:path w="1335" h="1928" extrusionOk="0">
                  <a:moveTo>
                    <a:pt x="1070" y="1"/>
                  </a:moveTo>
                  <a:lnTo>
                    <a:pt x="360" y="424"/>
                  </a:lnTo>
                  <a:cubicBezTo>
                    <a:pt x="159" y="540"/>
                    <a:pt x="32" y="752"/>
                    <a:pt x="32" y="985"/>
                  </a:cubicBezTo>
                  <a:lnTo>
                    <a:pt x="0" y="1928"/>
                  </a:lnTo>
                  <a:lnTo>
                    <a:pt x="0" y="1928"/>
                  </a:lnTo>
                  <a:lnTo>
                    <a:pt x="1334" y="1324"/>
                  </a:lnTo>
                  <a:cubicBezTo>
                    <a:pt x="1303" y="1303"/>
                    <a:pt x="1070" y="1"/>
                    <a:pt x="1070" y="1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331;p1">
              <a:extLst>
                <a:ext uri="{FF2B5EF4-FFF2-40B4-BE49-F238E27FC236}">
                  <a16:creationId xmlns:a16="http://schemas.microsoft.com/office/drawing/2014/main" id="{C8318807-7220-FD54-BB4F-2BC3AD3C39C5}"/>
                </a:ext>
              </a:extLst>
            </p:cNvPr>
            <p:cNvSpPr/>
            <p:nvPr/>
          </p:nvSpPr>
          <p:spPr>
            <a:xfrm>
              <a:off x="5660700" y="3212800"/>
              <a:ext cx="4000" cy="4275"/>
            </a:xfrm>
            <a:custGeom>
              <a:avLst/>
              <a:gdLst/>
              <a:ahLst/>
              <a:cxnLst/>
              <a:rect l="l" t="t" r="r" b="b"/>
              <a:pathLst>
                <a:path w="160" h="171" extrusionOk="0">
                  <a:moveTo>
                    <a:pt x="75" y="1"/>
                  </a:moveTo>
                  <a:cubicBezTo>
                    <a:pt x="33" y="1"/>
                    <a:pt x="0" y="32"/>
                    <a:pt x="0" y="86"/>
                  </a:cubicBezTo>
                  <a:cubicBezTo>
                    <a:pt x="0" y="128"/>
                    <a:pt x="33" y="170"/>
                    <a:pt x="75" y="170"/>
                  </a:cubicBezTo>
                  <a:cubicBezTo>
                    <a:pt x="127" y="170"/>
                    <a:pt x="160" y="128"/>
                    <a:pt x="160" y="86"/>
                  </a:cubicBezTo>
                  <a:cubicBezTo>
                    <a:pt x="160" y="32"/>
                    <a:pt x="127" y="1"/>
                    <a:pt x="75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332;p1">
              <a:extLst>
                <a:ext uri="{FF2B5EF4-FFF2-40B4-BE49-F238E27FC236}">
                  <a16:creationId xmlns:a16="http://schemas.microsoft.com/office/drawing/2014/main" id="{5D0B5C90-BF8D-9186-1930-200D05ABE3DB}"/>
                </a:ext>
              </a:extLst>
            </p:cNvPr>
            <p:cNvSpPr/>
            <p:nvPr/>
          </p:nvSpPr>
          <p:spPr>
            <a:xfrm>
              <a:off x="5665450" y="3236350"/>
              <a:ext cx="4275" cy="4275"/>
            </a:xfrm>
            <a:custGeom>
              <a:avLst/>
              <a:gdLst/>
              <a:ahLst/>
              <a:cxnLst/>
              <a:rect l="l" t="t" r="r" b="b"/>
              <a:pathLst>
                <a:path w="171" h="171" extrusionOk="0">
                  <a:moveTo>
                    <a:pt x="86" y="1"/>
                  </a:moveTo>
                  <a:cubicBezTo>
                    <a:pt x="43" y="1"/>
                    <a:pt x="1" y="43"/>
                    <a:pt x="1" y="85"/>
                  </a:cubicBezTo>
                  <a:cubicBezTo>
                    <a:pt x="1" y="139"/>
                    <a:pt x="43" y="170"/>
                    <a:pt x="86" y="170"/>
                  </a:cubicBezTo>
                  <a:cubicBezTo>
                    <a:pt x="128" y="170"/>
                    <a:pt x="170" y="139"/>
                    <a:pt x="170" y="85"/>
                  </a:cubicBezTo>
                  <a:cubicBezTo>
                    <a:pt x="170" y="43"/>
                    <a:pt x="128" y="1"/>
                    <a:pt x="86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333;p1">
              <a:extLst>
                <a:ext uri="{FF2B5EF4-FFF2-40B4-BE49-F238E27FC236}">
                  <a16:creationId xmlns:a16="http://schemas.microsoft.com/office/drawing/2014/main" id="{F8F2DE0E-8B64-595C-5143-7AD245A609DF}"/>
                </a:ext>
              </a:extLst>
            </p:cNvPr>
            <p:cNvSpPr/>
            <p:nvPr/>
          </p:nvSpPr>
          <p:spPr>
            <a:xfrm>
              <a:off x="5670500" y="3260175"/>
              <a:ext cx="4250" cy="4250"/>
            </a:xfrm>
            <a:custGeom>
              <a:avLst/>
              <a:gdLst/>
              <a:ahLst/>
              <a:cxnLst/>
              <a:rect l="l" t="t" r="r" b="b"/>
              <a:pathLst>
                <a:path w="170" h="170" extrusionOk="0">
                  <a:moveTo>
                    <a:pt x="85" y="1"/>
                  </a:moveTo>
                  <a:cubicBezTo>
                    <a:pt x="32" y="1"/>
                    <a:pt x="1" y="43"/>
                    <a:pt x="1" y="85"/>
                  </a:cubicBezTo>
                  <a:cubicBezTo>
                    <a:pt x="1" y="139"/>
                    <a:pt x="32" y="170"/>
                    <a:pt x="85" y="170"/>
                  </a:cubicBezTo>
                  <a:cubicBezTo>
                    <a:pt x="128" y="170"/>
                    <a:pt x="170" y="139"/>
                    <a:pt x="170" y="85"/>
                  </a:cubicBezTo>
                  <a:cubicBezTo>
                    <a:pt x="170" y="43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334;p1">
              <a:extLst>
                <a:ext uri="{FF2B5EF4-FFF2-40B4-BE49-F238E27FC236}">
                  <a16:creationId xmlns:a16="http://schemas.microsoft.com/office/drawing/2014/main" id="{496E472C-CDD5-4F76-B811-2FF0F7BE8B6D}"/>
                </a:ext>
              </a:extLst>
            </p:cNvPr>
            <p:cNvSpPr/>
            <p:nvPr/>
          </p:nvSpPr>
          <p:spPr>
            <a:xfrm>
              <a:off x="5718675" y="3214900"/>
              <a:ext cx="69100" cy="119700"/>
            </a:xfrm>
            <a:custGeom>
              <a:avLst/>
              <a:gdLst/>
              <a:ahLst/>
              <a:cxnLst/>
              <a:rect l="l" t="t" r="r" b="b"/>
              <a:pathLst>
                <a:path w="2764" h="4788" extrusionOk="0">
                  <a:moveTo>
                    <a:pt x="1832" y="0"/>
                  </a:moveTo>
                  <a:cubicBezTo>
                    <a:pt x="1468" y="0"/>
                    <a:pt x="1132" y="237"/>
                    <a:pt x="1027" y="605"/>
                  </a:cubicBezTo>
                  <a:lnTo>
                    <a:pt x="127" y="3717"/>
                  </a:lnTo>
                  <a:cubicBezTo>
                    <a:pt x="0" y="4162"/>
                    <a:pt x="254" y="4628"/>
                    <a:pt x="699" y="4755"/>
                  </a:cubicBezTo>
                  <a:cubicBezTo>
                    <a:pt x="777" y="4777"/>
                    <a:pt x="855" y="4787"/>
                    <a:pt x="932" y="4787"/>
                  </a:cubicBezTo>
                  <a:cubicBezTo>
                    <a:pt x="1296" y="4787"/>
                    <a:pt x="1632" y="4550"/>
                    <a:pt x="1737" y="4183"/>
                  </a:cubicBezTo>
                  <a:lnTo>
                    <a:pt x="2636" y="1081"/>
                  </a:lnTo>
                  <a:cubicBezTo>
                    <a:pt x="2763" y="637"/>
                    <a:pt x="2509" y="171"/>
                    <a:pt x="2064" y="33"/>
                  </a:cubicBezTo>
                  <a:cubicBezTo>
                    <a:pt x="1987" y="11"/>
                    <a:pt x="1909" y="0"/>
                    <a:pt x="1832" y="0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335;p1">
              <a:extLst>
                <a:ext uri="{FF2B5EF4-FFF2-40B4-BE49-F238E27FC236}">
                  <a16:creationId xmlns:a16="http://schemas.microsoft.com/office/drawing/2014/main" id="{FAE2278D-7700-F7AB-AB3A-96D139D3F0E2}"/>
                </a:ext>
              </a:extLst>
            </p:cNvPr>
            <p:cNvSpPr/>
            <p:nvPr/>
          </p:nvSpPr>
          <p:spPr>
            <a:xfrm>
              <a:off x="5651700" y="3300925"/>
              <a:ext cx="103250" cy="59275"/>
            </a:xfrm>
            <a:custGeom>
              <a:avLst/>
              <a:gdLst/>
              <a:ahLst/>
              <a:cxnLst/>
              <a:rect l="l" t="t" r="r" b="b"/>
              <a:pathLst>
                <a:path w="4130" h="2371" extrusionOk="0">
                  <a:moveTo>
                    <a:pt x="3844" y="1"/>
                  </a:moveTo>
                  <a:lnTo>
                    <a:pt x="0" y="1356"/>
                  </a:lnTo>
                  <a:lnTo>
                    <a:pt x="753" y="2066"/>
                  </a:lnTo>
                  <a:cubicBezTo>
                    <a:pt x="964" y="2262"/>
                    <a:pt x="1235" y="2371"/>
                    <a:pt x="1516" y="2371"/>
                  </a:cubicBezTo>
                  <a:cubicBezTo>
                    <a:pt x="1614" y="2371"/>
                    <a:pt x="1713" y="2357"/>
                    <a:pt x="1811" y="2330"/>
                  </a:cubicBezTo>
                  <a:lnTo>
                    <a:pt x="4129" y="1716"/>
                  </a:lnTo>
                  <a:lnTo>
                    <a:pt x="3844" y="1"/>
                  </a:ln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336;p1">
              <a:extLst>
                <a:ext uri="{FF2B5EF4-FFF2-40B4-BE49-F238E27FC236}">
                  <a16:creationId xmlns:a16="http://schemas.microsoft.com/office/drawing/2014/main" id="{F0275B01-FD70-B9EE-B86D-E36AFCF1E9AA}"/>
                </a:ext>
              </a:extLst>
            </p:cNvPr>
            <p:cNvSpPr/>
            <p:nvPr/>
          </p:nvSpPr>
          <p:spPr>
            <a:xfrm>
              <a:off x="5613050" y="3285075"/>
              <a:ext cx="95050" cy="37600"/>
            </a:xfrm>
            <a:custGeom>
              <a:avLst/>
              <a:gdLst/>
              <a:ahLst/>
              <a:cxnLst/>
              <a:rect l="l" t="t" r="r" b="b"/>
              <a:pathLst>
                <a:path w="3802" h="1504" extrusionOk="0">
                  <a:moveTo>
                    <a:pt x="757" y="1"/>
                  </a:moveTo>
                  <a:cubicBezTo>
                    <a:pt x="344" y="1"/>
                    <a:pt x="1" y="337"/>
                    <a:pt x="1" y="762"/>
                  </a:cubicBezTo>
                  <a:cubicBezTo>
                    <a:pt x="12" y="1169"/>
                    <a:pt x="340" y="1503"/>
                    <a:pt x="754" y="1503"/>
                  </a:cubicBezTo>
                  <a:cubicBezTo>
                    <a:pt x="761" y="1503"/>
                    <a:pt x="767" y="1503"/>
                    <a:pt x="774" y="1503"/>
                  </a:cubicBezTo>
                  <a:lnTo>
                    <a:pt x="2828" y="1472"/>
                  </a:lnTo>
                  <a:cubicBezTo>
                    <a:pt x="3367" y="1461"/>
                    <a:pt x="3802" y="1016"/>
                    <a:pt x="3791" y="477"/>
                  </a:cubicBezTo>
                  <a:lnTo>
                    <a:pt x="880" y="11"/>
                  </a:lnTo>
                  <a:cubicBezTo>
                    <a:pt x="839" y="4"/>
                    <a:pt x="798" y="1"/>
                    <a:pt x="757" y="1"/>
                  </a:cubicBezTo>
                  <a:close/>
                </a:path>
              </a:pathLst>
            </a:custGeom>
            <a:solidFill>
              <a:srgbClr val="C87E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337;p1">
              <a:extLst>
                <a:ext uri="{FF2B5EF4-FFF2-40B4-BE49-F238E27FC236}">
                  <a16:creationId xmlns:a16="http://schemas.microsoft.com/office/drawing/2014/main" id="{CDDABDD9-03EF-1779-8AE7-6E7AD271DF83}"/>
                </a:ext>
              </a:extLst>
            </p:cNvPr>
            <p:cNvSpPr/>
            <p:nvPr/>
          </p:nvSpPr>
          <p:spPr>
            <a:xfrm>
              <a:off x="5688750" y="3279225"/>
              <a:ext cx="48725" cy="45475"/>
            </a:xfrm>
            <a:custGeom>
              <a:avLst/>
              <a:gdLst/>
              <a:ahLst/>
              <a:cxnLst/>
              <a:rect l="l" t="t" r="r" b="b"/>
              <a:pathLst>
                <a:path w="1949" h="1819" extrusionOk="0">
                  <a:moveTo>
                    <a:pt x="1864" y="1"/>
                  </a:moveTo>
                  <a:lnTo>
                    <a:pt x="96" y="721"/>
                  </a:lnTo>
                  <a:lnTo>
                    <a:pt x="1" y="1621"/>
                  </a:lnTo>
                  <a:cubicBezTo>
                    <a:pt x="1" y="1621"/>
                    <a:pt x="311" y="1819"/>
                    <a:pt x="620" y="1819"/>
                  </a:cubicBezTo>
                  <a:cubicBezTo>
                    <a:pt x="904" y="1819"/>
                    <a:pt x="1188" y="1651"/>
                    <a:pt x="1229" y="1007"/>
                  </a:cubicBezTo>
                  <a:lnTo>
                    <a:pt x="1409" y="605"/>
                  </a:lnTo>
                  <a:lnTo>
                    <a:pt x="1652" y="509"/>
                  </a:lnTo>
                  <a:cubicBezTo>
                    <a:pt x="1854" y="424"/>
                    <a:pt x="1949" y="202"/>
                    <a:pt x="1864" y="1"/>
                  </a:cubicBezTo>
                  <a:close/>
                </a:path>
              </a:pathLst>
            </a:custGeom>
            <a:solidFill>
              <a:srgbClr val="C87E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338;p1">
              <a:extLst>
                <a:ext uri="{FF2B5EF4-FFF2-40B4-BE49-F238E27FC236}">
                  <a16:creationId xmlns:a16="http://schemas.microsoft.com/office/drawing/2014/main" id="{3C5D289B-32F7-EE1F-E3E0-ECC8D612E76C}"/>
                </a:ext>
              </a:extLst>
            </p:cNvPr>
            <p:cNvSpPr/>
            <p:nvPr/>
          </p:nvSpPr>
          <p:spPr>
            <a:xfrm>
              <a:off x="5709150" y="3291400"/>
              <a:ext cx="46325" cy="34975"/>
            </a:xfrm>
            <a:custGeom>
              <a:avLst/>
              <a:gdLst/>
              <a:ahLst/>
              <a:cxnLst/>
              <a:rect l="l" t="t" r="r" b="b"/>
              <a:pathLst>
                <a:path w="1853" h="1399" extrusionOk="0">
                  <a:moveTo>
                    <a:pt x="360" y="1"/>
                  </a:moveTo>
                  <a:lnTo>
                    <a:pt x="0" y="1250"/>
                  </a:lnTo>
                  <a:cubicBezTo>
                    <a:pt x="709" y="1325"/>
                    <a:pt x="1207" y="1398"/>
                    <a:pt x="1207" y="1398"/>
                  </a:cubicBezTo>
                  <a:cubicBezTo>
                    <a:pt x="1493" y="1198"/>
                    <a:pt x="1652" y="890"/>
                    <a:pt x="1747" y="636"/>
                  </a:cubicBezTo>
                  <a:lnTo>
                    <a:pt x="911" y="445"/>
                  </a:lnTo>
                  <a:cubicBezTo>
                    <a:pt x="1017" y="429"/>
                    <a:pt x="1125" y="423"/>
                    <a:pt x="1228" y="423"/>
                  </a:cubicBezTo>
                  <a:cubicBezTo>
                    <a:pt x="1462" y="423"/>
                    <a:pt x="1671" y="455"/>
                    <a:pt x="1789" y="478"/>
                  </a:cubicBezTo>
                  <a:cubicBezTo>
                    <a:pt x="1842" y="318"/>
                    <a:pt x="1853" y="202"/>
                    <a:pt x="1853" y="202"/>
                  </a:cubicBezTo>
                  <a:cubicBezTo>
                    <a:pt x="1017" y="12"/>
                    <a:pt x="360" y="1"/>
                    <a:pt x="360" y="1"/>
                  </a:cubicBezTo>
                  <a:close/>
                </a:path>
              </a:pathLst>
            </a:custGeom>
            <a:solidFill>
              <a:srgbClr val="C87E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339;p1">
              <a:extLst>
                <a:ext uri="{FF2B5EF4-FFF2-40B4-BE49-F238E27FC236}">
                  <a16:creationId xmlns:a16="http://schemas.microsoft.com/office/drawing/2014/main" id="{9C7E1214-119F-0088-9266-9FA86653E751}"/>
                </a:ext>
              </a:extLst>
            </p:cNvPr>
            <p:cNvSpPr/>
            <p:nvPr/>
          </p:nvSpPr>
          <p:spPr>
            <a:xfrm>
              <a:off x="5730850" y="3309150"/>
              <a:ext cx="20925" cy="5850"/>
            </a:xfrm>
            <a:custGeom>
              <a:avLst/>
              <a:gdLst/>
              <a:ahLst/>
              <a:cxnLst/>
              <a:rect l="l" t="t" r="r" b="b"/>
              <a:pathLst>
                <a:path w="837" h="234" extrusionOk="0">
                  <a:moveTo>
                    <a:pt x="11" y="1"/>
                  </a:moveTo>
                  <a:lnTo>
                    <a:pt x="0" y="95"/>
                  </a:lnTo>
                  <a:lnTo>
                    <a:pt x="826" y="233"/>
                  </a:lnTo>
                  <a:lnTo>
                    <a:pt x="836" y="138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A554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340;p1">
              <a:extLst>
                <a:ext uri="{FF2B5EF4-FFF2-40B4-BE49-F238E27FC236}">
                  <a16:creationId xmlns:a16="http://schemas.microsoft.com/office/drawing/2014/main" id="{B738B9BD-00E6-7953-3DE2-9CF57828D93F}"/>
                </a:ext>
              </a:extLst>
            </p:cNvPr>
            <p:cNvSpPr/>
            <p:nvPr/>
          </p:nvSpPr>
          <p:spPr>
            <a:xfrm>
              <a:off x="5728200" y="3316550"/>
              <a:ext cx="18550" cy="6125"/>
            </a:xfrm>
            <a:custGeom>
              <a:avLst/>
              <a:gdLst/>
              <a:ahLst/>
              <a:cxnLst/>
              <a:rect l="l" t="t" r="r" b="b"/>
              <a:pathLst>
                <a:path w="742" h="245" extrusionOk="0">
                  <a:moveTo>
                    <a:pt x="22" y="1"/>
                  </a:moveTo>
                  <a:lnTo>
                    <a:pt x="1" y="86"/>
                  </a:lnTo>
                  <a:lnTo>
                    <a:pt x="720" y="244"/>
                  </a:lnTo>
                  <a:lnTo>
                    <a:pt x="742" y="149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A554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341;p1">
              <a:extLst>
                <a:ext uri="{FF2B5EF4-FFF2-40B4-BE49-F238E27FC236}">
                  <a16:creationId xmlns:a16="http://schemas.microsoft.com/office/drawing/2014/main" id="{5032F618-59A6-9548-182B-03F4E038F1AE}"/>
                </a:ext>
              </a:extLst>
            </p:cNvPr>
            <p:cNvSpPr/>
            <p:nvPr/>
          </p:nvSpPr>
          <p:spPr>
            <a:xfrm>
              <a:off x="5742750" y="3560600"/>
              <a:ext cx="42125" cy="50825"/>
            </a:xfrm>
            <a:custGeom>
              <a:avLst/>
              <a:gdLst/>
              <a:ahLst/>
              <a:cxnLst/>
              <a:rect l="l" t="t" r="r" b="b"/>
              <a:pathLst>
                <a:path w="1685" h="2033" extrusionOk="0">
                  <a:moveTo>
                    <a:pt x="127" y="0"/>
                  </a:moveTo>
                  <a:lnTo>
                    <a:pt x="0" y="2033"/>
                  </a:lnTo>
                  <a:lnTo>
                    <a:pt x="1557" y="2033"/>
                  </a:lnTo>
                  <a:lnTo>
                    <a:pt x="1684" y="0"/>
                  </a:ln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342;p1">
              <a:extLst>
                <a:ext uri="{FF2B5EF4-FFF2-40B4-BE49-F238E27FC236}">
                  <a16:creationId xmlns:a16="http://schemas.microsoft.com/office/drawing/2014/main" id="{87D90596-8C89-07CD-A721-823C063346F6}"/>
                </a:ext>
              </a:extLst>
            </p:cNvPr>
            <p:cNvSpPr/>
            <p:nvPr/>
          </p:nvSpPr>
          <p:spPr>
            <a:xfrm>
              <a:off x="5710725" y="3598425"/>
              <a:ext cx="73075" cy="29675"/>
            </a:xfrm>
            <a:custGeom>
              <a:avLst/>
              <a:gdLst/>
              <a:ahLst/>
              <a:cxnLst/>
              <a:rect l="l" t="t" r="r" b="b"/>
              <a:pathLst>
                <a:path w="2923" h="1187" extrusionOk="0">
                  <a:moveTo>
                    <a:pt x="1314" y="1"/>
                  </a:moveTo>
                  <a:cubicBezTo>
                    <a:pt x="1260" y="181"/>
                    <a:pt x="1165" y="339"/>
                    <a:pt x="1038" y="467"/>
                  </a:cubicBezTo>
                  <a:cubicBezTo>
                    <a:pt x="985" y="520"/>
                    <a:pt x="921" y="572"/>
                    <a:pt x="858" y="615"/>
                  </a:cubicBezTo>
                  <a:cubicBezTo>
                    <a:pt x="773" y="668"/>
                    <a:pt x="689" y="721"/>
                    <a:pt x="594" y="753"/>
                  </a:cubicBezTo>
                  <a:lnTo>
                    <a:pt x="498" y="784"/>
                  </a:lnTo>
                  <a:cubicBezTo>
                    <a:pt x="286" y="859"/>
                    <a:pt x="117" y="1007"/>
                    <a:pt x="1" y="1186"/>
                  </a:cubicBezTo>
                  <a:lnTo>
                    <a:pt x="2923" y="1186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343;p1">
              <a:extLst>
                <a:ext uri="{FF2B5EF4-FFF2-40B4-BE49-F238E27FC236}">
                  <a16:creationId xmlns:a16="http://schemas.microsoft.com/office/drawing/2014/main" id="{666ACDAF-18D5-1228-EC62-3EE25261A9A3}"/>
                </a:ext>
              </a:extLst>
            </p:cNvPr>
            <p:cNvSpPr/>
            <p:nvPr/>
          </p:nvSpPr>
          <p:spPr>
            <a:xfrm>
              <a:off x="5842275" y="3560600"/>
              <a:ext cx="51625" cy="50825"/>
            </a:xfrm>
            <a:custGeom>
              <a:avLst/>
              <a:gdLst/>
              <a:ahLst/>
              <a:cxnLst/>
              <a:rect l="l" t="t" r="r" b="b"/>
              <a:pathLst>
                <a:path w="2065" h="2033" extrusionOk="0">
                  <a:moveTo>
                    <a:pt x="0" y="0"/>
                  </a:moveTo>
                  <a:lnTo>
                    <a:pt x="508" y="2033"/>
                  </a:lnTo>
                  <a:lnTo>
                    <a:pt x="2065" y="2033"/>
                  </a:lnTo>
                  <a:lnTo>
                    <a:pt x="1557" y="0"/>
                  </a:ln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344;p1">
              <a:extLst>
                <a:ext uri="{FF2B5EF4-FFF2-40B4-BE49-F238E27FC236}">
                  <a16:creationId xmlns:a16="http://schemas.microsoft.com/office/drawing/2014/main" id="{469E82A4-A812-19B0-6370-3FA9A0C6D1FA}"/>
                </a:ext>
              </a:extLst>
            </p:cNvPr>
            <p:cNvSpPr/>
            <p:nvPr/>
          </p:nvSpPr>
          <p:spPr>
            <a:xfrm>
              <a:off x="5827975" y="3598425"/>
              <a:ext cx="73075" cy="29675"/>
            </a:xfrm>
            <a:custGeom>
              <a:avLst/>
              <a:gdLst/>
              <a:ahLst/>
              <a:cxnLst/>
              <a:rect l="l" t="t" r="r" b="b"/>
              <a:pathLst>
                <a:path w="2923" h="1187" extrusionOk="0">
                  <a:moveTo>
                    <a:pt x="943" y="1"/>
                  </a:moveTo>
                  <a:cubicBezTo>
                    <a:pt x="943" y="181"/>
                    <a:pt x="901" y="339"/>
                    <a:pt x="816" y="467"/>
                  </a:cubicBezTo>
                  <a:cubicBezTo>
                    <a:pt x="784" y="520"/>
                    <a:pt x="731" y="572"/>
                    <a:pt x="678" y="615"/>
                  </a:cubicBezTo>
                  <a:cubicBezTo>
                    <a:pt x="614" y="668"/>
                    <a:pt x="541" y="721"/>
                    <a:pt x="456" y="753"/>
                  </a:cubicBezTo>
                  <a:lnTo>
                    <a:pt x="371" y="784"/>
                  </a:lnTo>
                  <a:cubicBezTo>
                    <a:pt x="191" y="859"/>
                    <a:pt x="64" y="1007"/>
                    <a:pt x="0" y="1186"/>
                  </a:cubicBezTo>
                  <a:lnTo>
                    <a:pt x="2922" y="1186"/>
                  </a:lnTo>
                  <a:lnTo>
                    <a:pt x="2510" y="1"/>
                  </a:ln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345;p1">
              <a:extLst>
                <a:ext uri="{FF2B5EF4-FFF2-40B4-BE49-F238E27FC236}">
                  <a16:creationId xmlns:a16="http://schemas.microsoft.com/office/drawing/2014/main" id="{BFED1A6F-F736-4FA1-469C-C4BBC864CC25}"/>
                </a:ext>
              </a:extLst>
            </p:cNvPr>
            <p:cNvSpPr/>
            <p:nvPr/>
          </p:nvSpPr>
          <p:spPr>
            <a:xfrm>
              <a:off x="5772125" y="3331650"/>
              <a:ext cx="57450" cy="46075"/>
            </a:xfrm>
            <a:custGeom>
              <a:avLst/>
              <a:gdLst/>
              <a:ahLst/>
              <a:cxnLst/>
              <a:rect l="l" t="t" r="r" b="b"/>
              <a:pathLst>
                <a:path w="2298" h="1843" extrusionOk="0">
                  <a:moveTo>
                    <a:pt x="1" y="0"/>
                  </a:moveTo>
                  <a:lnTo>
                    <a:pt x="1" y="1842"/>
                  </a:lnTo>
                  <a:lnTo>
                    <a:pt x="2298" y="1842"/>
                  </a:lnTo>
                  <a:lnTo>
                    <a:pt x="2298" y="0"/>
                  </a:lnTo>
                  <a:close/>
                </a:path>
              </a:pathLst>
            </a:custGeom>
            <a:solidFill>
              <a:srgbClr val="3330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346;p1">
              <a:extLst>
                <a:ext uri="{FF2B5EF4-FFF2-40B4-BE49-F238E27FC236}">
                  <a16:creationId xmlns:a16="http://schemas.microsoft.com/office/drawing/2014/main" id="{5697E796-43FA-0AE6-02CB-E32A1D515B59}"/>
                </a:ext>
              </a:extLst>
            </p:cNvPr>
            <p:cNvSpPr/>
            <p:nvPr/>
          </p:nvSpPr>
          <p:spPr>
            <a:xfrm>
              <a:off x="5736925" y="3328200"/>
              <a:ext cx="70700" cy="259150"/>
            </a:xfrm>
            <a:custGeom>
              <a:avLst/>
              <a:gdLst/>
              <a:ahLst/>
              <a:cxnLst/>
              <a:rect l="l" t="t" r="r" b="b"/>
              <a:pathLst>
                <a:path w="2828" h="10366" extrusionOk="0">
                  <a:moveTo>
                    <a:pt x="668" y="1"/>
                  </a:moveTo>
                  <a:lnTo>
                    <a:pt x="0" y="10365"/>
                  </a:lnTo>
                  <a:lnTo>
                    <a:pt x="2181" y="1036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rgbClr val="3330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347;p1">
              <a:extLst>
                <a:ext uri="{FF2B5EF4-FFF2-40B4-BE49-F238E27FC236}">
                  <a16:creationId xmlns:a16="http://schemas.microsoft.com/office/drawing/2014/main" id="{0FA42737-AFE4-EDF1-F6DC-E1B844A3A323}"/>
                </a:ext>
              </a:extLst>
            </p:cNvPr>
            <p:cNvSpPr/>
            <p:nvPr/>
          </p:nvSpPr>
          <p:spPr>
            <a:xfrm>
              <a:off x="5809725" y="3328200"/>
              <a:ext cx="81000" cy="257825"/>
            </a:xfrm>
            <a:custGeom>
              <a:avLst/>
              <a:gdLst/>
              <a:ahLst/>
              <a:cxnLst/>
              <a:rect l="l" t="t" r="r" b="b"/>
              <a:pathLst>
                <a:path w="3240" h="10313" extrusionOk="0">
                  <a:moveTo>
                    <a:pt x="0" y="1"/>
                  </a:moveTo>
                  <a:lnTo>
                    <a:pt x="212" y="4998"/>
                  </a:lnTo>
                  <a:lnTo>
                    <a:pt x="1302" y="10313"/>
                  </a:lnTo>
                  <a:lnTo>
                    <a:pt x="3240" y="10164"/>
                  </a:lnTo>
                  <a:lnTo>
                    <a:pt x="2340" y="4923"/>
                  </a:lnTo>
                  <a:lnTo>
                    <a:pt x="2308" y="1"/>
                  </a:lnTo>
                  <a:close/>
                </a:path>
              </a:pathLst>
            </a:custGeom>
            <a:solidFill>
              <a:srgbClr val="3330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348;p1">
              <a:extLst>
                <a:ext uri="{FF2B5EF4-FFF2-40B4-BE49-F238E27FC236}">
                  <a16:creationId xmlns:a16="http://schemas.microsoft.com/office/drawing/2014/main" id="{353A0A5E-430D-C5E4-64EE-3A9DF0F38EA9}"/>
                </a:ext>
              </a:extLst>
            </p:cNvPr>
            <p:cNvSpPr/>
            <p:nvPr/>
          </p:nvSpPr>
          <p:spPr>
            <a:xfrm>
              <a:off x="5737975" y="3198125"/>
              <a:ext cx="142325" cy="153400"/>
            </a:xfrm>
            <a:custGeom>
              <a:avLst/>
              <a:gdLst/>
              <a:ahLst/>
              <a:cxnLst/>
              <a:rect l="l" t="t" r="r" b="b"/>
              <a:pathLst>
                <a:path w="5693" h="6136" extrusionOk="0">
                  <a:moveTo>
                    <a:pt x="2486" y="0"/>
                  </a:moveTo>
                  <a:cubicBezTo>
                    <a:pt x="2076" y="0"/>
                    <a:pt x="1613" y="56"/>
                    <a:pt x="1092" y="175"/>
                  </a:cubicBezTo>
                  <a:cubicBezTo>
                    <a:pt x="1" y="1689"/>
                    <a:pt x="361" y="6135"/>
                    <a:pt x="361" y="6135"/>
                  </a:cubicBezTo>
                  <a:lnTo>
                    <a:pt x="5315" y="6093"/>
                  </a:lnTo>
                  <a:cubicBezTo>
                    <a:pt x="5691" y="3371"/>
                    <a:pt x="5692" y="0"/>
                    <a:pt x="2486" y="0"/>
                  </a:cubicBez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349;p1">
              <a:extLst>
                <a:ext uri="{FF2B5EF4-FFF2-40B4-BE49-F238E27FC236}">
                  <a16:creationId xmlns:a16="http://schemas.microsoft.com/office/drawing/2014/main" id="{D26BB429-5461-3CA9-ED7C-1FCF3E9AFF26}"/>
                </a:ext>
              </a:extLst>
            </p:cNvPr>
            <p:cNvSpPr/>
            <p:nvPr/>
          </p:nvSpPr>
          <p:spPr>
            <a:xfrm>
              <a:off x="5771325" y="3158250"/>
              <a:ext cx="45825" cy="49850"/>
            </a:xfrm>
            <a:custGeom>
              <a:avLst/>
              <a:gdLst/>
              <a:ahLst/>
              <a:cxnLst/>
              <a:rect l="l" t="t" r="r" b="b"/>
              <a:pathLst>
                <a:path w="1833" h="1994" extrusionOk="0">
                  <a:moveTo>
                    <a:pt x="912" y="0"/>
                  </a:moveTo>
                  <a:cubicBezTo>
                    <a:pt x="894" y="0"/>
                    <a:pt x="877" y="1"/>
                    <a:pt x="859" y="2"/>
                  </a:cubicBezTo>
                  <a:cubicBezTo>
                    <a:pt x="372" y="23"/>
                    <a:pt x="1" y="489"/>
                    <a:pt x="33" y="1028"/>
                  </a:cubicBezTo>
                  <a:cubicBezTo>
                    <a:pt x="63" y="1561"/>
                    <a:pt x="5" y="1994"/>
                    <a:pt x="441" y="1994"/>
                  </a:cubicBezTo>
                  <a:cubicBezTo>
                    <a:pt x="456" y="1994"/>
                    <a:pt x="472" y="1993"/>
                    <a:pt x="488" y="1992"/>
                  </a:cubicBezTo>
                  <a:cubicBezTo>
                    <a:pt x="975" y="1971"/>
                    <a:pt x="1833" y="1473"/>
                    <a:pt x="1801" y="934"/>
                  </a:cubicBezTo>
                  <a:cubicBezTo>
                    <a:pt x="1770" y="403"/>
                    <a:pt x="1376" y="0"/>
                    <a:pt x="91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350;p1">
              <a:extLst>
                <a:ext uri="{FF2B5EF4-FFF2-40B4-BE49-F238E27FC236}">
                  <a16:creationId xmlns:a16="http://schemas.microsoft.com/office/drawing/2014/main" id="{A7685A09-4B13-53B3-8B41-D272C265E1A5}"/>
                </a:ext>
              </a:extLst>
            </p:cNvPr>
            <p:cNvSpPr/>
            <p:nvPr/>
          </p:nvSpPr>
          <p:spPr>
            <a:xfrm>
              <a:off x="5723225" y="3119500"/>
              <a:ext cx="93125" cy="68175"/>
            </a:xfrm>
            <a:custGeom>
              <a:avLst/>
              <a:gdLst/>
              <a:ahLst/>
              <a:cxnLst/>
              <a:rect l="l" t="t" r="r" b="b"/>
              <a:pathLst>
                <a:path w="3725" h="2727" extrusionOk="0">
                  <a:moveTo>
                    <a:pt x="1625" y="1"/>
                  </a:moveTo>
                  <a:cubicBezTo>
                    <a:pt x="609" y="1"/>
                    <a:pt x="0" y="871"/>
                    <a:pt x="51" y="1721"/>
                  </a:cubicBezTo>
                  <a:lnTo>
                    <a:pt x="115" y="2727"/>
                  </a:lnTo>
                  <a:lnTo>
                    <a:pt x="3725" y="2526"/>
                  </a:lnTo>
                  <a:lnTo>
                    <a:pt x="3672" y="1520"/>
                  </a:lnTo>
                  <a:cubicBezTo>
                    <a:pt x="3621" y="659"/>
                    <a:pt x="2844" y="2"/>
                    <a:pt x="1897" y="2"/>
                  </a:cubicBezTo>
                  <a:cubicBezTo>
                    <a:pt x="1854" y="2"/>
                    <a:pt x="1810" y="3"/>
                    <a:pt x="1766" y="6"/>
                  </a:cubicBezTo>
                  <a:cubicBezTo>
                    <a:pt x="1718" y="3"/>
                    <a:pt x="1671" y="1"/>
                    <a:pt x="1625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351;p1">
              <a:extLst>
                <a:ext uri="{FF2B5EF4-FFF2-40B4-BE49-F238E27FC236}">
                  <a16:creationId xmlns:a16="http://schemas.microsoft.com/office/drawing/2014/main" id="{A6F3B4C1-C954-ADF5-F1E0-29A2B6C6403D}"/>
                </a:ext>
              </a:extLst>
            </p:cNvPr>
            <p:cNvSpPr/>
            <p:nvPr/>
          </p:nvSpPr>
          <p:spPr>
            <a:xfrm>
              <a:off x="5756775" y="3174700"/>
              <a:ext cx="56675" cy="51750"/>
            </a:xfrm>
            <a:custGeom>
              <a:avLst/>
              <a:gdLst/>
              <a:ahLst/>
              <a:cxnLst/>
              <a:rect l="l" t="t" r="r" b="b"/>
              <a:pathLst>
                <a:path w="2267" h="2070" extrusionOk="0">
                  <a:moveTo>
                    <a:pt x="1208" y="0"/>
                  </a:moveTo>
                  <a:lnTo>
                    <a:pt x="1" y="339"/>
                  </a:lnTo>
                  <a:lnTo>
                    <a:pt x="64" y="434"/>
                  </a:lnTo>
                  <a:lnTo>
                    <a:pt x="827" y="1483"/>
                  </a:lnTo>
                  <a:lnTo>
                    <a:pt x="1081" y="1831"/>
                  </a:lnTo>
                  <a:cubicBezTo>
                    <a:pt x="1193" y="1984"/>
                    <a:pt x="1366" y="2070"/>
                    <a:pt x="1545" y="2070"/>
                  </a:cubicBezTo>
                  <a:cubicBezTo>
                    <a:pt x="1602" y="2070"/>
                    <a:pt x="1660" y="2061"/>
                    <a:pt x="1716" y="2043"/>
                  </a:cubicBezTo>
                  <a:cubicBezTo>
                    <a:pt x="2107" y="1937"/>
                    <a:pt x="2267" y="1461"/>
                    <a:pt x="2034" y="1133"/>
                  </a:cubicBezTo>
                  <a:lnTo>
                    <a:pt x="1949" y="1017"/>
                  </a:lnTo>
                  <a:lnTo>
                    <a:pt x="1229" y="32"/>
                  </a:lnTo>
                  <a:lnTo>
                    <a:pt x="1208" y="0"/>
                  </a:lnTo>
                  <a:close/>
                </a:path>
              </a:pathLst>
            </a:custGeom>
            <a:solidFill>
              <a:srgbClr val="C87E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352;p1">
              <a:extLst>
                <a:ext uri="{FF2B5EF4-FFF2-40B4-BE49-F238E27FC236}">
                  <a16:creationId xmlns:a16="http://schemas.microsoft.com/office/drawing/2014/main" id="{E9AABF26-95A8-5394-25B1-46DA56B48E61}"/>
                </a:ext>
              </a:extLst>
            </p:cNvPr>
            <p:cNvSpPr/>
            <p:nvPr/>
          </p:nvSpPr>
          <p:spPr>
            <a:xfrm>
              <a:off x="5757850" y="3175475"/>
              <a:ext cx="47650" cy="36300"/>
            </a:xfrm>
            <a:custGeom>
              <a:avLst/>
              <a:gdLst/>
              <a:ahLst/>
              <a:cxnLst/>
              <a:rect l="l" t="t" r="r" b="b"/>
              <a:pathLst>
                <a:path w="1906" h="1452" extrusionOk="0">
                  <a:moveTo>
                    <a:pt x="1186" y="1"/>
                  </a:moveTo>
                  <a:lnTo>
                    <a:pt x="0" y="339"/>
                  </a:lnTo>
                  <a:lnTo>
                    <a:pt x="21" y="403"/>
                  </a:lnTo>
                  <a:lnTo>
                    <a:pt x="784" y="1452"/>
                  </a:lnTo>
                  <a:cubicBezTo>
                    <a:pt x="1217" y="1303"/>
                    <a:pt x="1408" y="1229"/>
                    <a:pt x="1906" y="986"/>
                  </a:cubicBezTo>
                  <a:lnTo>
                    <a:pt x="1186" y="1"/>
                  </a:lnTo>
                  <a:close/>
                </a:path>
              </a:pathLst>
            </a:custGeom>
            <a:solidFill>
              <a:srgbClr val="CB75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353;p1">
              <a:extLst>
                <a:ext uri="{FF2B5EF4-FFF2-40B4-BE49-F238E27FC236}">
                  <a16:creationId xmlns:a16="http://schemas.microsoft.com/office/drawing/2014/main" id="{BD833040-8A32-992E-8283-D7519E3536D8}"/>
                </a:ext>
              </a:extLst>
            </p:cNvPr>
            <p:cNvSpPr/>
            <p:nvPr/>
          </p:nvSpPr>
          <p:spPr>
            <a:xfrm>
              <a:off x="5755975" y="3174175"/>
              <a:ext cx="41325" cy="110900"/>
            </a:xfrm>
            <a:custGeom>
              <a:avLst/>
              <a:gdLst/>
              <a:ahLst/>
              <a:cxnLst/>
              <a:rect l="l" t="t" r="r" b="b"/>
              <a:pathLst>
                <a:path w="1653" h="4436" extrusionOk="0">
                  <a:moveTo>
                    <a:pt x="1546" y="0"/>
                  </a:moveTo>
                  <a:cubicBezTo>
                    <a:pt x="1" y="1186"/>
                    <a:pt x="75" y="4426"/>
                    <a:pt x="75" y="4426"/>
                  </a:cubicBezTo>
                  <a:lnTo>
                    <a:pt x="1652" y="4436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354;p1">
              <a:extLst>
                <a:ext uri="{FF2B5EF4-FFF2-40B4-BE49-F238E27FC236}">
                  <a16:creationId xmlns:a16="http://schemas.microsoft.com/office/drawing/2014/main" id="{202636DE-8054-EDF4-4443-A47ED5974F96}"/>
                </a:ext>
              </a:extLst>
            </p:cNvPr>
            <p:cNvSpPr/>
            <p:nvPr/>
          </p:nvSpPr>
          <p:spPr>
            <a:xfrm>
              <a:off x="5793850" y="3278700"/>
              <a:ext cx="6900" cy="19350"/>
            </a:xfrm>
            <a:custGeom>
              <a:avLst/>
              <a:gdLst/>
              <a:ahLst/>
              <a:cxnLst/>
              <a:rect l="l" t="t" r="r" b="b"/>
              <a:pathLst>
                <a:path w="276" h="774" extrusionOk="0">
                  <a:moveTo>
                    <a:pt x="127" y="1"/>
                  </a:moveTo>
                  <a:lnTo>
                    <a:pt x="0" y="22"/>
                  </a:lnTo>
                  <a:lnTo>
                    <a:pt x="148" y="774"/>
                  </a:lnTo>
                  <a:lnTo>
                    <a:pt x="275" y="753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355;p1">
              <a:extLst>
                <a:ext uri="{FF2B5EF4-FFF2-40B4-BE49-F238E27FC236}">
                  <a16:creationId xmlns:a16="http://schemas.microsoft.com/office/drawing/2014/main" id="{63F266AB-6A44-C099-011D-42145959775E}"/>
                </a:ext>
              </a:extLst>
            </p:cNvPr>
            <p:cNvSpPr/>
            <p:nvPr/>
          </p:nvSpPr>
          <p:spPr>
            <a:xfrm>
              <a:off x="5756250" y="3276575"/>
              <a:ext cx="5050" cy="21475"/>
            </a:xfrm>
            <a:custGeom>
              <a:avLst/>
              <a:gdLst/>
              <a:ahLst/>
              <a:cxnLst/>
              <a:rect l="l" t="t" r="r" b="b"/>
              <a:pathLst>
                <a:path w="202" h="859" extrusionOk="0">
                  <a:moveTo>
                    <a:pt x="74" y="1"/>
                  </a:moveTo>
                  <a:lnTo>
                    <a:pt x="1" y="838"/>
                  </a:lnTo>
                  <a:lnTo>
                    <a:pt x="128" y="859"/>
                  </a:lnTo>
                  <a:lnTo>
                    <a:pt x="201" y="22"/>
                  </a:lnTo>
                  <a:lnTo>
                    <a:pt x="74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356;p1">
              <a:extLst>
                <a:ext uri="{FF2B5EF4-FFF2-40B4-BE49-F238E27FC236}">
                  <a16:creationId xmlns:a16="http://schemas.microsoft.com/office/drawing/2014/main" id="{F6A668B1-905C-C70D-053C-8E7452DB948C}"/>
                </a:ext>
              </a:extLst>
            </p:cNvPr>
            <p:cNvSpPr/>
            <p:nvPr/>
          </p:nvSpPr>
          <p:spPr>
            <a:xfrm>
              <a:off x="5785625" y="3278450"/>
              <a:ext cx="4800" cy="20150"/>
            </a:xfrm>
            <a:custGeom>
              <a:avLst/>
              <a:gdLst/>
              <a:ahLst/>
              <a:cxnLst/>
              <a:rect l="l" t="t" r="r" b="b"/>
              <a:pathLst>
                <a:path w="192" h="806" extrusionOk="0">
                  <a:moveTo>
                    <a:pt x="117" y="0"/>
                  </a:moveTo>
                  <a:lnTo>
                    <a:pt x="0" y="11"/>
                  </a:lnTo>
                  <a:lnTo>
                    <a:pt x="64" y="805"/>
                  </a:lnTo>
                  <a:lnTo>
                    <a:pt x="191" y="79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7;p1">
              <a:extLst>
                <a:ext uri="{FF2B5EF4-FFF2-40B4-BE49-F238E27FC236}">
                  <a16:creationId xmlns:a16="http://schemas.microsoft.com/office/drawing/2014/main" id="{91BC5954-7585-A733-3709-6CF1D230175A}"/>
                </a:ext>
              </a:extLst>
            </p:cNvPr>
            <p:cNvSpPr/>
            <p:nvPr/>
          </p:nvSpPr>
          <p:spPr>
            <a:xfrm>
              <a:off x="5776100" y="3277400"/>
              <a:ext cx="2950" cy="20375"/>
            </a:xfrm>
            <a:custGeom>
              <a:avLst/>
              <a:gdLst/>
              <a:ahLst/>
              <a:cxnLst/>
              <a:rect l="l" t="t" r="r" b="b"/>
              <a:pathLst>
                <a:path w="118" h="815" extrusionOk="0">
                  <a:moveTo>
                    <a:pt x="0" y="0"/>
                  </a:moveTo>
                  <a:lnTo>
                    <a:pt x="0" y="815"/>
                  </a:lnTo>
                  <a:lnTo>
                    <a:pt x="117" y="815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8;p1">
              <a:extLst>
                <a:ext uri="{FF2B5EF4-FFF2-40B4-BE49-F238E27FC236}">
                  <a16:creationId xmlns:a16="http://schemas.microsoft.com/office/drawing/2014/main" id="{C0CF86C5-F515-9CA8-9C59-A5FC3BE7F617}"/>
                </a:ext>
              </a:extLst>
            </p:cNvPr>
            <p:cNvSpPr/>
            <p:nvPr/>
          </p:nvSpPr>
          <p:spPr>
            <a:xfrm>
              <a:off x="5766050" y="3277650"/>
              <a:ext cx="3725" cy="20400"/>
            </a:xfrm>
            <a:custGeom>
              <a:avLst/>
              <a:gdLst/>
              <a:ahLst/>
              <a:cxnLst/>
              <a:rect l="l" t="t" r="r" b="b"/>
              <a:pathLst>
                <a:path w="149" h="816" extrusionOk="0">
                  <a:moveTo>
                    <a:pt x="21" y="0"/>
                  </a:moveTo>
                  <a:lnTo>
                    <a:pt x="0" y="816"/>
                  </a:lnTo>
                  <a:lnTo>
                    <a:pt x="127" y="816"/>
                  </a:lnTo>
                  <a:lnTo>
                    <a:pt x="148" y="1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9;p1">
              <a:extLst>
                <a:ext uri="{FF2B5EF4-FFF2-40B4-BE49-F238E27FC236}">
                  <a16:creationId xmlns:a16="http://schemas.microsoft.com/office/drawing/2014/main" id="{53CBB42F-2120-D75E-62FB-BA780FD87724}"/>
                </a:ext>
              </a:extLst>
            </p:cNvPr>
            <p:cNvSpPr/>
            <p:nvPr/>
          </p:nvSpPr>
          <p:spPr>
            <a:xfrm>
              <a:off x="5749025" y="3182875"/>
              <a:ext cx="95075" cy="53450"/>
            </a:xfrm>
            <a:custGeom>
              <a:avLst/>
              <a:gdLst/>
              <a:ahLst/>
              <a:cxnLst/>
              <a:rect l="l" t="t" r="r" b="b"/>
              <a:pathLst>
                <a:path w="3803" h="2138" extrusionOk="0">
                  <a:moveTo>
                    <a:pt x="2474" y="1"/>
                  </a:moveTo>
                  <a:cubicBezTo>
                    <a:pt x="2458" y="1"/>
                    <a:pt x="2449" y="1"/>
                    <a:pt x="2449" y="1"/>
                  </a:cubicBezTo>
                  <a:lnTo>
                    <a:pt x="194" y="933"/>
                  </a:lnTo>
                  <a:cubicBezTo>
                    <a:pt x="0" y="1794"/>
                    <a:pt x="648" y="2138"/>
                    <a:pt x="1415" y="2138"/>
                  </a:cubicBezTo>
                  <a:cubicBezTo>
                    <a:pt x="2242" y="2138"/>
                    <a:pt x="3209" y="1738"/>
                    <a:pt x="3412" y="1156"/>
                  </a:cubicBezTo>
                  <a:cubicBezTo>
                    <a:pt x="3802" y="45"/>
                    <a:pt x="2660" y="1"/>
                    <a:pt x="2474" y="1"/>
                  </a:cubicBez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60;p1">
              <a:extLst>
                <a:ext uri="{FF2B5EF4-FFF2-40B4-BE49-F238E27FC236}">
                  <a16:creationId xmlns:a16="http://schemas.microsoft.com/office/drawing/2014/main" id="{DF8D3BFD-95CC-B464-DBF8-BD92F1E012FB}"/>
                </a:ext>
              </a:extLst>
            </p:cNvPr>
            <p:cNvSpPr/>
            <p:nvPr/>
          </p:nvSpPr>
          <p:spPr>
            <a:xfrm>
              <a:off x="5792500" y="3169625"/>
              <a:ext cx="24375" cy="23950"/>
            </a:xfrm>
            <a:custGeom>
              <a:avLst/>
              <a:gdLst/>
              <a:ahLst/>
              <a:cxnLst/>
              <a:rect l="l" t="t" r="r" b="b"/>
              <a:pathLst>
                <a:path w="975" h="958" extrusionOk="0">
                  <a:moveTo>
                    <a:pt x="590" y="1"/>
                  </a:moveTo>
                  <a:cubicBezTo>
                    <a:pt x="581" y="1"/>
                    <a:pt x="572" y="1"/>
                    <a:pt x="562" y="2"/>
                  </a:cubicBezTo>
                  <a:cubicBezTo>
                    <a:pt x="297" y="23"/>
                    <a:pt x="1" y="341"/>
                    <a:pt x="22" y="606"/>
                  </a:cubicBezTo>
                  <a:cubicBezTo>
                    <a:pt x="41" y="848"/>
                    <a:pt x="230" y="957"/>
                    <a:pt x="458" y="957"/>
                  </a:cubicBezTo>
                  <a:cubicBezTo>
                    <a:pt x="478" y="957"/>
                    <a:pt x="499" y="956"/>
                    <a:pt x="520" y="955"/>
                  </a:cubicBezTo>
                  <a:cubicBezTo>
                    <a:pt x="784" y="933"/>
                    <a:pt x="975" y="764"/>
                    <a:pt x="954" y="500"/>
                  </a:cubicBezTo>
                  <a:cubicBezTo>
                    <a:pt x="933" y="255"/>
                    <a:pt x="825" y="1"/>
                    <a:pt x="590" y="1"/>
                  </a:cubicBezTo>
                  <a:close/>
                </a:path>
              </a:pathLst>
            </a:custGeom>
            <a:solidFill>
              <a:srgbClr val="C87E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61;p1">
              <a:extLst>
                <a:ext uri="{FF2B5EF4-FFF2-40B4-BE49-F238E27FC236}">
                  <a16:creationId xmlns:a16="http://schemas.microsoft.com/office/drawing/2014/main" id="{ECDB4A32-695B-DFB2-793C-1A30A9A6AEAF}"/>
                </a:ext>
              </a:extLst>
            </p:cNvPr>
            <p:cNvSpPr/>
            <p:nvPr/>
          </p:nvSpPr>
          <p:spPr>
            <a:xfrm>
              <a:off x="5802025" y="3175225"/>
              <a:ext cx="7975" cy="9550"/>
            </a:xfrm>
            <a:custGeom>
              <a:avLst/>
              <a:gdLst/>
              <a:ahLst/>
              <a:cxnLst/>
              <a:rect l="l" t="t" r="r" b="b"/>
              <a:pathLst>
                <a:path w="319" h="382" extrusionOk="0">
                  <a:moveTo>
                    <a:pt x="245" y="1"/>
                  </a:moveTo>
                  <a:lnTo>
                    <a:pt x="1" y="318"/>
                  </a:lnTo>
                  <a:lnTo>
                    <a:pt x="75" y="382"/>
                  </a:lnTo>
                  <a:lnTo>
                    <a:pt x="318" y="53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A554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62;p1">
              <a:extLst>
                <a:ext uri="{FF2B5EF4-FFF2-40B4-BE49-F238E27FC236}">
                  <a16:creationId xmlns:a16="http://schemas.microsoft.com/office/drawing/2014/main" id="{47EDF94C-D8A7-DB6A-7992-DBA5EF3FF6BC}"/>
                </a:ext>
              </a:extLst>
            </p:cNvPr>
            <p:cNvSpPr/>
            <p:nvPr/>
          </p:nvSpPr>
          <p:spPr>
            <a:xfrm>
              <a:off x="5724500" y="3173875"/>
              <a:ext cx="24100" cy="23600"/>
            </a:xfrm>
            <a:custGeom>
              <a:avLst/>
              <a:gdLst/>
              <a:ahLst/>
              <a:cxnLst/>
              <a:rect l="l" t="t" r="r" b="b"/>
              <a:pathLst>
                <a:path w="964" h="944" extrusionOk="0">
                  <a:moveTo>
                    <a:pt x="363" y="1"/>
                  </a:moveTo>
                  <a:cubicBezTo>
                    <a:pt x="358" y="1"/>
                    <a:pt x="354" y="1"/>
                    <a:pt x="349" y="1"/>
                  </a:cubicBezTo>
                  <a:cubicBezTo>
                    <a:pt x="85" y="12"/>
                    <a:pt x="0" y="276"/>
                    <a:pt x="10" y="542"/>
                  </a:cubicBezTo>
                  <a:cubicBezTo>
                    <a:pt x="21" y="806"/>
                    <a:pt x="233" y="944"/>
                    <a:pt x="497" y="944"/>
                  </a:cubicBezTo>
                  <a:cubicBezTo>
                    <a:pt x="752" y="933"/>
                    <a:pt x="963" y="796"/>
                    <a:pt x="953" y="542"/>
                  </a:cubicBezTo>
                  <a:cubicBezTo>
                    <a:pt x="942" y="281"/>
                    <a:pt x="626" y="1"/>
                    <a:pt x="363" y="1"/>
                  </a:cubicBezTo>
                  <a:close/>
                </a:path>
              </a:pathLst>
            </a:custGeom>
            <a:solidFill>
              <a:srgbClr val="CB75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63;p1">
              <a:extLst>
                <a:ext uri="{FF2B5EF4-FFF2-40B4-BE49-F238E27FC236}">
                  <a16:creationId xmlns:a16="http://schemas.microsoft.com/office/drawing/2014/main" id="{679E9409-ABC5-D5AC-282C-51B5DFC9EF60}"/>
                </a:ext>
              </a:extLst>
            </p:cNvPr>
            <p:cNvSpPr/>
            <p:nvPr/>
          </p:nvSpPr>
          <p:spPr>
            <a:xfrm>
              <a:off x="5730850" y="3125950"/>
              <a:ext cx="71475" cy="89850"/>
            </a:xfrm>
            <a:custGeom>
              <a:avLst/>
              <a:gdLst/>
              <a:ahLst/>
              <a:cxnLst/>
              <a:rect l="l" t="t" r="r" b="b"/>
              <a:pathLst>
                <a:path w="2859" h="3594" extrusionOk="0">
                  <a:moveTo>
                    <a:pt x="1415" y="0"/>
                  </a:moveTo>
                  <a:cubicBezTo>
                    <a:pt x="1388" y="0"/>
                    <a:pt x="1361" y="1"/>
                    <a:pt x="1334" y="2"/>
                  </a:cubicBezTo>
                  <a:cubicBezTo>
                    <a:pt x="1175" y="12"/>
                    <a:pt x="1027" y="45"/>
                    <a:pt x="890" y="108"/>
                  </a:cubicBezTo>
                  <a:cubicBezTo>
                    <a:pt x="688" y="182"/>
                    <a:pt x="509" y="309"/>
                    <a:pt x="371" y="468"/>
                  </a:cubicBezTo>
                  <a:cubicBezTo>
                    <a:pt x="138" y="732"/>
                    <a:pt x="0" y="1092"/>
                    <a:pt x="22" y="1484"/>
                  </a:cubicBezTo>
                  <a:lnTo>
                    <a:pt x="64" y="2278"/>
                  </a:lnTo>
                  <a:cubicBezTo>
                    <a:pt x="64" y="2299"/>
                    <a:pt x="64" y="2320"/>
                    <a:pt x="74" y="2353"/>
                  </a:cubicBezTo>
                  <a:cubicBezTo>
                    <a:pt x="74" y="2384"/>
                    <a:pt x="74" y="2405"/>
                    <a:pt x="85" y="2426"/>
                  </a:cubicBezTo>
                  <a:cubicBezTo>
                    <a:pt x="106" y="2553"/>
                    <a:pt x="138" y="2670"/>
                    <a:pt x="191" y="2776"/>
                  </a:cubicBezTo>
                  <a:cubicBezTo>
                    <a:pt x="222" y="2840"/>
                    <a:pt x="254" y="2913"/>
                    <a:pt x="297" y="2967"/>
                  </a:cubicBezTo>
                  <a:cubicBezTo>
                    <a:pt x="328" y="3019"/>
                    <a:pt x="360" y="3062"/>
                    <a:pt x="392" y="3104"/>
                  </a:cubicBezTo>
                  <a:cubicBezTo>
                    <a:pt x="403" y="3115"/>
                    <a:pt x="424" y="3125"/>
                    <a:pt x="434" y="3146"/>
                  </a:cubicBezTo>
                  <a:cubicBezTo>
                    <a:pt x="487" y="3200"/>
                    <a:pt x="540" y="3252"/>
                    <a:pt x="603" y="3294"/>
                  </a:cubicBezTo>
                  <a:cubicBezTo>
                    <a:pt x="838" y="3480"/>
                    <a:pt x="1135" y="3593"/>
                    <a:pt x="1453" y="3593"/>
                  </a:cubicBezTo>
                  <a:cubicBezTo>
                    <a:pt x="1481" y="3593"/>
                    <a:pt x="1508" y="3593"/>
                    <a:pt x="1535" y="3591"/>
                  </a:cubicBezTo>
                  <a:cubicBezTo>
                    <a:pt x="1948" y="3570"/>
                    <a:pt x="2308" y="3369"/>
                    <a:pt x="2551" y="3073"/>
                  </a:cubicBezTo>
                  <a:cubicBezTo>
                    <a:pt x="2562" y="3051"/>
                    <a:pt x="2573" y="3040"/>
                    <a:pt x="2584" y="3019"/>
                  </a:cubicBezTo>
                  <a:lnTo>
                    <a:pt x="2626" y="2977"/>
                  </a:lnTo>
                  <a:cubicBezTo>
                    <a:pt x="2657" y="2924"/>
                    <a:pt x="2678" y="2882"/>
                    <a:pt x="2700" y="2829"/>
                  </a:cubicBezTo>
                  <a:cubicBezTo>
                    <a:pt x="2742" y="2765"/>
                    <a:pt x="2763" y="2702"/>
                    <a:pt x="2784" y="2628"/>
                  </a:cubicBezTo>
                  <a:cubicBezTo>
                    <a:pt x="2838" y="2490"/>
                    <a:pt x="2859" y="2342"/>
                    <a:pt x="2859" y="2193"/>
                  </a:cubicBezTo>
                  <a:lnTo>
                    <a:pt x="2859" y="2120"/>
                  </a:lnTo>
                  <a:lnTo>
                    <a:pt x="2806" y="1315"/>
                  </a:lnTo>
                  <a:cubicBezTo>
                    <a:pt x="2795" y="1103"/>
                    <a:pt x="2742" y="913"/>
                    <a:pt x="2647" y="732"/>
                  </a:cubicBezTo>
                  <a:cubicBezTo>
                    <a:pt x="2405" y="299"/>
                    <a:pt x="1942" y="0"/>
                    <a:pt x="1415" y="0"/>
                  </a:cubicBezTo>
                  <a:close/>
                </a:path>
              </a:pathLst>
            </a:custGeom>
            <a:solidFill>
              <a:srgbClr val="C87E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364;p1">
              <a:extLst>
                <a:ext uri="{FF2B5EF4-FFF2-40B4-BE49-F238E27FC236}">
                  <a16:creationId xmlns:a16="http://schemas.microsoft.com/office/drawing/2014/main" id="{64B635D9-5737-B32E-129A-71E6DB8F28AE}"/>
                </a:ext>
              </a:extLst>
            </p:cNvPr>
            <p:cNvSpPr/>
            <p:nvPr/>
          </p:nvSpPr>
          <p:spPr>
            <a:xfrm>
              <a:off x="5761025" y="3126000"/>
              <a:ext cx="12450" cy="64600"/>
            </a:xfrm>
            <a:custGeom>
              <a:avLst/>
              <a:gdLst/>
              <a:ahLst/>
              <a:cxnLst/>
              <a:rect l="l" t="t" r="r" b="b"/>
              <a:pathLst>
                <a:path w="498" h="2584" extrusionOk="0">
                  <a:moveTo>
                    <a:pt x="85" y="0"/>
                  </a:moveTo>
                  <a:lnTo>
                    <a:pt x="0" y="2584"/>
                  </a:lnTo>
                  <a:lnTo>
                    <a:pt x="0" y="2584"/>
                  </a:lnTo>
                  <a:lnTo>
                    <a:pt x="497" y="2551"/>
                  </a:lnTo>
                  <a:lnTo>
                    <a:pt x="487" y="2457"/>
                  </a:lnTo>
                  <a:lnTo>
                    <a:pt x="95" y="2478"/>
                  </a:lnTo>
                  <a:lnTo>
                    <a:pt x="95" y="2478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rgbClr val="A554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65;p1">
              <a:extLst>
                <a:ext uri="{FF2B5EF4-FFF2-40B4-BE49-F238E27FC236}">
                  <a16:creationId xmlns:a16="http://schemas.microsoft.com/office/drawing/2014/main" id="{E698A8E7-481C-09C2-6C76-90205320505B}"/>
                </a:ext>
              </a:extLst>
            </p:cNvPr>
            <p:cNvSpPr/>
            <p:nvPr/>
          </p:nvSpPr>
          <p:spPr>
            <a:xfrm>
              <a:off x="5774500" y="3171775"/>
              <a:ext cx="6925" cy="8000"/>
            </a:xfrm>
            <a:custGeom>
              <a:avLst/>
              <a:gdLst/>
              <a:ahLst/>
              <a:cxnLst/>
              <a:rect l="l" t="t" r="r" b="b"/>
              <a:pathLst>
                <a:path w="277" h="320" extrusionOk="0">
                  <a:moveTo>
                    <a:pt x="128" y="0"/>
                  </a:moveTo>
                  <a:cubicBezTo>
                    <a:pt x="54" y="0"/>
                    <a:pt x="1" y="85"/>
                    <a:pt x="12" y="170"/>
                  </a:cubicBezTo>
                  <a:cubicBezTo>
                    <a:pt x="12" y="249"/>
                    <a:pt x="67" y="319"/>
                    <a:pt x="135" y="319"/>
                  </a:cubicBezTo>
                  <a:cubicBezTo>
                    <a:pt x="139" y="319"/>
                    <a:pt x="144" y="319"/>
                    <a:pt x="149" y="318"/>
                  </a:cubicBezTo>
                  <a:cubicBezTo>
                    <a:pt x="224" y="318"/>
                    <a:pt x="276" y="244"/>
                    <a:pt x="276" y="149"/>
                  </a:cubicBezTo>
                  <a:cubicBezTo>
                    <a:pt x="266" y="64"/>
                    <a:pt x="202" y="0"/>
                    <a:pt x="128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66;p1">
              <a:extLst>
                <a:ext uri="{FF2B5EF4-FFF2-40B4-BE49-F238E27FC236}">
                  <a16:creationId xmlns:a16="http://schemas.microsoft.com/office/drawing/2014/main" id="{8B0E589A-39E2-9823-D962-61B16761EEAB}"/>
                </a:ext>
              </a:extLst>
            </p:cNvPr>
            <p:cNvSpPr/>
            <p:nvPr/>
          </p:nvSpPr>
          <p:spPr>
            <a:xfrm>
              <a:off x="5744075" y="3173600"/>
              <a:ext cx="6900" cy="8000"/>
            </a:xfrm>
            <a:custGeom>
              <a:avLst/>
              <a:gdLst/>
              <a:ahLst/>
              <a:cxnLst/>
              <a:rect l="l" t="t" r="r" b="b"/>
              <a:pathLst>
                <a:path w="276" h="320" extrusionOk="0">
                  <a:moveTo>
                    <a:pt x="142" y="1"/>
                  </a:moveTo>
                  <a:cubicBezTo>
                    <a:pt x="138" y="1"/>
                    <a:pt x="133" y="1"/>
                    <a:pt x="128" y="2"/>
                  </a:cubicBezTo>
                  <a:cubicBezTo>
                    <a:pt x="53" y="2"/>
                    <a:pt x="1" y="76"/>
                    <a:pt x="1" y="171"/>
                  </a:cubicBezTo>
                  <a:cubicBezTo>
                    <a:pt x="11" y="256"/>
                    <a:pt x="74" y="320"/>
                    <a:pt x="138" y="320"/>
                  </a:cubicBezTo>
                  <a:cubicBezTo>
                    <a:pt x="212" y="309"/>
                    <a:pt x="276" y="235"/>
                    <a:pt x="265" y="150"/>
                  </a:cubicBezTo>
                  <a:cubicBezTo>
                    <a:pt x="265" y="71"/>
                    <a:pt x="210" y="1"/>
                    <a:pt x="142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67;p1">
              <a:extLst>
                <a:ext uri="{FF2B5EF4-FFF2-40B4-BE49-F238E27FC236}">
                  <a16:creationId xmlns:a16="http://schemas.microsoft.com/office/drawing/2014/main" id="{6136CE6B-2B48-DE6D-EB8A-447DDF86CD55}"/>
                </a:ext>
              </a:extLst>
            </p:cNvPr>
            <p:cNvSpPr/>
            <p:nvPr/>
          </p:nvSpPr>
          <p:spPr>
            <a:xfrm>
              <a:off x="5736850" y="3157600"/>
              <a:ext cx="15100" cy="6850"/>
            </a:xfrm>
            <a:custGeom>
              <a:avLst/>
              <a:gdLst/>
              <a:ahLst/>
              <a:cxnLst/>
              <a:rect l="l" t="t" r="r" b="b"/>
              <a:pathLst>
                <a:path w="604" h="274" extrusionOk="0">
                  <a:moveTo>
                    <a:pt x="339" y="1"/>
                  </a:moveTo>
                  <a:cubicBezTo>
                    <a:pt x="187" y="1"/>
                    <a:pt x="11" y="73"/>
                    <a:pt x="3" y="176"/>
                  </a:cubicBezTo>
                  <a:cubicBezTo>
                    <a:pt x="0" y="246"/>
                    <a:pt x="68" y="273"/>
                    <a:pt x="158" y="273"/>
                  </a:cubicBezTo>
                  <a:cubicBezTo>
                    <a:pt x="338" y="273"/>
                    <a:pt x="604" y="162"/>
                    <a:pt x="533" y="70"/>
                  </a:cubicBezTo>
                  <a:cubicBezTo>
                    <a:pt x="496" y="22"/>
                    <a:pt x="421" y="1"/>
                    <a:pt x="339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68;p1">
              <a:extLst>
                <a:ext uri="{FF2B5EF4-FFF2-40B4-BE49-F238E27FC236}">
                  <a16:creationId xmlns:a16="http://schemas.microsoft.com/office/drawing/2014/main" id="{A4BB5201-2678-0B25-D460-C785C6DC9D5D}"/>
                </a:ext>
              </a:extLst>
            </p:cNvPr>
            <p:cNvSpPr/>
            <p:nvPr/>
          </p:nvSpPr>
          <p:spPr>
            <a:xfrm>
              <a:off x="5776275" y="3155450"/>
              <a:ext cx="15100" cy="6375"/>
            </a:xfrm>
            <a:custGeom>
              <a:avLst/>
              <a:gdLst/>
              <a:ahLst/>
              <a:cxnLst/>
              <a:rect l="l" t="t" r="r" b="b"/>
              <a:pathLst>
                <a:path w="604" h="255" extrusionOk="0">
                  <a:moveTo>
                    <a:pt x="295" y="1"/>
                  </a:moveTo>
                  <a:cubicBezTo>
                    <a:pt x="192" y="1"/>
                    <a:pt x="93" y="29"/>
                    <a:pt x="57" y="93"/>
                  </a:cubicBezTo>
                  <a:cubicBezTo>
                    <a:pt x="0" y="181"/>
                    <a:pt x="214" y="254"/>
                    <a:pt x="387" y="254"/>
                  </a:cubicBezTo>
                  <a:cubicBezTo>
                    <a:pt x="505" y="254"/>
                    <a:pt x="603" y="221"/>
                    <a:pt x="586" y="135"/>
                  </a:cubicBezTo>
                  <a:cubicBezTo>
                    <a:pt x="574" y="51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69;p1">
              <a:extLst>
                <a:ext uri="{FF2B5EF4-FFF2-40B4-BE49-F238E27FC236}">
                  <a16:creationId xmlns:a16="http://schemas.microsoft.com/office/drawing/2014/main" id="{C6172CFB-9E14-DB91-B4F2-03EEE8F3F6E1}"/>
                </a:ext>
              </a:extLst>
            </p:cNvPr>
            <p:cNvSpPr/>
            <p:nvPr/>
          </p:nvSpPr>
          <p:spPr>
            <a:xfrm>
              <a:off x="5728725" y="3127050"/>
              <a:ext cx="20675" cy="29675"/>
            </a:xfrm>
            <a:custGeom>
              <a:avLst/>
              <a:gdLst/>
              <a:ahLst/>
              <a:cxnLst/>
              <a:rect l="l" t="t" r="r" b="b"/>
              <a:pathLst>
                <a:path w="827" h="1187" extrusionOk="0">
                  <a:moveTo>
                    <a:pt x="794" y="1"/>
                  </a:moveTo>
                  <a:lnTo>
                    <a:pt x="794" y="1"/>
                  </a:lnTo>
                  <a:cubicBezTo>
                    <a:pt x="794" y="1"/>
                    <a:pt x="43" y="213"/>
                    <a:pt x="1" y="1186"/>
                  </a:cubicBezTo>
                  <a:cubicBezTo>
                    <a:pt x="657" y="1144"/>
                    <a:pt x="826" y="530"/>
                    <a:pt x="794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370;p1">
              <a:extLst>
                <a:ext uri="{FF2B5EF4-FFF2-40B4-BE49-F238E27FC236}">
                  <a16:creationId xmlns:a16="http://schemas.microsoft.com/office/drawing/2014/main" id="{79A526FE-E503-2295-28D5-BF83F01C007D}"/>
                </a:ext>
              </a:extLst>
            </p:cNvPr>
            <p:cNvSpPr/>
            <p:nvPr/>
          </p:nvSpPr>
          <p:spPr>
            <a:xfrm>
              <a:off x="5748575" y="3121300"/>
              <a:ext cx="57200" cy="31725"/>
            </a:xfrm>
            <a:custGeom>
              <a:avLst/>
              <a:gdLst/>
              <a:ahLst/>
              <a:cxnLst/>
              <a:rect l="l" t="t" r="r" b="b"/>
              <a:pathLst>
                <a:path w="2288" h="1269" extrusionOk="0">
                  <a:moveTo>
                    <a:pt x="965" y="0"/>
                  </a:moveTo>
                  <a:cubicBezTo>
                    <a:pt x="692" y="0"/>
                    <a:pt x="372" y="106"/>
                    <a:pt x="0" y="379"/>
                  </a:cubicBezTo>
                  <a:cubicBezTo>
                    <a:pt x="219" y="578"/>
                    <a:pt x="412" y="625"/>
                    <a:pt x="588" y="625"/>
                  </a:cubicBezTo>
                  <a:cubicBezTo>
                    <a:pt x="743" y="625"/>
                    <a:pt x="883" y="589"/>
                    <a:pt x="1015" y="589"/>
                  </a:cubicBezTo>
                  <a:cubicBezTo>
                    <a:pt x="1147" y="589"/>
                    <a:pt x="1269" y="625"/>
                    <a:pt x="1388" y="770"/>
                  </a:cubicBezTo>
                  <a:cubicBezTo>
                    <a:pt x="1540" y="959"/>
                    <a:pt x="1791" y="1269"/>
                    <a:pt x="2109" y="1269"/>
                  </a:cubicBezTo>
                  <a:cubicBezTo>
                    <a:pt x="2166" y="1269"/>
                    <a:pt x="2226" y="1259"/>
                    <a:pt x="2287" y="1236"/>
                  </a:cubicBezTo>
                  <a:cubicBezTo>
                    <a:pt x="2287" y="1236"/>
                    <a:pt x="1901" y="0"/>
                    <a:pt x="965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71;p1">
              <a:extLst>
                <a:ext uri="{FF2B5EF4-FFF2-40B4-BE49-F238E27FC236}">
                  <a16:creationId xmlns:a16="http://schemas.microsoft.com/office/drawing/2014/main" id="{E8D3CCEE-AAA9-3899-CE38-D48B9549DC02}"/>
                </a:ext>
              </a:extLst>
            </p:cNvPr>
            <p:cNvSpPr/>
            <p:nvPr/>
          </p:nvSpPr>
          <p:spPr>
            <a:xfrm>
              <a:off x="5768425" y="3165125"/>
              <a:ext cx="23325" cy="20700"/>
            </a:xfrm>
            <a:custGeom>
              <a:avLst/>
              <a:gdLst/>
              <a:ahLst/>
              <a:cxnLst/>
              <a:rect l="l" t="t" r="r" b="b"/>
              <a:pathLst>
                <a:path w="933" h="828" extrusionOk="0">
                  <a:moveTo>
                    <a:pt x="477" y="66"/>
                  </a:moveTo>
                  <a:cubicBezTo>
                    <a:pt x="678" y="66"/>
                    <a:pt x="848" y="203"/>
                    <a:pt x="858" y="383"/>
                  </a:cubicBezTo>
                  <a:cubicBezTo>
                    <a:pt x="869" y="584"/>
                    <a:pt x="710" y="753"/>
                    <a:pt x="498" y="764"/>
                  </a:cubicBezTo>
                  <a:cubicBezTo>
                    <a:pt x="484" y="766"/>
                    <a:pt x="470" y="766"/>
                    <a:pt x="456" y="766"/>
                  </a:cubicBezTo>
                  <a:cubicBezTo>
                    <a:pt x="254" y="766"/>
                    <a:pt x="95" y="625"/>
                    <a:pt x="85" y="447"/>
                  </a:cubicBezTo>
                  <a:cubicBezTo>
                    <a:pt x="64" y="245"/>
                    <a:pt x="234" y="76"/>
                    <a:pt x="445" y="66"/>
                  </a:cubicBezTo>
                  <a:close/>
                  <a:moveTo>
                    <a:pt x="486" y="0"/>
                  </a:moveTo>
                  <a:cubicBezTo>
                    <a:pt x="473" y="0"/>
                    <a:pt x="459" y="1"/>
                    <a:pt x="445" y="2"/>
                  </a:cubicBezTo>
                  <a:cubicBezTo>
                    <a:pt x="191" y="23"/>
                    <a:pt x="1" y="214"/>
                    <a:pt x="22" y="447"/>
                  </a:cubicBezTo>
                  <a:cubicBezTo>
                    <a:pt x="32" y="659"/>
                    <a:pt x="234" y="828"/>
                    <a:pt x="467" y="828"/>
                  </a:cubicBezTo>
                  <a:lnTo>
                    <a:pt x="498" y="828"/>
                  </a:lnTo>
                  <a:cubicBezTo>
                    <a:pt x="752" y="807"/>
                    <a:pt x="932" y="605"/>
                    <a:pt x="921" y="383"/>
                  </a:cubicBezTo>
                  <a:cubicBezTo>
                    <a:pt x="901" y="164"/>
                    <a:pt x="712" y="0"/>
                    <a:pt x="486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72;p1">
              <a:extLst>
                <a:ext uri="{FF2B5EF4-FFF2-40B4-BE49-F238E27FC236}">
                  <a16:creationId xmlns:a16="http://schemas.microsoft.com/office/drawing/2014/main" id="{ECA58858-1ED6-2400-D70E-91725E471415}"/>
                </a:ext>
              </a:extLst>
            </p:cNvPr>
            <p:cNvSpPr/>
            <p:nvPr/>
          </p:nvSpPr>
          <p:spPr>
            <a:xfrm>
              <a:off x="5738250" y="3167250"/>
              <a:ext cx="23325" cy="20700"/>
            </a:xfrm>
            <a:custGeom>
              <a:avLst/>
              <a:gdLst/>
              <a:ahLst/>
              <a:cxnLst/>
              <a:rect l="l" t="t" r="r" b="b"/>
              <a:pathLst>
                <a:path w="933" h="828" extrusionOk="0">
                  <a:moveTo>
                    <a:pt x="467" y="65"/>
                  </a:moveTo>
                  <a:cubicBezTo>
                    <a:pt x="562" y="65"/>
                    <a:pt x="646" y="97"/>
                    <a:pt x="721" y="150"/>
                  </a:cubicBezTo>
                  <a:cubicBezTo>
                    <a:pt x="794" y="214"/>
                    <a:pt x="848" y="298"/>
                    <a:pt x="848" y="383"/>
                  </a:cubicBezTo>
                  <a:cubicBezTo>
                    <a:pt x="869" y="584"/>
                    <a:pt x="700" y="753"/>
                    <a:pt x="488" y="764"/>
                  </a:cubicBezTo>
                  <a:cubicBezTo>
                    <a:pt x="475" y="765"/>
                    <a:pt x="462" y="766"/>
                    <a:pt x="449" y="766"/>
                  </a:cubicBezTo>
                  <a:cubicBezTo>
                    <a:pt x="358" y="766"/>
                    <a:pt x="276" y="735"/>
                    <a:pt x="202" y="679"/>
                  </a:cubicBezTo>
                  <a:cubicBezTo>
                    <a:pt x="128" y="616"/>
                    <a:pt x="86" y="531"/>
                    <a:pt x="75" y="447"/>
                  </a:cubicBezTo>
                  <a:cubicBezTo>
                    <a:pt x="64" y="245"/>
                    <a:pt x="223" y="76"/>
                    <a:pt x="434" y="65"/>
                  </a:cubicBezTo>
                  <a:close/>
                  <a:moveTo>
                    <a:pt x="472" y="0"/>
                  </a:moveTo>
                  <a:cubicBezTo>
                    <a:pt x="459" y="0"/>
                    <a:pt x="447" y="1"/>
                    <a:pt x="434" y="2"/>
                  </a:cubicBezTo>
                  <a:cubicBezTo>
                    <a:pt x="180" y="23"/>
                    <a:pt x="1" y="224"/>
                    <a:pt x="11" y="447"/>
                  </a:cubicBezTo>
                  <a:cubicBezTo>
                    <a:pt x="22" y="552"/>
                    <a:pt x="75" y="658"/>
                    <a:pt x="170" y="732"/>
                  </a:cubicBezTo>
                  <a:cubicBezTo>
                    <a:pt x="244" y="795"/>
                    <a:pt x="350" y="828"/>
                    <a:pt x="456" y="828"/>
                  </a:cubicBezTo>
                  <a:lnTo>
                    <a:pt x="488" y="828"/>
                  </a:lnTo>
                  <a:cubicBezTo>
                    <a:pt x="742" y="807"/>
                    <a:pt x="932" y="616"/>
                    <a:pt x="911" y="383"/>
                  </a:cubicBezTo>
                  <a:cubicBezTo>
                    <a:pt x="900" y="277"/>
                    <a:pt x="848" y="171"/>
                    <a:pt x="763" y="97"/>
                  </a:cubicBezTo>
                  <a:cubicBezTo>
                    <a:pt x="678" y="40"/>
                    <a:pt x="576" y="0"/>
                    <a:pt x="47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73;p1">
              <a:extLst>
                <a:ext uri="{FF2B5EF4-FFF2-40B4-BE49-F238E27FC236}">
                  <a16:creationId xmlns:a16="http://schemas.microsoft.com/office/drawing/2014/main" id="{01ABA3E3-2F51-A205-C276-B3A3664A81B1}"/>
                </a:ext>
              </a:extLst>
            </p:cNvPr>
            <p:cNvSpPr/>
            <p:nvPr/>
          </p:nvSpPr>
          <p:spPr>
            <a:xfrm>
              <a:off x="5760225" y="3175475"/>
              <a:ext cx="9550" cy="2150"/>
            </a:xfrm>
            <a:custGeom>
              <a:avLst/>
              <a:gdLst/>
              <a:ahLst/>
              <a:cxnLst/>
              <a:rect l="l" t="t" r="r" b="b"/>
              <a:pathLst>
                <a:path w="382" h="86" extrusionOk="0">
                  <a:moveTo>
                    <a:pt x="381" y="1"/>
                  </a:moveTo>
                  <a:lnTo>
                    <a:pt x="0" y="22"/>
                  </a:lnTo>
                  <a:lnTo>
                    <a:pt x="0" y="85"/>
                  </a:lnTo>
                  <a:lnTo>
                    <a:pt x="381" y="64"/>
                  </a:lnTo>
                  <a:lnTo>
                    <a:pt x="381" y="1"/>
                  </a:ln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74;p1">
              <a:extLst>
                <a:ext uri="{FF2B5EF4-FFF2-40B4-BE49-F238E27FC236}">
                  <a16:creationId xmlns:a16="http://schemas.microsoft.com/office/drawing/2014/main" id="{B3CC003F-83E8-4CEF-CCAE-CBFC49D7B548}"/>
                </a:ext>
              </a:extLst>
            </p:cNvPr>
            <p:cNvSpPr/>
            <p:nvPr/>
          </p:nvSpPr>
          <p:spPr>
            <a:xfrm>
              <a:off x="5646925" y="3351500"/>
              <a:ext cx="134775" cy="279250"/>
            </a:xfrm>
            <a:custGeom>
              <a:avLst/>
              <a:gdLst/>
              <a:ahLst/>
              <a:cxnLst/>
              <a:rect l="l" t="t" r="r" b="b"/>
              <a:pathLst>
                <a:path w="5391" h="11170" extrusionOk="0">
                  <a:moveTo>
                    <a:pt x="3209" y="0"/>
                  </a:moveTo>
                  <a:cubicBezTo>
                    <a:pt x="2108" y="0"/>
                    <a:pt x="1176" y="826"/>
                    <a:pt x="1060" y="1916"/>
                  </a:cubicBezTo>
                  <a:lnTo>
                    <a:pt x="1" y="11138"/>
                  </a:lnTo>
                  <a:lnTo>
                    <a:pt x="245" y="11169"/>
                  </a:lnTo>
                  <a:lnTo>
                    <a:pt x="1304" y="1948"/>
                  </a:lnTo>
                  <a:cubicBezTo>
                    <a:pt x="1409" y="974"/>
                    <a:pt x="2235" y="244"/>
                    <a:pt x="3209" y="244"/>
                  </a:cubicBezTo>
                  <a:cubicBezTo>
                    <a:pt x="4278" y="244"/>
                    <a:pt x="5136" y="1112"/>
                    <a:pt x="5136" y="2170"/>
                  </a:cubicBezTo>
                  <a:lnTo>
                    <a:pt x="5136" y="11148"/>
                  </a:lnTo>
                  <a:lnTo>
                    <a:pt x="5390" y="11148"/>
                  </a:lnTo>
                  <a:lnTo>
                    <a:pt x="5390" y="2170"/>
                  </a:lnTo>
                  <a:cubicBezTo>
                    <a:pt x="5390" y="974"/>
                    <a:pt x="4416" y="0"/>
                    <a:pt x="3209" y="0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75;p1">
              <a:extLst>
                <a:ext uri="{FF2B5EF4-FFF2-40B4-BE49-F238E27FC236}">
                  <a16:creationId xmlns:a16="http://schemas.microsoft.com/office/drawing/2014/main" id="{9E548825-5F74-3AB0-56EE-83F7E19C356B}"/>
                </a:ext>
              </a:extLst>
            </p:cNvPr>
            <p:cNvSpPr/>
            <p:nvPr/>
          </p:nvSpPr>
          <p:spPr>
            <a:xfrm>
              <a:off x="5558525" y="3351500"/>
              <a:ext cx="134775" cy="279250"/>
            </a:xfrm>
            <a:custGeom>
              <a:avLst/>
              <a:gdLst/>
              <a:ahLst/>
              <a:cxnLst/>
              <a:rect l="l" t="t" r="r" b="b"/>
              <a:pathLst>
                <a:path w="5391" h="11170" extrusionOk="0">
                  <a:moveTo>
                    <a:pt x="3219" y="0"/>
                  </a:moveTo>
                  <a:cubicBezTo>
                    <a:pt x="2118" y="0"/>
                    <a:pt x="1187" y="826"/>
                    <a:pt x="1060" y="1916"/>
                  </a:cubicBezTo>
                  <a:lnTo>
                    <a:pt x="1" y="11138"/>
                  </a:lnTo>
                  <a:lnTo>
                    <a:pt x="245" y="11169"/>
                  </a:lnTo>
                  <a:lnTo>
                    <a:pt x="1303" y="1948"/>
                  </a:lnTo>
                  <a:cubicBezTo>
                    <a:pt x="1419" y="974"/>
                    <a:pt x="2235" y="244"/>
                    <a:pt x="3219" y="244"/>
                  </a:cubicBezTo>
                  <a:cubicBezTo>
                    <a:pt x="4278" y="244"/>
                    <a:pt x="5146" y="1112"/>
                    <a:pt x="5146" y="2170"/>
                  </a:cubicBezTo>
                  <a:lnTo>
                    <a:pt x="5146" y="11148"/>
                  </a:lnTo>
                  <a:lnTo>
                    <a:pt x="5390" y="11148"/>
                  </a:lnTo>
                  <a:lnTo>
                    <a:pt x="5390" y="2170"/>
                  </a:lnTo>
                  <a:cubicBezTo>
                    <a:pt x="5390" y="974"/>
                    <a:pt x="4416" y="0"/>
                    <a:pt x="3219" y="0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76;p1">
              <a:extLst>
                <a:ext uri="{FF2B5EF4-FFF2-40B4-BE49-F238E27FC236}">
                  <a16:creationId xmlns:a16="http://schemas.microsoft.com/office/drawing/2014/main" id="{18FF5721-D4DA-C176-9BD8-BC0997DC8DB0}"/>
                </a:ext>
              </a:extLst>
            </p:cNvPr>
            <p:cNvSpPr/>
            <p:nvPr/>
          </p:nvSpPr>
          <p:spPr>
            <a:xfrm>
              <a:off x="5586050" y="3414500"/>
              <a:ext cx="192475" cy="6375"/>
            </a:xfrm>
            <a:custGeom>
              <a:avLst/>
              <a:gdLst/>
              <a:ahLst/>
              <a:cxnLst/>
              <a:rect l="l" t="t" r="r" b="b"/>
              <a:pathLst>
                <a:path w="7699" h="255" extrusionOk="0">
                  <a:moveTo>
                    <a:pt x="1" y="0"/>
                  </a:moveTo>
                  <a:lnTo>
                    <a:pt x="1" y="254"/>
                  </a:lnTo>
                  <a:lnTo>
                    <a:pt x="7698" y="254"/>
                  </a:lnTo>
                  <a:lnTo>
                    <a:pt x="7698" y="0"/>
                  </a:ln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77;p1">
              <a:extLst>
                <a:ext uri="{FF2B5EF4-FFF2-40B4-BE49-F238E27FC236}">
                  <a16:creationId xmlns:a16="http://schemas.microsoft.com/office/drawing/2014/main" id="{29FF6086-C44A-D3AC-9330-499ED2D417AC}"/>
                </a:ext>
              </a:extLst>
            </p:cNvPr>
            <p:cNvSpPr/>
            <p:nvPr/>
          </p:nvSpPr>
          <p:spPr>
            <a:xfrm>
              <a:off x="5572825" y="3529350"/>
              <a:ext cx="205700" cy="6100"/>
            </a:xfrm>
            <a:custGeom>
              <a:avLst/>
              <a:gdLst/>
              <a:ahLst/>
              <a:cxnLst/>
              <a:rect l="l" t="t" r="r" b="b"/>
              <a:pathLst>
                <a:path w="8228" h="244" extrusionOk="0">
                  <a:moveTo>
                    <a:pt x="1" y="1"/>
                  </a:moveTo>
                  <a:lnTo>
                    <a:pt x="1" y="244"/>
                  </a:lnTo>
                  <a:lnTo>
                    <a:pt x="8227" y="244"/>
                  </a:lnTo>
                  <a:lnTo>
                    <a:pt x="8227" y="1"/>
                  </a:ln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78;p1">
              <a:extLst>
                <a:ext uri="{FF2B5EF4-FFF2-40B4-BE49-F238E27FC236}">
                  <a16:creationId xmlns:a16="http://schemas.microsoft.com/office/drawing/2014/main" id="{C48F1A1C-3A67-E340-31FB-95DDBF757337}"/>
                </a:ext>
              </a:extLst>
            </p:cNvPr>
            <p:cNvSpPr/>
            <p:nvPr/>
          </p:nvSpPr>
          <p:spPr>
            <a:xfrm>
              <a:off x="5682400" y="3621725"/>
              <a:ext cx="15900" cy="9550"/>
            </a:xfrm>
            <a:custGeom>
              <a:avLst/>
              <a:gdLst/>
              <a:ahLst/>
              <a:cxnLst/>
              <a:rect l="l" t="t" r="r" b="b"/>
              <a:pathLst>
                <a:path w="636" h="382" extrusionOk="0">
                  <a:moveTo>
                    <a:pt x="12" y="0"/>
                  </a:moveTo>
                  <a:cubicBezTo>
                    <a:pt x="1" y="0"/>
                    <a:pt x="1" y="11"/>
                    <a:pt x="1" y="22"/>
                  </a:cubicBezTo>
                  <a:lnTo>
                    <a:pt x="1" y="360"/>
                  </a:lnTo>
                  <a:cubicBezTo>
                    <a:pt x="1" y="371"/>
                    <a:pt x="1" y="382"/>
                    <a:pt x="12" y="382"/>
                  </a:cubicBezTo>
                  <a:lnTo>
                    <a:pt x="615" y="382"/>
                  </a:lnTo>
                  <a:cubicBezTo>
                    <a:pt x="626" y="382"/>
                    <a:pt x="636" y="371"/>
                    <a:pt x="636" y="360"/>
                  </a:cubicBezTo>
                  <a:lnTo>
                    <a:pt x="636" y="22"/>
                  </a:lnTo>
                  <a:cubicBezTo>
                    <a:pt x="636" y="11"/>
                    <a:pt x="626" y="0"/>
                    <a:pt x="615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79;p1">
              <a:extLst>
                <a:ext uri="{FF2B5EF4-FFF2-40B4-BE49-F238E27FC236}">
                  <a16:creationId xmlns:a16="http://schemas.microsoft.com/office/drawing/2014/main" id="{DDCFEA5B-A02D-2F76-5B8A-D1D2FCB54EE1}"/>
                </a:ext>
              </a:extLst>
            </p:cNvPr>
            <p:cNvSpPr/>
            <p:nvPr/>
          </p:nvSpPr>
          <p:spPr>
            <a:xfrm>
              <a:off x="5770550" y="3621725"/>
              <a:ext cx="15900" cy="9550"/>
            </a:xfrm>
            <a:custGeom>
              <a:avLst/>
              <a:gdLst/>
              <a:ahLst/>
              <a:cxnLst/>
              <a:rect l="l" t="t" r="r" b="b"/>
              <a:pathLst>
                <a:path w="636" h="382" extrusionOk="0">
                  <a:moveTo>
                    <a:pt x="11" y="0"/>
                  </a:moveTo>
                  <a:cubicBezTo>
                    <a:pt x="11" y="0"/>
                    <a:pt x="0" y="11"/>
                    <a:pt x="0" y="22"/>
                  </a:cubicBezTo>
                  <a:lnTo>
                    <a:pt x="0" y="360"/>
                  </a:lnTo>
                  <a:cubicBezTo>
                    <a:pt x="0" y="371"/>
                    <a:pt x="11" y="382"/>
                    <a:pt x="11" y="382"/>
                  </a:cubicBezTo>
                  <a:lnTo>
                    <a:pt x="625" y="382"/>
                  </a:lnTo>
                  <a:cubicBezTo>
                    <a:pt x="636" y="382"/>
                    <a:pt x="636" y="371"/>
                    <a:pt x="636" y="360"/>
                  </a:cubicBezTo>
                  <a:lnTo>
                    <a:pt x="636" y="22"/>
                  </a:lnTo>
                  <a:cubicBezTo>
                    <a:pt x="636" y="11"/>
                    <a:pt x="636" y="0"/>
                    <a:pt x="625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80;p1">
              <a:extLst>
                <a:ext uri="{FF2B5EF4-FFF2-40B4-BE49-F238E27FC236}">
                  <a16:creationId xmlns:a16="http://schemas.microsoft.com/office/drawing/2014/main" id="{493905F9-B554-F7F1-A172-F924883FD2C8}"/>
                </a:ext>
              </a:extLst>
            </p:cNvPr>
            <p:cNvSpPr/>
            <p:nvPr/>
          </p:nvSpPr>
          <p:spPr>
            <a:xfrm>
              <a:off x="5554050" y="3620400"/>
              <a:ext cx="16675" cy="10875"/>
            </a:xfrm>
            <a:custGeom>
              <a:avLst/>
              <a:gdLst/>
              <a:ahLst/>
              <a:cxnLst/>
              <a:rect l="l" t="t" r="r" b="b"/>
              <a:pathLst>
                <a:path w="667" h="435" extrusionOk="0">
                  <a:moveTo>
                    <a:pt x="53" y="1"/>
                  </a:moveTo>
                  <a:cubicBezTo>
                    <a:pt x="43" y="1"/>
                    <a:pt x="32" y="1"/>
                    <a:pt x="32" y="11"/>
                  </a:cubicBezTo>
                  <a:lnTo>
                    <a:pt x="0" y="350"/>
                  </a:lnTo>
                  <a:cubicBezTo>
                    <a:pt x="0" y="361"/>
                    <a:pt x="0" y="371"/>
                    <a:pt x="10" y="371"/>
                  </a:cubicBezTo>
                  <a:lnTo>
                    <a:pt x="614" y="435"/>
                  </a:lnTo>
                  <a:cubicBezTo>
                    <a:pt x="624" y="435"/>
                    <a:pt x="635" y="424"/>
                    <a:pt x="635" y="413"/>
                  </a:cubicBezTo>
                  <a:lnTo>
                    <a:pt x="667" y="86"/>
                  </a:lnTo>
                  <a:cubicBezTo>
                    <a:pt x="667" y="75"/>
                    <a:pt x="667" y="64"/>
                    <a:pt x="657" y="64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81;p1">
              <a:extLst>
                <a:ext uri="{FF2B5EF4-FFF2-40B4-BE49-F238E27FC236}">
                  <a16:creationId xmlns:a16="http://schemas.microsoft.com/office/drawing/2014/main" id="{015F14B4-16F5-2F17-E4EB-93727524E094}"/>
                </a:ext>
              </a:extLst>
            </p:cNvPr>
            <p:cNvSpPr/>
            <p:nvPr/>
          </p:nvSpPr>
          <p:spPr>
            <a:xfrm>
              <a:off x="5641925" y="3620400"/>
              <a:ext cx="16950" cy="11150"/>
            </a:xfrm>
            <a:custGeom>
              <a:avLst/>
              <a:gdLst/>
              <a:ahLst/>
              <a:cxnLst/>
              <a:rect l="l" t="t" r="r" b="b"/>
              <a:pathLst>
                <a:path w="678" h="446" extrusionOk="0">
                  <a:moveTo>
                    <a:pt x="64" y="1"/>
                  </a:moveTo>
                  <a:cubicBezTo>
                    <a:pt x="53" y="1"/>
                    <a:pt x="43" y="1"/>
                    <a:pt x="43" y="11"/>
                  </a:cubicBezTo>
                  <a:lnTo>
                    <a:pt x="0" y="350"/>
                  </a:lnTo>
                  <a:cubicBezTo>
                    <a:pt x="0" y="361"/>
                    <a:pt x="10" y="371"/>
                    <a:pt x="21" y="371"/>
                  </a:cubicBezTo>
                  <a:lnTo>
                    <a:pt x="614" y="446"/>
                  </a:lnTo>
                  <a:cubicBezTo>
                    <a:pt x="624" y="446"/>
                    <a:pt x="635" y="435"/>
                    <a:pt x="635" y="424"/>
                  </a:cubicBezTo>
                  <a:lnTo>
                    <a:pt x="678" y="96"/>
                  </a:lnTo>
                  <a:cubicBezTo>
                    <a:pt x="678" y="86"/>
                    <a:pt x="667" y="75"/>
                    <a:pt x="657" y="75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82;p1">
              <a:extLst>
                <a:ext uri="{FF2B5EF4-FFF2-40B4-BE49-F238E27FC236}">
                  <a16:creationId xmlns:a16="http://schemas.microsoft.com/office/drawing/2014/main" id="{93F4EF15-004B-1AEF-38FA-226E3775AF95}"/>
                </a:ext>
              </a:extLst>
            </p:cNvPr>
            <p:cNvSpPr/>
            <p:nvPr/>
          </p:nvSpPr>
          <p:spPr>
            <a:xfrm>
              <a:off x="5605650" y="3346725"/>
              <a:ext cx="71750" cy="24925"/>
            </a:xfrm>
            <a:custGeom>
              <a:avLst/>
              <a:gdLst/>
              <a:ahLst/>
              <a:cxnLst/>
              <a:rect l="l" t="t" r="r" b="b"/>
              <a:pathLst>
                <a:path w="2870" h="997" extrusionOk="0">
                  <a:moveTo>
                    <a:pt x="1334" y="1"/>
                  </a:moveTo>
                  <a:cubicBezTo>
                    <a:pt x="943" y="1"/>
                    <a:pt x="551" y="107"/>
                    <a:pt x="202" y="286"/>
                  </a:cubicBezTo>
                  <a:cubicBezTo>
                    <a:pt x="54" y="371"/>
                    <a:pt x="0" y="562"/>
                    <a:pt x="75" y="710"/>
                  </a:cubicBezTo>
                  <a:cubicBezTo>
                    <a:pt x="134" y="813"/>
                    <a:pt x="244" y="870"/>
                    <a:pt x="356" y="870"/>
                  </a:cubicBezTo>
                  <a:cubicBezTo>
                    <a:pt x="405" y="870"/>
                    <a:pt x="453" y="859"/>
                    <a:pt x="498" y="837"/>
                  </a:cubicBezTo>
                  <a:cubicBezTo>
                    <a:pt x="752" y="689"/>
                    <a:pt x="1038" y="625"/>
                    <a:pt x="1334" y="625"/>
                  </a:cubicBezTo>
                  <a:cubicBezTo>
                    <a:pt x="1694" y="625"/>
                    <a:pt x="2044" y="731"/>
                    <a:pt x="2340" y="943"/>
                  </a:cubicBezTo>
                  <a:cubicBezTo>
                    <a:pt x="2393" y="975"/>
                    <a:pt x="2456" y="996"/>
                    <a:pt x="2520" y="996"/>
                  </a:cubicBezTo>
                  <a:cubicBezTo>
                    <a:pt x="2616" y="996"/>
                    <a:pt x="2711" y="954"/>
                    <a:pt x="2774" y="869"/>
                  </a:cubicBezTo>
                  <a:cubicBezTo>
                    <a:pt x="2870" y="731"/>
                    <a:pt x="2838" y="530"/>
                    <a:pt x="2700" y="435"/>
                  </a:cubicBezTo>
                  <a:cubicBezTo>
                    <a:pt x="2298" y="149"/>
                    <a:pt x="1821" y="1"/>
                    <a:pt x="1334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383;p1">
              <a:extLst>
                <a:ext uri="{FF2B5EF4-FFF2-40B4-BE49-F238E27FC236}">
                  <a16:creationId xmlns:a16="http://schemas.microsoft.com/office/drawing/2014/main" id="{D3AE3948-2C4F-8EF9-ACBE-87DA2CA2C417}"/>
                </a:ext>
              </a:extLst>
            </p:cNvPr>
            <p:cNvSpPr/>
            <p:nvPr/>
          </p:nvSpPr>
          <p:spPr>
            <a:xfrm>
              <a:off x="5694575" y="3346725"/>
              <a:ext cx="67525" cy="22525"/>
            </a:xfrm>
            <a:custGeom>
              <a:avLst/>
              <a:gdLst/>
              <a:ahLst/>
              <a:cxnLst/>
              <a:rect l="l" t="t" r="r" b="b"/>
              <a:pathLst>
                <a:path w="2701" h="901" extrusionOk="0">
                  <a:moveTo>
                    <a:pt x="1303" y="1"/>
                  </a:moveTo>
                  <a:cubicBezTo>
                    <a:pt x="922" y="1"/>
                    <a:pt x="541" y="96"/>
                    <a:pt x="202" y="276"/>
                  </a:cubicBezTo>
                  <a:cubicBezTo>
                    <a:pt x="54" y="350"/>
                    <a:pt x="1" y="540"/>
                    <a:pt x="75" y="689"/>
                  </a:cubicBezTo>
                  <a:cubicBezTo>
                    <a:pt x="134" y="800"/>
                    <a:pt x="240" y="859"/>
                    <a:pt x="353" y="859"/>
                  </a:cubicBezTo>
                  <a:cubicBezTo>
                    <a:pt x="402" y="859"/>
                    <a:pt x="451" y="849"/>
                    <a:pt x="499" y="827"/>
                  </a:cubicBezTo>
                  <a:cubicBezTo>
                    <a:pt x="746" y="690"/>
                    <a:pt x="1025" y="623"/>
                    <a:pt x="1304" y="623"/>
                  </a:cubicBezTo>
                  <a:cubicBezTo>
                    <a:pt x="1610" y="623"/>
                    <a:pt x="1916" y="703"/>
                    <a:pt x="2181" y="858"/>
                  </a:cubicBezTo>
                  <a:cubicBezTo>
                    <a:pt x="2235" y="890"/>
                    <a:pt x="2287" y="900"/>
                    <a:pt x="2341" y="900"/>
                  </a:cubicBezTo>
                  <a:cubicBezTo>
                    <a:pt x="2447" y="900"/>
                    <a:pt x="2552" y="848"/>
                    <a:pt x="2605" y="752"/>
                  </a:cubicBezTo>
                  <a:cubicBezTo>
                    <a:pt x="2701" y="604"/>
                    <a:pt x="2647" y="413"/>
                    <a:pt x="2499" y="329"/>
                  </a:cubicBezTo>
                  <a:cubicBezTo>
                    <a:pt x="2139" y="117"/>
                    <a:pt x="1727" y="1"/>
                    <a:pt x="1303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384;p1">
              <a:extLst>
                <a:ext uri="{FF2B5EF4-FFF2-40B4-BE49-F238E27FC236}">
                  <a16:creationId xmlns:a16="http://schemas.microsoft.com/office/drawing/2014/main" id="{2AAE72D0-6028-1525-7107-3372113C45C3}"/>
                </a:ext>
              </a:extLst>
            </p:cNvPr>
            <p:cNvSpPr/>
            <p:nvPr/>
          </p:nvSpPr>
          <p:spPr>
            <a:xfrm>
              <a:off x="5818975" y="3224425"/>
              <a:ext cx="46875" cy="122875"/>
            </a:xfrm>
            <a:custGeom>
              <a:avLst/>
              <a:gdLst/>
              <a:ahLst/>
              <a:cxnLst/>
              <a:rect l="l" t="t" r="r" b="b"/>
              <a:pathLst>
                <a:path w="1875" h="4915" extrusionOk="0">
                  <a:moveTo>
                    <a:pt x="864" y="1"/>
                  </a:moveTo>
                  <a:cubicBezTo>
                    <a:pt x="852" y="1"/>
                    <a:pt x="839" y="1"/>
                    <a:pt x="826" y="2"/>
                  </a:cubicBezTo>
                  <a:cubicBezTo>
                    <a:pt x="360" y="23"/>
                    <a:pt x="0" y="414"/>
                    <a:pt x="22" y="880"/>
                  </a:cubicBezTo>
                  <a:lnTo>
                    <a:pt x="181" y="4109"/>
                  </a:lnTo>
                  <a:cubicBezTo>
                    <a:pt x="202" y="4569"/>
                    <a:pt x="582" y="4914"/>
                    <a:pt x="1039" y="4914"/>
                  </a:cubicBezTo>
                  <a:cubicBezTo>
                    <a:pt x="1046" y="4914"/>
                    <a:pt x="1053" y="4914"/>
                    <a:pt x="1059" y="4914"/>
                  </a:cubicBezTo>
                  <a:cubicBezTo>
                    <a:pt x="1525" y="4893"/>
                    <a:pt x="1875" y="4501"/>
                    <a:pt x="1864" y="4035"/>
                  </a:cubicBezTo>
                  <a:lnTo>
                    <a:pt x="1694" y="806"/>
                  </a:lnTo>
                  <a:cubicBezTo>
                    <a:pt x="1674" y="354"/>
                    <a:pt x="1304" y="1"/>
                    <a:pt x="864" y="1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385;p1">
              <a:extLst>
                <a:ext uri="{FF2B5EF4-FFF2-40B4-BE49-F238E27FC236}">
                  <a16:creationId xmlns:a16="http://schemas.microsoft.com/office/drawing/2014/main" id="{1204AF72-8992-BE17-EA82-DBB6477ED655}"/>
                </a:ext>
              </a:extLst>
            </p:cNvPr>
            <p:cNvSpPr/>
            <p:nvPr/>
          </p:nvSpPr>
          <p:spPr>
            <a:xfrm>
              <a:off x="5713900" y="3321325"/>
              <a:ext cx="55350" cy="47925"/>
            </a:xfrm>
            <a:custGeom>
              <a:avLst/>
              <a:gdLst/>
              <a:ahLst/>
              <a:cxnLst/>
              <a:rect l="l" t="t" r="r" b="b"/>
              <a:pathLst>
                <a:path w="2214" h="1917" extrusionOk="0">
                  <a:moveTo>
                    <a:pt x="1250" y="1"/>
                  </a:moveTo>
                  <a:cubicBezTo>
                    <a:pt x="784" y="466"/>
                    <a:pt x="1" y="1059"/>
                    <a:pt x="1" y="1059"/>
                  </a:cubicBezTo>
                  <a:lnTo>
                    <a:pt x="954" y="1916"/>
                  </a:lnTo>
                  <a:cubicBezTo>
                    <a:pt x="1928" y="1250"/>
                    <a:pt x="2213" y="657"/>
                    <a:pt x="2150" y="138"/>
                  </a:cubicBezTo>
                  <a:lnTo>
                    <a:pt x="1250" y="1"/>
                  </a:lnTo>
                  <a:close/>
                </a:path>
              </a:pathLst>
            </a:custGeom>
            <a:solidFill>
              <a:srgbClr val="C87E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386;p1">
              <a:extLst>
                <a:ext uri="{FF2B5EF4-FFF2-40B4-BE49-F238E27FC236}">
                  <a16:creationId xmlns:a16="http://schemas.microsoft.com/office/drawing/2014/main" id="{787775C0-E6B9-001D-ED61-FD3EB3C694E0}"/>
                </a:ext>
              </a:extLst>
            </p:cNvPr>
            <p:cNvSpPr/>
            <p:nvPr/>
          </p:nvSpPr>
          <p:spPr>
            <a:xfrm>
              <a:off x="5708875" y="3347800"/>
              <a:ext cx="36825" cy="26750"/>
            </a:xfrm>
            <a:custGeom>
              <a:avLst/>
              <a:gdLst/>
              <a:ahLst/>
              <a:cxnLst/>
              <a:rect l="l" t="t" r="r" b="b"/>
              <a:pathLst>
                <a:path w="1473" h="1070" extrusionOk="0">
                  <a:moveTo>
                    <a:pt x="202" y="0"/>
                  </a:moveTo>
                  <a:cubicBezTo>
                    <a:pt x="202" y="0"/>
                    <a:pt x="11" y="381"/>
                    <a:pt x="0" y="805"/>
                  </a:cubicBezTo>
                  <a:lnTo>
                    <a:pt x="784" y="1059"/>
                  </a:lnTo>
                  <a:cubicBezTo>
                    <a:pt x="816" y="900"/>
                    <a:pt x="879" y="741"/>
                    <a:pt x="974" y="624"/>
                  </a:cubicBezTo>
                  <a:lnTo>
                    <a:pt x="974" y="624"/>
                  </a:lnTo>
                  <a:cubicBezTo>
                    <a:pt x="974" y="625"/>
                    <a:pt x="932" y="836"/>
                    <a:pt x="932" y="1069"/>
                  </a:cubicBezTo>
                  <a:lnTo>
                    <a:pt x="1261" y="1006"/>
                  </a:lnTo>
                  <a:cubicBezTo>
                    <a:pt x="1292" y="815"/>
                    <a:pt x="1355" y="593"/>
                    <a:pt x="1472" y="381"/>
                  </a:cubicBezTo>
                  <a:lnTo>
                    <a:pt x="202" y="0"/>
                  </a:lnTo>
                  <a:close/>
                </a:path>
              </a:pathLst>
            </a:custGeom>
            <a:solidFill>
              <a:srgbClr val="C87E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387;p1">
              <a:extLst>
                <a:ext uri="{FF2B5EF4-FFF2-40B4-BE49-F238E27FC236}">
                  <a16:creationId xmlns:a16="http://schemas.microsoft.com/office/drawing/2014/main" id="{BC703B8C-6DFC-684D-51A9-7FFEF3A611EB}"/>
                </a:ext>
              </a:extLst>
            </p:cNvPr>
            <p:cNvSpPr/>
            <p:nvPr/>
          </p:nvSpPr>
          <p:spPr>
            <a:xfrm>
              <a:off x="5713625" y="3353875"/>
              <a:ext cx="5600" cy="16175"/>
            </a:xfrm>
            <a:custGeom>
              <a:avLst/>
              <a:gdLst/>
              <a:ahLst/>
              <a:cxnLst/>
              <a:rect l="l" t="t" r="r" b="b"/>
              <a:pathLst>
                <a:path w="224" h="647" extrusionOk="0">
                  <a:moveTo>
                    <a:pt x="139" y="0"/>
                  </a:moveTo>
                  <a:cubicBezTo>
                    <a:pt x="1" y="392"/>
                    <a:pt x="22" y="636"/>
                    <a:pt x="22" y="647"/>
                  </a:cubicBezTo>
                  <a:lnTo>
                    <a:pt x="118" y="636"/>
                  </a:lnTo>
                  <a:cubicBezTo>
                    <a:pt x="118" y="636"/>
                    <a:pt x="97" y="392"/>
                    <a:pt x="224" y="32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A554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388;p1">
              <a:extLst>
                <a:ext uri="{FF2B5EF4-FFF2-40B4-BE49-F238E27FC236}">
                  <a16:creationId xmlns:a16="http://schemas.microsoft.com/office/drawing/2014/main" id="{852803B2-CE33-44B5-6D52-DB9E7A7C322F}"/>
                </a:ext>
              </a:extLst>
            </p:cNvPr>
            <p:cNvSpPr/>
            <p:nvPr/>
          </p:nvSpPr>
          <p:spPr>
            <a:xfrm>
              <a:off x="5719450" y="3357050"/>
              <a:ext cx="7175" cy="15125"/>
            </a:xfrm>
            <a:custGeom>
              <a:avLst/>
              <a:gdLst/>
              <a:ahLst/>
              <a:cxnLst/>
              <a:rect l="l" t="t" r="r" b="b"/>
              <a:pathLst>
                <a:path w="287" h="605" extrusionOk="0">
                  <a:moveTo>
                    <a:pt x="212" y="0"/>
                  </a:moveTo>
                  <a:cubicBezTo>
                    <a:pt x="1" y="445"/>
                    <a:pt x="33" y="583"/>
                    <a:pt x="33" y="604"/>
                  </a:cubicBezTo>
                  <a:lnTo>
                    <a:pt x="128" y="583"/>
                  </a:lnTo>
                  <a:cubicBezTo>
                    <a:pt x="128" y="583"/>
                    <a:pt x="96" y="445"/>
                    <a:pt x="287" y="43"/>
                  </a:cubicBezTo>
                  <a:lnTo>
                    <a:pt x="212" y="0"/>
                  </a:lnTo>
                  <a:close/>
                </a:path>
              </a:pathLst>
            </a:custGeom>
            <a:solidFill>
              <a:srgbClr val="A554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389;p1">
              <a:extLst>
                <a:ext uri="{FF2B5EF4-FFF2-40B4-BE49-F238E27FC236}">
                  <a16:creationId xmlns:a16="http://schemas.microsoft.com/office/drawing/2014/main" id="{17211AFB-A60E-0E02-C69F-F69B55E9351B}"/>
                </a:ext>
              </a:extLst>
            </p:cNvPr>
            <p:cNvSpPr/>
            <p:nvPr/>
          </p:nvSpPr>
          <p:spPr>
            <a:xfrm>
              <a:off x="5745150" y="3309150"/>
              <a:ext cx="93700" cy="35225"/>
            </a:xfrm>
            <a:custGeom>
              <a:avLst/>
              <a:gdLst/>
              <a:ahLst/>
              <a:cxnLst/>
              <a:rect l="l" t="t" r="r" b="b"/>
              <a:pathLst>
                <a:path w="3748" h="1409" extrusionOk="0">
                  <a:moveTo>
                    <a:pt x="3716" y="1"/>
                  </a:moveTo>
                  <a:lnTo>
                    <a:pt x="0" y="488"/>
                  </a:lnTo>
                  <a:lnTo>
                    <a:pt x="720" y="1408"/>
                  </a:lnTo>
                  <a:lnTo>
                    <a:pt x="3748" y="1408"/>
                  </a:lnTo>
                  <a:lnTo>
                    <a:pt x="3716" y="1"/>
                  </a:lnTo>
                  <a:close/>
                </a:path>
              </a:pathLst>
            </a:custGeom>
            <a:solidFill>
              <a:srgbClr val="C87E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390;p1">
              <a:extLst>
                <a:ext uri="{FF2B5EF4-FFF2-40B4-BE49-F238E27FC236}">
                  <a16:creationId xmlns:a16="http://schemas.microsoft.com/office/drawing/2014/main" id="{5D4D8D33-B8DC-9036-3E64-B21C15D5942B}"/>
                </a:ext>
              </a:extLst>
            </p:cNvPr>
            <p:cNvSpPr/>
            <p:nvPr/>
          </p:nvSpPr>
          <p:spPr>
            <a:xfrm>
              <a:off x="5745150" y="3303575"/>
              <a:ext cx="100325" cy="49425"/>
            </a:xfrm>
            <a:custGeom>
              <a:avLst/>
              <a:gdLst/>
              <a:ahLst/>
              <a:cxnLst/>
              <a:rect l="l" t="t" r="r" b="b"/>
              <a:pathLst>
                <a:path w="4013" h="1977" extrusionOk="0">
                  <a:moveTo>
                    <a:pt x="4012" y="1"/>
                  </a:moveTo>
                  <a:lnTo>
                    <a:pt x="0" y="711"/>
                  </a:lnTo>
                  <a:lnTo>
                    <a:pt x="635" y="1536"/>
                  </a:lnTo>
                  <a:cubicBezTo>
                    <a:pt x="844" y="1812"/>
                    <a:pt x="1164" y="1976"/>
                    <a:pt x="1504" y="1976"/>
                  </a:cubicBezTo>
                  <a:cubicBezTo>
                    <a:pt x="1542" y="1976"/>
                    <a:pt x="1581" y="1974"/>
                    <a:pt x="1619" y="1970"/>
                  </a:cubicBezTo>
                  <a:lnTo>
                    <a:pt x="4012" y="1748"/>
                  </a:lnTo>
                  <a:lnTo>
                    <a:pt x="4012" y="1"/>
                  </a:ln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391;p1">
              <a:extLst>
                <a:ext uri="{FF2B5EF4-FFF2-40B4-BE49-F238E27FC236}">
                  <a16:creationId xmlns:a16="http://schemas.microsoft.com/office/drawing/2014/main" id="{E787F3D5-6CAB-2158-938F-735D8E337FD2}"/>
                </a:ext>
              </a:extLst>
            </p:cNvPr>
            <p:cNvSpPr/>
            <p:nvPr/>
          </p:nvSpPr>
          <p:spPr>
            <a:xfrm>
              <a:off x="5624450" y="3346200"/>
              <a:ext cx="29125" cy="20825"/>
            </a:xfrm>
            <a:custGeom>
              <a:avLst/>
              <a:gdLst/>
              <a:ahLst/>
              <a:cxnLst/>
              <a:rect l="l" t="t" r="r" b="b"/>
              <a:pathLst>
                <a:path w="1165" h="833" extrusionOk="0">
                  <a:moveTo>
                    <a:pt x="243" y="1"/>
                  </a:moveTo>
                  <a:lnTo>
                    <a:pt x="0" y="805"/>
                  </a:lnTo>
                  <a:cubicBezTo>
                    <a:pt x="100" y="821"/>
                    <a:pt x="211" y="833"/>
                    <a:pt x="326" y="833"/>
                  </a:cubicBezTo>
                  <a:cubicBezTo>
                    <a:pt x="516" y="833"/>
                    <a:pt x="720" y="802"/>
                    <a:pt x="911" y="710"/>
                  </a:cubicBezTo>
                  <a:lnTo>
                    <a:pt x="1165" y="96"/>
                  </a:lnTo>
                  <a:lnTo>
                    <a:pt x="243" y="1"/>
                  </a:lnTo>
                  <a:close/>
                </a:path>
              </a:pathLst>
            </a:custGeom>
            <a:solidFill>
              <a:srgbClr val="C87E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392;p1">
              <a:extLst>
                <a:ext uri="{FF2B5EF4-FFF2-40B4-BE49-F238E27FC236}">
                  <a16:creationId xmlns:a16="http://schemas.microsoft.com/office/drawing/2014/main" id="{2333D5FA-18C2-F4D2-E7A7-46600A1E7E73}"/>
                </a:ext>
              </a:extLst>
            </p:cNvPr>
            <p:cNvSpPr/>
            <p:nvPr/>
          </p:nvSpPr>
          <p:spPr>
            <a:xfrm>
              <a:off x="5629200" y="3344875"/>
              <a:ext cx="10875" cy="22525"/>
            </a:xfrm>
            <a:custGeom>
              <a:avLst/>
              <a:gdLst/>
              <a:ahLst/>
              <a:cxnLst/>
              <a:rect l="l" t="t" r="r" b="b"/>
              <a:pathLst>
                <a:path w="435" h="901" extrusionOk="0">
                  <a:moveTo>
                    <a:pt x="350" y="0"/>
                  </a:moveTo>
                  <a:cubicBezTo>
                    <a:pt x="350" y="0"/>
                    <a:pt x="244" y="287"/>
                    <a:pt x="1" y="868"/>
                  </a:cubicBezTo>
                  <a:lnTo>
                    <a:pt x="96" y="901"/>
                  </a:lnTo>
                  <a:cubicBezTo>
                    <a:pt x="329" y="318"/>
                    <a:pt x="435" y="33"/>
                    <a:pt x="435" y="33"/>
                  </a:cubicBezTo>
                  <a:lnTo>
                    <a:pt x="350" y="0"/>
                  </a:lnTo>
                  <a:close/>
                </a:path>
              </a:pathLst>
            </a:custGeom>
            <a:solidFill>
              <a:srgbClr val="A554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393;p1">
              <a:extLst>
                <a:ext uri="{FF2B5EF4-FFF2-40B4-BE49-F238E27FC236}">
                  <a16:creationId xmlns:a16="http://schemas.microsoft.com/office/drawing/2014/main" id="{9E33F4E5-80A9-A081-8E9F-A3A0C677909D}"/>
                </a:ext>
              </a:extLst>
            </p:cNvPr>
            <p:cNvSpPr/>
            <p:nvPr/>
          </p:nvSpPr>
          <p:spPr>
            <a:xfrm>
              <a:off x="5637675" y="3346200"/>
              <a:ext cx="9550" cy="20400"/>
            </a:xfrm>
            <a:custGeom>
              <a:avLst/>
              <a:gdLst/>
              <a:ahLst/>
              <a:cxnLst/>
              <a:rect l="l" t="t" r="r" b="b"/>
              <a:pathLst>
                <a:path w="382" h="816" extrusionOk="0">
                  <a:moveTo>
                    <a:pt x="297" y="1"/>
                  </a:moveTo>
                  <a:lnTo>
                    <a:pt x="1" y="784"/>
                  </a:lnTo>
                  <a:lnTo>
                    <a:pt x="85" y="815"/>
                  </a:lnTo>
                  <a:lnTo>
                    <a:pt x="382" y="32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rgbClr val="A554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394;p1">
              <a:extLst>
                <a:ext uri="{FF2B5EF4-FFF2-40B4-BE49-F238E27FC236}">
                  <a16:creationId xmlns:a16="http://schemas.microsoft.com/office/drawing/2014/main" id="{3FFD81BA-20AE-E4E0-BF76-20889EC98CCA}"/>
                </a:ext>
              </a:extLst>
            </p:cNvPr>
            <p:cNvSpPr/>
            <p:nvPr/>
          </p:nvSpPr>
          <p:spPr>
            <a:xfrm>
              <a:off x="5618350" y="3332975"/>
              <a:ext cx="51900" cy="24750"/>
            </a:xfrm>
            <a:custGeom>
              <a:avLst/>
              <a:gdLst/>
              <a:ahLst/>
              <a:cxnLst/>
              <a:rect l="l" t="t" r="r" b="b"/>
              <a:pathLst>
                <a:path w="2076" h="990" extrusionOk="0">
                  <a:moveTo>
                    <a:pt x="1621" y="0"/>
                  </a:moveTo>
                  <a:lnTo>
                    <a:pt x="393" y="43"/>
                  </a:lnTo>
                  <a:lnTo>
                    <a:pt x="0" y="561"/>
                  </a:lnTo>
                  <a:cubicBezTo>
                    <a:pt x="67" y="611"/>
                    <a:pt x="146" y="635"/>
                    <a:pt x="224" y="635"/>
                  </a:cubicBezTo>
                  <a:cubicBezTo>
                    <a:pt x="344" y="635"/>
                    <a:pt x="464" y="579"/>
                    <a:pt x="541" y="476"/>
                  </a:cubicBezTo>
                  <a:lnTo>
                    <a:pt x="647" y="455"/>
                  </a:lnTo>
                  <a:cubicBezTo>
                    <a:pt x="789" y="870"/>
                    <a:pt x="1065" y="990"/>
                    <a:pt x="1337" y="990"/>
                  </a:cubicBezTo>
                  <a:cubicBezTo>
                    <a:pt x="1710" y="990"/>
                    <a:pt x="2076" y="763"/>
                    <a:pt x="2076" y="763"/>
                  </a:cubicBezTo>
                  <a:lnTo>
                    <a:pt x="1621" y="0"/>
                  </a:lnTo>
                  <a:close/>
                </a:path>
              </a:pathLst>
            </a:custGeom>
            <a:solidFill>
              <a:srgbClr val="C87E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395;p1">
              <a:extLst>
                <a:ext uri="{FF2B5EF4-FFF2-40B4-BE49-F238E27FC236}">
                  <a16:creationId xmlns:a16="http://schemas.microsoft.com/office/drawing/2014/main" id="{4DB2A846-7503-E5A0-FBB3-A2DAE15BE6AD}"/>
                </a:ext>
              </a:extLst>
            </p:cNvPr>
            <p:cNvSpPr/>
            <p:nvPr/>
          </p:nvSpPr>
          <p:spPr>
            <a:xfrm>
              <a:off x="5627350" y="3342750"/>
              <a:ext cx="30200" cy="16175"/>
            </a:xfrm>
            <a:custGeom>
              <a:avLst/>
              <a:gdLst/>
              <a:ahLst/>
              <a:cxnLst/>
              <a:rect l="l" t="t" r="r" b="b"/>
              <a:pathLst>
                <a:path w="1208" h="647" extrusionOk="0">
                  <a:moveTo>
                    <a:pt x="276" y="1"/>
                  </a:moveTo>
                  <a:lnTo>
                    <a:pt x="0" y="170"/>
                  </a:lnTo>
                  <a:lnTo>
                    <a:pt x="43" y="255"/>
                  </a:lnTo>
                  <a:lnTo>
                    <a:pt x="233" y="139"/>
                  </a:lnTo>
                  <a:cubicBezTo>
                    <a:pt x="266" y="202"/>
                    <a:pt x="329" y="329"/>
                    <a:pt x="435" y="435"/>
                  </a:cubicBezTo>
                  <a:cubicBezTo>
                    <a:pt x="541" y="541"/>
                    <a:pt x="699" y="647"/>
                    <a:pt x="922" y="647"/>
                  </a:cubicBezTo>
                  <a:cubicBezTo>
                    <a:pt x="1007" y="647"/>
                    <a:pt x="1101" y="626"/>
                    <a:pt x="1207" y="594"/>
                  </a:cubicBezTo>
                  <a:lnTo>
                    <a:pt x="1176" y="499"/>
                  </a:lnTo>
                  <a:cubicBezTo>
                    <a:pt x="1081" y="534"/>
                    <a:pt x="995" y="549"/>
                    <a:pt x="917" y="549"/>
                  </a:cubicBezTo>
                  <a:cubicBezTo>
                    <a:pt x="482" y="549"/>
                    <a:pt x="306" y="81"/>
                    <a:pt x="297" y="54"/>
                  </a:cubicBezTo>
                  <a:lnTo>
                    <a:pt x="276" y="1"/>
                  </a:lnTo>
                  <a:close/>
                </a:path>
              </a:pathLst>
            </a:custGeom>
            <a:solidFill>
              <a:srgbClr val="A554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396;p1">
              <a:extLst>
                <a:ext uri="{FF2B5EF4-FFF2-40B4-BE49-F238E27FC236}">
                  <a16:creationId xmlns:a16="http://schemas.microsoft.com/office/drawing/2014/main" id="{3FAEDE15-3FA7-2F39-0C82-5300757A674E}"/>
                </a:ext>
              </a:extLst>
            </p:cNvPr>
            <p:cNvSpPr/>
            <p:nvPr/>
          </p:nvSpPr>
          <p:spPr>
            <a:xfrm>
              <a:off x="5644575" y="3130225"/>
              <a:ext cx="19325" cy="11150"/>
            </a:xfrm>
            <a:custGeom>
              <a:avLst/>
              <a:gdLst/>
              <a:ahLst/>
              <a:cxnLst/>
              <a:rect l="l" t="t" r="r" b="b"/>
              <a:pathLst>
                <a:path w="773" h="446" extrusionOk="0">
                  <a:moveTo>
                    <a:pt x="688" y="1"/>
                  </a:moveTo>
                  <a:lnTo>
                    <a:pt x="0" y="255"/>
                  </a:lnTo>
                  <a:cubicBezTo>
                    <a:pt x="0" y="255"/>
                    <a:pt x="92" y="446"/>
                    <a:pt x="299" y="446"/>
                  </a:cubicBezTo>
                  <a:cubicBezTo>
                    <a:pt x="345" y="446"/>
                    <a:pt x="397" y="436"/>
                    <a:pt x="455" y="413"/>
                  </a:cubicBezTo>
                  <a:cubicBezTo>
                    <a:pt x="772" y="286"/>
                    <a:pt x="688" y="1"/>
                    <a:pt x="688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397;p1">
              <a:extLst>
                <a:ext uri="{FF2B5EF4-FFF2-40B4-BE49-F238E27FC236}">
                  <a16:creationId xmlns:a16="http://schemas.microsoft.com/office/drawing/2014/main" id="{C16293BB-6168-8CCD-9C1D-328AE3EB81D7}"/>
                </a:ext>
              </a:extLst>
            </p:cNvPr>
            <p:cNvSpPr/>
            <p:nvPr/>
          </p:nvSpPr>
          <p:spPr>
            <a:xfrm>
              <a:off x="5758100" y="3196125"/>
              <a:ext cx="18300" cy="7975"/>
            </a:xfrm>
            <a:custGeom>
              <a:avLst/>
              <a:gdLst/>
              <a:ahLst/>
              <a:cxnLst/>
              <a:rect l="l" t="t" r="r" b="b"/>
              <a:pathLst>
                <a:path w="732" h="319" extrusionOk="0">
                  <a:moveTo>
                    <a:pt x="0" y="0"/>
                  </a:moveTo>
                  <a:cubicBezTo>
                    <a:pt x="0" y="0"/>
                    <a:pt x="11" y="318"/>
                    <a:pt x="350" y="318"/>
                  </a:cubicBezTo>
                  <a:cubicBezTo>
                    <a:pt x="699" y="318"/>
                    <a:pt x="731" y="22"/>
                    <a:pt x="731" y="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3" name="Google Shape;267;p1">
            <a:extLst>
              <a:ext uri="{FF2B5EF4-FFF2-40B4-BE49-F238E27FC236}">
                <a16:creationId xmlns:a16="http://schemas.microsoft.com/office/drawing/2014/main" id="{82DF52E2-900E-D3DE-4A08-772494C7B7D8}"/>
              </a:ext>
            </a:extLst>
          </p:cNvPr>
          <p:cNvGrpSpPr/>
          <p:nvPr/>
        </p:nvGrpSpPr>
        <p:grpSpPr>
          <a:xfrm rot="20475575" flipH="1">
            <a:off x="1224483" y="1926769"/>
            <a:ext cx="1461350" cy="1489552"/>
            <a:chOff x="1856136" y="1549944"/>
            <a:chExt cx="306652" cy="312583"/>
          </a:xfrm>
        </p:grpSpPr>
        <p:sp>
          <p:nvSpPr>
            <p:cNvPr id="124" name="Google Shape;268;p1">
              <a:extLst>
                <a:ext uri="{FF2B5EF4-FFF2-40B4-BE49-F238E27FC236}">
                  <a16:creationId xmlns:a16="http://schemas.microsoft.com/office/drawing/2014/main" id="{07EC3991-C7ED-3C7C-5EB2-D6493D6EC4A2}"/>
                </a:ext>
              </a:extLst>
            </p:cNvPr>
            <p:cNvSpPr/>
            <p:nvPr/>
          </p:nvSpPr>
          <p:spPr>
            <a:xfrm>
              <a:off x="1856136" y="1549944"/>
              <a:ext cx="306652" cy="312583"/>
            </a:xfrm>
            <a:custGeom>
              <a:avLst/>
              <a:gdLst/>
              <a:ahLst/>
              <a:cxnLst/>
              <a:rect l="l" t="t" r="r" b="b"/>
              <a:pathLst>
                <a:path w="9773" h="9962" extrusionOk="0">
                  <a:moveTo>
                    <a:pt x="7598" y="3649"/>
                  </a:moveTo>
                  <a:lnTo>
                    <a:pt x="6931" y="4206"/>
                  </a:lnTo>
                  <a:cubicBezTo>
                    <a:pt x="6951" y="4155"/>
                    <a:pt x="6971" y="4105"/>
                    <a:pt x="6981" y="4054"/>
                  </a:cubicBezTo>
                  <a:cubicBezTo>
                    <a:pt x="7062" y="3943"/>
                    <a:pt x="7143" y="3862"/>
                    <a:pt x="7244" y="3801"/>
                  </a:cubicBezTo>
                  <a:cubicBezTo>
                    <a:pt x="7355" y="3720"/>
                    <a:pt x="7477" y="3680"/>
                    <a:pt x="7598" y="3649"/>
                  </a:cubicBezTo>
                  <a:close/>
                  <a:moveTo>
                    <a:pt x="5039" y="4246"/>
                  </a:moveTo>
                  <a:lnTo>
                    <a:pt x="4827" y="4853"/>
                  </a:lnTo>
                  <a:lnTo>
                    <a:pt x="4614" y="4287"/>
                  </a:lnTo>
                  <a:cubicBezTo>
                    <a:pt x="4654" y="4276"/>
                    <a:pt x="4685" y="4267"/>
                    <a:pt x="4715" y="4267"/>
                  </a:cubicBezTo>
                  <a:cubicBezTo>
                    <a:pt x="4827" y="4256"/>
                    <a:pt x="4928" y="4246"/>
                    <a:pt x="5039" y="4246"/>
                  </a:cubicBezTo>
                  <a:close/>
                  <a:moveTo>
                    <a:pt x="5002" y="0"/>
                  </a:moveTo>
                  <a:cubicBezTo>
                    <a:pt x="4913" y="0"/>
                    <a:pt x="4824" y="3"/>
                    <a:pt x="4735" y="8"/>
                  </a:cubicBezTo>
                  <a:cubicBezTo>
                    <a:pt x="4179" y="38"/>
                    <a:pt x="3633" y="160"/>
                    <a:pt x="3117" y="382"/>
                  </a:cubicBezTo>
                  <a:cubicBezTo>
                    <a:pt x="2611" y="594"/>
                    <a:pt x="2145" y="878"/>
                    <a:pt x="1731" y="1242"/>
                  </a:cubicBezTo>
                  <a:cubicBezTo>
                    <a:pt x="1316" y="1616"/>
                    <a:pt x="962" y="2041"/>
                    <a:pt x="679" y="2516"/>
                  </a:cubicBezTo>
                  <a:cubicBezTo>
                    <a:pt x="426" y="2952"/>
                    <a:pt x="234" y="3427"/>
                    <a:pt x="122" y="3923"/>
                  </a:cubicBezTo>
                  <a:lnTo>
                    <a:pt x="113" y="3923"/>
                  </a:lnTo>
                  <a:cubicBezTo>
                    <a:pt x="21" y="4074"/>
                    <a:pt x="1" y="4246"/>
                    <a:pt x="41" y="4418"/>
                  </a:cubicBezTo>
                  <a:cubicBezTo>
                    <a:pt x="82" y="4590"/>
                    <a:pt x="183" y="4732"/>
                    <a:pt x="335" y="4823"/>
                  </a:cubicBezTo>
                  <a:lnTo>
                    <a:pt x="2631" y="6209"/>
                  </a:lnTo>
                  <a:lnTo>
                    <a:pt x="2257" y="6259"/>
                  </a:lnTo>
                  <a:cubicBezTo>
                    <a:pt x="1943" y="6300"/>
                    <a:pt x="1711" y="6563"/>
                    <a:pt x="1721" y="6877"/>
                  </a:cubicBezTo>
                  <a:lnTo>
                    <a:pt x="1781" y="9365"/>
                  </a:lnTo>
                  <a:cubicBezTo>
                    <a:pt x="1792" y="9537"/>
                    <a:pt x="1862" y="9698"/>
                    <a:pt x="1984" y="9810"/>
                  </a:cubicBezTo>
                  <a:cubicBezTo>
                    <a:pt x="2105" y="9911"/>
                    <a:pt x="2247" y="9961"/>
                    <a:pt x="2399" y="9961"/>
                  </a:cubicBezTo>
                  <a:lnTo>
                    <a:pt x="2449" y="9961"/>
                  </a:lnTo>
                  <a:lnTo>
                    <a:pt x="4411" y="9770"/>
                  </a:lnTo>
                  <a:cubicBezTo>
                    <a:pt x="4462" y="9790"/>
                    <a:pt x="4523" y="9790"/>
                    <a:pt x="4573" y="9790"/>
                  </a:cubicBezTo>
                  <a:lnTo>
                    <a:pt x="4624" y="9790"/>
                  </a:lnTo>
                  <a:cubicBezTo>
                    <a:pt x="4705" y="9790"/>
                    <a:pt x="4776" y="9770"/>
                    <a:pt x="4847" y="9729"/>
                  </a:cubicBezTo>
                  <a:lnTo>
                    <a:pt x="8347" y="9395"/>
                  </a:lnTo>
                  <a:cubicBezTo>
                    <a:pt x="8509" y="9385"/>
                    <a:pt x="8660" y="9304"/>
                    <a:pt x="8761" y="9172"/>
                  </a:cubicBezTo>
                  <a:cubicBezTo>
                    <a:pt x="8862" y="9041"/>
                    <a:pt x="8913" y="8879"/>
                    <a:pt x="8893" y="8718"/>
                  </a:cubicBezTo>
                  <a:lnTo>
                    <a:pt x="8559" y="6027"/>
                  </a:lnTo>
                  <a:cubicBezTo>
                    <a:pt x="8539" y="5865"/>
                    <a:pt x="8448" y="5713"/>
                    <a:pt x="8327" y="5622"/>
                  </a:cubicBezTo>
                  <a:cubicBezTo>
                    <a:pt x="8220" y="5541"/>
                    <a:pt x="8095" y="5492"/>
                    <a:pt x="7966" y="5492"/>
                  </a:cubicBezTo>
                  <a:cubicBezTo>
                    <a:pt x="7934" y="5492"/>
                    <a:pt x="7903" y="5495"/>
                    <a:pt x="7871" y="5501"/>
                  </a:cubicBezTo>
                  <a:lnTo>
                    <a:pt x="7315" y="5571"/>
                  </a:lnTo>
                  <a:lnTo>
                    <a:pt x="9460" y="3791"/>
                  </a:lnTo>
                  <a:cubicBezTo>
                    <a:pt x="9732" y="3568"/>
                    <a:pt x="9773" y="3154"/>
                    <a:pt x="9550" y="2880"/>
                  </a:cubicBezTo>
                  <a:cubicBezTo>
                    <a:pt x="9530" y="2860"/>
                    <a:pt x="9520" y="2850"/>
                    <a:pt x="9510" y="2830"/>
                  </a:cubicBezTo>
                  <a:cubicBezTo>
                    <a:pt x="9439" y="2689"/>
                    <a:pt x="9358" y="2547"/>
                    <a:pt x="9267" y="2405"/>
                  </a:cubicBezTo>
                  <a:lnTo>
                    <a:pt x="9267" y="2395"/>
                  </a:lnTo>
                  <a:cubicBezTo>
                    <a:pt x="8781" y="1637"/>
                    <a:pt x="8114" y="1009"/>
                    <a:pt x="7325" y="585"/>
                  </a:cubicBezTo>
                  <a:cubicBezTo>
                    <a:pt x="6606" y="202"/>
                    <a:pt x="5804" y="0"/>
                    <a:pt x="5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48627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269;p1">
              <a:extLst>
                <a:ext uri="{FF2B5EF4-FFF2-40B4-BE49-F238E27FC236}">
                  <a16:creationId xmlns:a16="http://schemas.microsoft.com/office/drawing/2014/main" id="{37D2F767-52AA-5D95-9C1D-79D16E2AC599}"/>
                </a:ext>
              </a:extLst>
            </p:cNvPr>
            <p:cNvSpPr/>
            <p:nvPr/>
          </p:nvSpPr>
          <p:spPr>
            <a:xfrm>
              <a:off x="1877096" y="1608557"/>
              <a:ext cx="262849" cy="78444"/>
            </a:xfrm>
            <a:custGeom>
              <a:avLst/>
              <a:gdLst/>
              <a:ahLst/>
              <a:cxnLst/>
              <a:rect l="l" t="t" r="r" b="b"/>
              <a:pathLst>
                <a:path w="8377" h="2500" extrusionOk="0">
                  <a:moveTo>
                    <a:pt x="6717" y="1"/>
                  </a:moveTo>
                  <a:lnTo>
                    <a:pt x="861" y="740"/>
                  </a:lnTo>
                  <a:cubicBezTo>
                    <a:pt x="578" y="1286"/>
                    <a:pt x="284" y="1842"/>
                    <a:pt x="1" y="2399"/>
                  </a:cubicBezTo>
                  <a:cubicBezTo>
                    <a:pt x="179" y="2309"/>
                    <a:pt x="586" y="2129"/>
                    <a:pt x="1111" y="2129"/>
                  </a:cubicBezTo>
                  <a:cubicBezTo>
                    <a:pt x="1240" y="2129"/>
                    <a:pt x="1376" y="2140"/>
                    <a:pt x="1518" y="2166"/>
                  </a:cubicBezTo>
                  <a:cubicBezTo>
                    <a:pt x="1902" y="2237"/>
                    <a:pt x="2196" y="2378"/>
                    <a:pt x="2378" y="2500"/>
                  </a:cubicBezTo>
                  <a:cubicBezTo>
                    <a:pt x="2590" y="2318"/>
                    <a:pt x="3136" y="1903"/>
                    <a:pt x="3966" y="1792"/>
                  </a:cubicBezTo>
                  <a:cubicBezTo>
                    <a:pt x="4110" y="1772"/>
                    <a:pt x="4249" y="1764"/>
                    <a:pt x="4380" y="1764"/>
                  </a:cubicBezTo>
                  <a:cubicBezTo>
                    <a:pt x="5002" y="1764"/>
                    <a:pt x="5467" y="1953"/>
                    <a:pt x="5676" y="2044"/>
                  </a:cubicBezTo>
                  <a:cubicBezTo>
                    <a:pt x="5787" y="1852"/>
                    <a:pt x="5959" y="1610"/>
                    <a:pt x="6242" y="1417"/>
                  </a:cubicBezTo>
                  <a:cubicBezTo>
                    <a:pt x="6552" y="1210"/>
                    <a:pt x="6891" y="1141"/>
                    <a:pt x="7205" y="1141"/>
                  </a:cubicBezTo>
                  <a:cubicBezTo>
                    <a:pt x="7813" y="1141"/>
                    <a:pt x="8330" y="1401"/>
                    <a:pt x="8376" y="1428"/>
                  </a:cubicBezTo>
                  <a:lnTo>
                    <a:pt x="8083" y="861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270;p1">
              <a:extLst>
                <a:ext uri="{FF2B5EF4-FFF2-40B4-BE49-F238E27FC236}">
                  <a16:creationId xmlns:a16="http://schemas.microsoft.com/office/drawing/2014/main" id="{3BF08533-8016-3B8A-DEE4-F4138BB7D1AB}"/>
                </a:ext>
              </a:extLst>
            </p:cNvPr>
            <p:cNvSpPr/>
            <p:nvPr/>
          </p:nvSpPr>
          <p:spPr>
            <a:xfrm>
              <a:off x="1877096" y="1569053"/>
              <a:ext cx="262849" cy="114779"/>
            </a:xfrm>
            <a:custGeom>
              <a:avLst/>
              <a:gdLst/>
              <a:ahLst/>
              <a:cxnLst/>
              <a:rect l="l" t="t" r="r" b="b"/>
              <a:pathLst>
                <a:path w="8377" h="3658" extrusionOk="0">
                  <a:moveTo>
                    <a:pt x="4313" y="0"/>
                  </a:moveTo>
                  <a:cubicBezTo>
                    <a:pt x="4241" y="0"/>
                    <a:pt x="4170" y="2"/>
                    <a:pt x="4098" y="6"/>
                  </a:cubicBezTo>
                  <a:cubicBezTo>
                    <a:pt x="2105" y="117"/>
                    <a:pt x="396" y="1614"/>
                    <a:pt x="1" y="3658"/>
                  </a:cubicBezTo>
                  <a:cubicBezTo>
                    <a:pt x="92" y="3465"/>
                    <a:pt x="476" y="2767"/>
                    <a:pt x="1326" y="2433"/>
                  </a:cubicBezTo>
                  <a:cubicBezTo>
                    <a:pt x="1667" y="2298"/>
                    <a:pt x="1987" y="2259"/>
                    <a:pt x="2247" y="2259"/>
                  </a:cubicBezTo>
                  <a:cubicBezTo>
                    <a:pt x="2474" y="2259"/>
                    <a:pt x="2654" y="2289"/>
                    <a:pt x="2763" y="2312"/>
                  </a:cubicBezTo>
                  <a:cubicBezTo>
                    <a:pt x="2853" y="2201"/>
                    <a:pt x="3339" y="1655"/>
                    <a:pt x="4168" y="1574"/>
                  </a:cubicBezTo>
                  <a:cubicBezTo>
                    <a:pt x="4233" y="1568"/>
                    <a:pt x="4296" y="1565"/>
                    <a:pt x="4357" y="1565"/>
                  </a:cubicBezTo>
                  <a:cubicBezTo>
                    <a:pt x="5044" y="1565"/>
                    <a:pt x="5514" y="1906"/>
                    <a:pt x="5635" y="1999"/>
                  </a:cubicBezTo>
                  <a:cubicBezTo>
                    <a:pt x="5805" y="1914"/>
                    <a:pt x="6144" y="1780"/>
                    <a:pt x="6588" y="1780"/>
                  </a:cubicBezTo>
                  <a:cubicBezTo>
                    <a:pt x="6674" y="1780"/>
                    <a:pt x="6765" y="1785"/>
                    <a:pt x="6859" y="1796"/>
                  </a:cubicBezTo>
                  <a:cubicBezTo>
                    <a:pt x="7760" y="1907"/>
                    <a:pt x="8275" y="2545"/>
                    <a:pt x="8376" y="2687"/>
                  </a:cubicBezTo>
                  <a:cubicBezTo>
                    <a:pt x="7648" y="1044"/>
                    <a:pt x="6042" y="0"/>
                    <a:pt x="4313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271;p1">
              <a:extLst>
                <a:ext uri="{FF2B5EF4-FFF2-40B4-BE49-F238E27FC236}">
                  <a16:creationId xmlns:a16="http://schemas.microsoft.com/office/drawing/2014/main" id="{B6166DA0-A18B-6EFC-D45B-BFC97783C6E6}"/>
                </a:ext>
              </a:extLst>
            </p:cNvPr>
            <p:cNvSpPr/>
            <p:nvPr/>
          </p:nvSpPr>
          <p:spPr>
            <a:xfrm>
              <a:off x="1875841" y="1652141"/>
              <a:ext cx="265705" cy="111673"/>
            </a:xfrm>
            <a:custGeom>
              <a:avLst/>
              <a:gdLst/>
              <a:ahLst/>
              <a:cxnLst/>
              <a:rect l="l" t="t" r="r" b="b"/>
              <a:pathLst>
                <a:path w="8468" h="3559" extrusionOk="0">
                  <a:moveTo>
                    <a:pt x="8422" y="1"/>
                  </a:moveTo>
                  <a:cubicBezTo>
                    <a:pt x="8412" y="1"/>
                    <a:pt x="8401" y="3"/>
                    <a:pt x="8396" y="8"/>
                  </a:cubicBezTo>
                  <a:lnTo>
                    <a:pt x="4199" y="3478"/>
                  </a:lnTo>
                  <a:lnTo>
                    <a:pt x="61" y="969"/>
                  </a:lnTo>
                  <a:cubicBezTo>
                    <a:pt x="55" y="966"/>
                    <a:pt x="50" y="965"/>
                    <a:pt x="45" y="965"/>
                  </a:cubicBezTo>
                  <a:cubicBezTo>
                    <a:pt x="30" y="965"/>
                    <a:pt x="18" y="975"/>
                    <a:pt x="11" y="989"/>
                  </a:cubicBezTo>
                  <a:cubicBezTo>
                    <a:pt x="0" y="999"/>
                    <a:pt x="0" y="1030"/>
                    <a:pt x="20" y="1040"/>
                  </a:cubicBezTo>
                  <a:lnTo>
                    <a:pt x="4188" y="3559"/>
                  </a:lnTo>
                  <a:lnTo>
                    <a:pt x="4208" y="3559"/>
                  </a:lnTo>
                  <a:cubicBezTo>
                    <a:pt x="4208" y="3559"/>
                    <a:pt x="4219" y="3559"/>
                    <a:pt x="4228" y="3548"/>
                  </a:cubicBezTo>
                  <a:lnTo>
                    <a:pt x="8447" y="69"/>
                  </a:lnTo>
                  <a:cubicBezTo>
                    <a:pt x="8457" y="48"/>
                    <a:pt x="8467" y="28"/>
                    <a:pt x="8447" y="8"/>
                  </a:cubicBezTo>
                  <a:cubicBezTo>
                    <a:pt x="8442" y="3"/>
                    <a:pt x="8432" y="1"/>
                    <a:pt x="8422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272;p1">
              <a:extLst>
                <a:ext uri="{FF2B5EF4-FFF2-40B4-BE49-F238E27FC236}">
                  <a16:creationId xmlns:a16="http://schemas.microsoft.com/office/drawing/2014/main" id="{41589F56-025F-527C-A723-4E51A9A2582A}"/>
                </a:ext>
              </a:extLst>
            </p:cNvPr>
            <p:cNvSpPr/>
            <p:nvPr/>
          </p:nvSpPr>
          <p:spPr>
            <a:xfrm>
              <a:off x="1962506" y="1630365"/>
              <a:ext cx="92689" cy="133449"/>
            </a:xfrm>
            <a:custGeom>
              <a:avLst/>
              <a:gdLst/>
              <a:ahLst/>
              <a:cxnLst/>
              <a:rect l="l" t="t" r="r" b="b"/>
              <a:pathLst>
                <a:path w="2954" h="4253" extrusionOk="0">
                  <a:moveTo>
                    <a:pt x="2907" y="0"/>
                  </a:moveTo>
                  <a:cubicBezTo>
                    <a:pt x="2893" y="0"/>
                    <a:pt x="2880" y="10"/>
                    <a:pt x="2873" y="24"/>
                  </a:cubicBezTo>
                  <a:lnTo>
                    <a:pt x="1446" y="4101"/>
                  </a:lnTo>
                  <a:lnTo>
                    <a:pt x="81" y="348"/>
                  </a:lnTo>
                  <a:cubicBezTo>
                    <a:pt x="71" y="328"/>
                    <a:pt x="50" y="317"/>
                    <a:pt x="30" y="317"/>
                  </a:cubicBezTo>
                  <a:cubicBezTo>
                    <a:pt x="10" y="328"/>
                    <a:pt x="0" y="348"/>
                    <a:pt x="10" y="368"/>
                  </a:cubicBezTo>
                  <a:lnTo>
                    <a:pt x="1406" y="4233"/>
                  </a:lnTo>
                  <a:cubicBezTo>
                    <a:pt x="1416" y="4242"/>
                    <a:pt x="1426" y="4253"/>
                    <a:pt x="1446" y="4253"/>
                  </a:cubicBezTo>
                  <a:cubicBezTo>
                    <a:pt x="1457" y="4253"/>
                    <a:pt x="1477" y="4242"/>
                    <a:pt x="1477" y="4233"/>
                  </a:cubicBezTo>
                  <a:lnTo>
                    <a:pt x="2943" y="54"/>
                  </a:lnTo>
                  <a:cubicBezTo>
                    <a:pt x="2954" y="34"/>
                    <a:pt x="2943" y="14"/>
                    <a:pt x="2923" y="4"/>
                  </a:cubicBezTo>
                  <a:cubicBezTo>
                    <a:pt x="2918" y="1"/>
                    <a:pt x="2912" y="0"/>
                    <a:pt x="2907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273;p1">
              <a:extLst>
                <a:ext uri="{FF2B5EF4-FFF2-40B4-BE49-F238E27FC236}">
                  <a16:creationId xmlns:a16="http://schemas.microsoft.com/office/drawing/2014/main" id="{920DA424-E92E-539B-3AD4-F44335B5029D}"/>
                </a:ext>
              </a:extLst>
            </p:cNvPr>
            <p:cNvSpPr/>
            <p:nvPr/>
          </p:nvSpPr>
          <p:spPr>
            <a:xfrm>
              <a:off x="1950112" y="1671532"/>
              <a:ext cx="106683" cy="92281"/>
            </a:xfrm>
            <a:custGeom>
              <a:avLst/>
              <a:gdLst/>
              <a:ahLst/>
              <a:cxnLst/>
              <a:rect l="l" t="t" r="r" b="b"/>
              <a:pathLst>
                <a:path w="3400" h="2941" extrusionOk="0">
                  <a:moveTo>
                    <a:pt x="3344" y="0"/>
                  </a:moveTo>
                  <a:cubicBezTo>
                    <a:pt x="3334" y="0"/>
                    <a:pt x="3324" y="5"/>
                    <a:pt x="3318" y="17"/>
                  </a:cubicBezTo>
                  <a:lnTo>
                    <a:pt x="1832" y="2829"/>
                  </a:lnTo>
                  <a:lnTo>
                    <a:pt x="81" y="473"/>
                  </a:lnTo>
                  <a:cubicBezTo>
                    <a:pt x="69" y="461"/>
                    <a:pt x="57" y="456"/>
                    <a:pt x="45" y="456"/>
                  </a:cubicBezTo>
                  <a:cubicBezTo>
                    <a:pt x="37" y="456"/>
                    <a:pt x="29" y="458"/>
                    <a:pt x="20" y="462"/>
                  </a:cubicBezTo>
                  <a:cubicBezTo>
                    <a:pt x="11" y="473"/>
                    <a:pt x="0" y="503"/>
                    <a:pt x="20" y="513"/>
                  </a:cubicBezTo>
                  <a:lnTo>
                    <a:pt x="1811" y="2930"/>
                  </a:lnTo>
                  <a:cubicBezTo>
                    <a:pt x="1811" y="2941"/>
                    <a:pt x="1821" y="2941"/>
                    <a:pt x="1841" y="2941"/>
                  </a:cubicBezTo>
                  <a:cubicBezTo>
                    <a:pt x="1852" y="2941"/>
                    <a:pt x="1861" y="2930"/>
                    <a:pt x="1872" y="2921"/>
                  </a:cubicBezTo>
                  <a:lnTo>
                    <a:pt x="3389" y="57"/>
                  </a:lnTo>
                  <a:cubicBezTo>
                    <a:pt x="3399" y="37"/>
                    <a:pt x="3389" y="17"/>
                    <a:pt x="3369" y="7"/>
                  </a:cubicBezTo>
                  <a:cubicBezTo>
                    <a:pt x="3361" y="3"/>
                    <a:pt x="3352" y="0"/>
                    <a:pt x="334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274;p1">
              <a:extLst>
                <a:ext uri="{FF2B5EF4-FFF2-40B4-BE49-F238E27FC236}">
                  <a16:creationId xmlns:a16="http://schemas.microsoft.com/office/drawing/2014/main" id="{CA26D05F-75BB-2338-FF57-B32A2D1C6035}"/>
                </a:ext>
              </a:extLst>
            </p:cNvPr>
            <p:cNvSpPr/>
            <p:nvPr/>
          </p:nvSpPr>
          <p:spPr>
            <a:xfrm>
              <a:off x="1929497" y="1741567"/>
              <a:ext cx="186665" cy="101914"/>
            </a:xfrm>
            <a:custGeom>
              <a:avLst/>
              <a:gdLst/>
              <a:ahLst/>
              <a:cxnLst/>
              <a:rect l="l" t="t" r="r" b="b"/>
              <a:pathLst>
                <a:path w="5949" h="3248" extrusionOk="0">
                  <a:moveTo>
                    <a:pt x="5614" y="1"/>
                  </a:moveTo>
                  <a:lnTo>
                    <a:pt x="0" y="759"/>
                  </a:lnTo>
                  <a:lnTo>
                    <a:pt x="61" y="3247"/>
                  </a:lnTo>
                  <a:lnTo>
                    <a:pt x="5948" y="2681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rgbClr val="39A9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275;p1">
              <a:extLst>
                <a:ext uri="{FF2B5EF4-FFF2-40B4-BE49-F238E27FC236}">
                  <a16:creationId xmlns:a16="http://schemas.microsoft.com/office/drawing/2014/main" id="{01474259-2840-A573-60A3-499363D2FDF0}"/>
                </a:ext>
              </a:extLst>
            </p:cNvPr>
            <p:cNvSpPr/>
            <p:nvPr/>
          </p:nvSpPr>
          <p:spPr>
            <a:xfrm>
              <a:off x="1929497" y="1756189"/>
              <a:ext cx="70160" cy="87292"/>
            </a:xfrm>
            <a:custGeom>
              <a:avLst/>
              <a:gdLst/>
              <a:ahLst/>
              <a:cxnLst/>
              <a:rect l="l" t="t" r="r" b="b"/>
              <a:pathLst>
                <a:path w="2236" h="2782" extrusionOk="0">
                  <a:moveTo>
                    <a:pt x="2124" y="0"/>
                  </a:moveTo>
                  <a:lnTo>
                    <a:pt x="0" y="293"/>
                  </a:lnTo>
                  <a:lnTo>
                    <a:pt x="61" y="2781"/>
                  </a:lnTo>
                  <a:lnTo>
                    <a:pt x="2235" y="2569"/>
                  </a:lnTo>
                  <a:lnTo>
                    <a:pt x="2124" y="0"/>
                  </a:lnTo>
                  <a:close/>
                </a:path>
              </a:pathLst>
            </a:custGeom>
            <a:solidFill>
              <a:srgbClr val="39A9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276;p1">
              <a:extLst>
                <a:ext uri="{FF2B5EF4-FFF2-40B4-BE49-F238E27FC236}">
                  <a16:creationId xmlns:a16="http://schemas.microsoft.com/office/drawing/2014/main" id="{62235E9C-7F6B-8A42-6CAE-28C8A76FF09D}"/>
                </a:ext>
              </a:extLst>
            </p:cNvPr>
            <p:cNvSpPr/>
            <p:nvPr/>
          </p:nvSpPr>
          <p:spPr>
            <a:xfrm>
              <a:off x="1994856" y="1754902"/>
              <a:ext cx="6056" cy="83182"/>
            </a:xfrm>
            <a:custGeom>
              <a:avLst/>
              <a:gdLst/>
              <a:ahLst/>
              <a:cxnLst/>
              <a:rect l="l" t="t" r="r" b="b"/>
              <a:pathLst>
                <a:path w="193" h="2651" extrusionOk="0">
                  <a:moveTo>
                    <a:pt x="31" y="1"/>
                  </a:moveTo>
                  <a:cubicBezTo>
                    <a:pt x="11" y="10"/>
                    <a:pt x="1" y="21"/>
                    <a:pt x="1" y="41"/>
                  </a:cubicBezTo>
                  <a:lnTo>
                    <a:pt x="112" y="2610"/>
                  </a:lnTo>
                  <a:cubicBezTo>
                    <a:pt x="112" y="2631"/>
                    <a:pt x="132" y="2651"/>
                    <a:pt x="152" y="2651"/>
                  </a:cubicBezTo>
                  <a:cubicBezTo>
                    <a:pt x="172" y="2651"/>
                    <a:pt x="193" y="2631"/>
                    <a:pt x="193" y="2610"/>
                  </a:cubicBezTo>
                  <a:lnTo>
                    <a:pt x="71" y="41"/>
                  </a:lnTo>
                  <a:cubicBezTo>
                    <a:pt x="71" y="21"/>
                    <a:pt x="62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277;p1">
              <a:extLst>
                <a:ext uri="{FF2B5EF4-FFF2-40B4-BE49-F238E27FC236}">
                  <a16:creationId xmlns:a16="http://schemas.microsoft.com/office/drawing/2014/main" id="{DD9AFDA1-2EFC-7648-2341-590EED778A1D}"/>
                </a:ext>
              </a:extLst>
            </p:cNvPr>
            <p:cNvSpPr/>
            <p:nvPr/>
          </p:nvSpPr>
          <p:spPr>
            <a:xfrm>
              <a:off x="2024382" y="1755624"/>
              <a:ext cx="73361" cy="69062"/>
            </a:xfrm>
            <a:custGeom>
              <a:avLst/>
              <a:gdLst/>
              <a:ahLst/>
              <a:cxnLst/>
              <a:rect l="l" t="t" r="r" b="b"/>
              <a:pathLst>
                <a:path w="2338" h="2201" extrusionOk="0">
                  <a:moveTo>
                    <a:pt x="1172" y="0"/>
                  </a:moveTo>
                  <a:cubicBezTo>
                    <a:pt x="1129" y="0"/>
                    <a:pt x="1086" y="3"/>
                    <a:pt x="1043" y="8"/>
                  </a:cubicBezTo>
                  <a:cubicBezTo>
                    <a:pt x="436" y="79"/>
                    <a:pt x="0" y="625"/>
                    <a:pt x="71" y="1232"/>
                  </a:cubicBezTo>
                  <a:cubicBezTo>
                    <a:pt x="137" y="1794"/>
                    <a:pt x="610" y="2200"/>
                    <a:pt x="1162" y="2200"/>
                  </a:cubicBezTo>
                  <a:cubicBezTo>
                    <a:pt x="1206" y="2200"/>
                    <a:pt x="1250" y="2198"/>
                    <a:pt x="1295" y="2193"/>
                  </a:cubicBezTo>
                  <a:cubicBezTo>
                    <a:pt x="1902" y="2122"/>
                    <a:pt x="2337" y="1576"/>
                    <a:pt x="2266" y="979"/>
                  </a:cubicBezTo>
                  <a:cubicBezTo>
                    <a:pt x="2201" y="415"/>
                    <a:pt x="1725" y="0"/>
                    <a:pt x="117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278;p1">
              <a:extLst>
                <a:ext uri="{FF2B5EF4-FFF2-40B4-BE49-F238E27FC236}">
                  <a16:creationId xmlns:a16="http://schemas.microsoft.com/office/drawing/2014/main" id="{1FD11E17-81DF-2401-EB78-3A82827044B1}"/>
                </a:ext>
              </a:extLst>
            </p:cNvPr>
            <p:cNvSpPr/>
            <p:nvPr/>
          </p:nvSpPr>
          <p:spPr>
            <a:xfrm>
              <a:off x="2039318" y="1767579"/>
              <a:ext cx="40006" cy="42265"/>
            </a:xfrm>
            <a:custGeom>
              <a:avLst/>
              <a:gdLst/>
              <a:ahLst/>
              <a:cxnLst/>
              <a:rect l="l" t="t" r="r" b="b"/>
              <a:pathLst>
                <a:path w="1275" h="1347" extrusionOk="0">
                  <a:moveTo>
                    <a:pt x="982" y="0"/>
                  </a:moveTo>
                  <a:cubicBezTo>
                    <a:pt x="936" y="0"/>
                    <a:pt x="891" y="11"/>
                    <a:pt x="850" y="31"/>
                  </a:cubicBezTo>
                  <a:cubicBezTo>
                    <a:pt x="728" y="72"/>
                    <a:pt x="688" y="183"/>
                    <a:pt x="607" y="264"/>
                  </a:cubicBezTo>
                  <a:cubicBezTo>
                    <a:pt x="544" y="156"/>
                    <a:pt x="553" y="24"/>
                    <a:pt x="414" y="24"/>
                  </a:cubicBezTo>
                  <a:cubicBezTo>
                    <a:pt x="396" y="24"/>
                    <a:pt x="376" y="27"/>
                    <a:pt x="354" y="31"/>
                  </a:cubicBezTo>
                  <a:cubicBezTo>
                    <a:pt x="263" y="42"/>
                    <a:pt x="182" y="112"/>
                    <a:pt x="131" y="193"/>
                  </a:cubicBezTo>
                  <a:cubicBezTo>
                    <a:pt x="0" y="395"/>
                    <a:pt x="50" y="669"/>
                    <a:pt x="172" y="871"/>
                  </a:cubicBezTo>
                  <a:cubicBezTo>
                    <a:pt x="304" y="1073"/>
                    <a:pt x="506" y="1215"/>
                    <a:pt x="698" y="1346"/>
                  </a:cubicBezTo>
                  <a:cubicBezTo>
                    <a:pt x="890" y="1144"/>
                    <a:pt x="1052" y="901"/>
                    <a:pt x="1174" y="649"/>
                  </a:cubicBezTo>
                  <a:cubicBezTo>
                    <a:pt x="1214" y="557"/>
                    <a:pt x="1254" y="456"/>
                    <a:pt x="1264" y="355"/>
                  </a:cubicBezTo>
                  <a:cubicBezTo>
                    <a:pt x="1275" y="254"/>
                    <a:pt x="1244" y="143"/>
                    <a:pt x="1163" y="72"/>
                  </a:cubicBezTo>
                  <a:cubicBezTo>
                    <a:pt x="1115" y="23"/>
                    <a:pt x="1049" y="0"/>
                    <a:pt x="982" y="0"/>
                  </a:cubicBezTo>
                  <a:close/>
                </a:path>
              </a:pathLst>
            </a:custGeom>
            <a:solidFill>
              <a:srgbClr val="E321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" name="Google Shape;279;p1">
            <a:extLst>
              <a:ext uri="{FF2B5EF4-FFF2-40B4-BE49-F238E27FC236}">
                <a16:creationId xmlns:a16="http://schemas.microsoft.com/office/drawing/2014/main" id="{21281844-421F-0252-0B5A-67BFA55E3863}"/>
              </a:ext>
            </a:extLst>
          </p:cNvPr>
          <p:cNvGrpSpPr/>
          <p:nvPr/>
        </p:nvGrpSpPr>
        <p:grpSpPr>
          <a:xfrm flipH="1">
            <a:off x="3921066" y="576802"/>
            <a:ext cx="1461350" cy="1489552"/>
            <a:chOff x="1856136" y="1549944"/>
            <a:chExt cx="306652" cy="312583"/>
          </a:xfrm>
        </p:grpSpPr>
        <p:sp>
          <p:nvSpPr>
            <p:cNvPr id="136" name="Google Shape;280;p1">
              <a:extLst>
                <a:ext uri="{FF2B5EF4-FFF2-40B4-BE49-F238E27FC236}">
                  <a16:creationId xmlns:a16="http://schemas.microsoft.com/office/drawing/2014/main" id="{F7AF43C3-3150-E212-070B-75335E1E2FC5}"/>
                </a:ext>
              </a:extLst>
            </p:cNvPr>
            <p:cNvSpPr/>
            <p:nvPr/>
          </p:nvSpPr>
          <p:spPr>
            <a:xfrm>
              <a:off x="1856136" y="1549944"/>
              <a:ext cx="306652" cy="312583"/>
            </a:xfrm>
            <a:custGeom>
              <a:avLst/>
              <a:gdLst/>
              <a:ahLst/>
              <a:cxnLst/>
              <a:rect l="l" t="t" r="r" b="b"/>
              <a:pathLst>
                <a:path w="9773" h="9962" extrusionOk="0">
                  <a:moveTo>
                    <a:pt x="7598" y="3649"/>
                  </a:moveTo>
                  <a:lnTo>
                    <a:pt x="6931" y="4206"/>
                  </a:lnTo>
                  <a:cubicBezTo>
                    <a:pt x="6951" y="4155"/>
                    <a:pt x="6971" y="4105"/>
                    <a:pt x="6981" y="4054"/>
                  </a:cubicBezTo>
                  <a:cubicBezTo>
                    <a:pt x="7062" y="3943"/>
                    <a:pt x="7143" y="3862"/>
                    <a:pt x="7244" y="3801"/>
                  </a:cubicBezTo>
                  <a:cubicBezTo>
                    <a:pt x="7355" y="3720"/>
                    <a:pt x="7477" y="3680"/>
                    <a:pt x="7598" y="3649"/>
                  </a:cubicBezTo>
                  <a:close/>
                  <a:moveTo>
                    <a:pt x="5039" y="4246"/>
                  </a:moveTo>
                  <a:lnTo>
                    <a:pt x="4827" y="4853"/>
                  </a:lnTo>
                  <a:lnTo>
                    <a:pt x="4614" y="4287"/>
                  </a:lnTo>
                  <a:cubicBezTo>
                    <a:pt x="4654" y="4276"/>
                    <a:pt x="4685" y="4267"/>
                    <a:pt x="4715" y="4267"/>
                  </a:cubicBezTo>
                  <a:cubicBezTo>
                    <a:pt x="4827" y="4256"/>
                    <a:pt x="4928" y="4246"/>
                    <a:pt x="5039" y="4246"/>
                  </a:cubicBezTo>
                  <a:close/>
                  <a:moveTo>
                    <a:pt x="5002" y="0"/>
                  </a:moveTo>
                  <a:cubicBezTo>
                    <a:pt x="4913" y="0"/>
                    <a:pt x="4824" y="3"/>
                    <a:pt x="4735" y="8"/>
                  </a:cubicBezTo>
                  <a:cubicBezTo>
                    <a:pt x="4179" y="38"/>
                    <a:pt x="3633" y="160"/>
                    <a:pt x="3117" y="382"/>
                  </a:cubicBezTo>
                  <a:cubicBezTo>
                    <a:pt x="2611" y="594"/>
                    <a:pt x="2145" y="878"/>
                    <a:pt x="1731" y="1242"/>
                  </a:cubicBezTo>
                  <a:cubicBezTo>
                    <a:pt x="1316" y="1616"/>
                    <a:pt x="962" y="2041"/>
                    <a:pt x="679" y="2516"/>
                  </a:cubicBezTo>
                  <a:cubicBezTo>
                    <a:pt x="426" y="2952"/>
                    <a:pt x="234" y="3427"/>
                    <a:pt x="122" y="3923"/>
                  </a:cubicBezTo>
                  <a:lnTo>
                    <a:pt x="113" y="3923"/>
                  </a:lnTo>
                  <a:cubicBezTo>
                    <a:pt x="21" y="4074"/>
                    <a:pt x="1" y="4246"/>
                    <a:pt x="41" y="4418"/>
                  </a:cubicBezTo>
                  <a:cubicBezTo>
                    <a:pt x="82" y="4590"/>
                    <a:pt x="183" y="4732"/>
                    <a:pt x="335" y="4823"/>
                  </a:cubicBezTo>
                  <a:lnTo>
                    <a:pt x="2631" y="6209"/>
                  </a:lnTo>
                  <a:lnTo>
                    <a:pt x="2257" y="6259"/>
                  </a:lnTo>
                  <a:cubicBezTo>
                    <a:pt x="1943" y="6300"/>
                    <a:pt x="1711" y="6563"/>
                    <a:pt x="1721" y="6877"/>
                  </a:cubicBezTo>
                  <a:lnTo>
                    <a:pt x="1781" y="9365"/>
                  </a:lnTo>
                  <a:cubicBezTo>
                    <a:pt x="1792" y="9537"/>
                    <a:pt x="1862" y="9698"/>
                    <a:pt x="1984" y="9810"/>
                  </a:cubicBezTo>
                  <a:cubicBezTo>
                    <a:pt x="2105" y="9911"/>
                    <a:pt x="2247" y="9961"/>
                    <a:pt x="2399" y="9961"/>
                  </a:cubicBezTo>
                  <a:lnTo>
                    <a:pt x="2449" y="9961"/>
                  </a:lnTo>
                  <a:lnTo>
                    <a:pt x="4411" y="9770"/>
                  </a:lnTo>
                  <a:cubicBezTo>
                    <a:pt x="4462" y="9790"/>
                    <a:pt x="4523" y="9790"/>
                    <a:pt x="4573" y="9790"/>
                  </a:cubicBezTo>
                  <a:lnTo>
                    <a:pt x="4624" y="9790"/>
                  </a:lnTo>
                  <a:cubicBezTo>
                    <a:pt x="4705" y="9790"/>
                    <a:pt x="4776" y="9770"/>
                    <a:pt x="4847" y="9729"/>
                  </a:cubicBezTo>
                  <a:lnTo>
                    <a:pt x="8347" y="9395"/>
                  </a:lnTo>
                  <a:cubicBezTo>
                    <a:pt x="8509" y="9385"/>
                    <a:pt x="8660" y="9304"/>
                    <a:pt x="8761" y="9172"/>
                  </a:cubicBezTo>
                  <a:cubicBezTo>
                    <a:pt x="8862" y="9041"/>
                    <a:pt x="8913" y="8879"/>
                    <a:pt x="8893" y="8718"/>
                  </a:cubicBezTo>
                  <a:lnTo>
                    <a:pt x="8559" y="6027"/>
                  </a:lnTo>
                  <a:cubicBezTo>
                    <a:pt x="8539" y="5865"/>
                    <a:pt x="8448" y="5713"/>
                    <a:pt x="8327" y="5622"/>
                  </a:cubicBezTo>
                  <a:cubicBezTo>
                    <a:pt x="8220" y="5541"/>
                    <a:pt x="8095" y="5492"/>
                    <a:pt x="7966" y="5492"/>
                  </a:cubicBezTo>
                  <a:cubicBezTo>
                    <a:pt x="7934" y="5492"/>
                    <a:pt x="7903" y="5495"/>
                    <a:pt x="7871" y="5501"/>
                  </a:cubicBezTo>
                  <a:lnTo>
                    <a:pt x="7315" y="5571"/>
                  </a:lnTo>
                  <a:lnTo>
                    <a:pt x="9460" y="3791"/>
                  </a:lnTo>
                  <a:cubicBezTo>
                    <a:pt x="9732" y="3568"/>
                    <a:pt x="9773" y="3154"/>
                    <a:pt x="9550" y="2880"/>
                  </a:cubicBezTo>
                  <a:cubicBezTo>
                    <a:pt x="9530" y="2860"/>
                    <a:pt x="9520" y="2850"/>
                    <a:pt x="9510" y="2830"/>
                  </a:cubicBezTo>
                  <a:cubicBezTo>
                    <a:pt x="9439" y="2689"/>
                    <a:pt x="9358" y="2547"/>
                    <a:pt x="9267" y="2405"/>
                  </a:cubicBezTo>
                  <a:lnTo>
                    <a:pt x="9267" y="2395"/>
                  </a:lnTo>
                  <a:cubicBezTo>
                    <a:pt x="8781" y="1637"/>
                    <a:pt x="8114" y="1009"/>
                    <a:pt x="7325" y="585"/>
                  </a:cubicBezTo>
                  <a:cubicBezTo>
                    <a:pt x="6606" y="202"/>
                    <a:pt x="5804" y="0"/>
                    <a:pt x="5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48627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281;p1">
              <a:extLst>
                <a:ext uri="{FF2B5EF4-FFF2-40B4-BE49-F238E27FC236}">
                  <a16:creationId xmlns:a16="http://schemas.microsoft.com/office/drawing/2014/main" id="{0A228BB2-EEA7-CBE0-B1B9-7FC204A5F94F}"/>
                </a:ext>
              </a:extLst>
            </p:cNvPr>
            <p:cNvSpPr/>
            <p:nvPr/>
          </p:nvSpPr>
          <p:spPr>
            <a:xfrm>
              <a:off x="1877096" y="1608557"/>
              <a:ext cx="262849" cy="78444"/>
            </a:xfrm>
            <a:custGeom>
              <a:avLst/>
              <a:gdLst/>
              <a:ahLst/>
              <a:cxnLst/>
              <a:rect l="l" t="t" r="r" b="b"/>
              <a:pathLst>
                <a:path w="8377" h="2500" extrusionOk="0">
                  <a:moveTo>
                    <a:pt x="6717" y="1"/>
                  </a:moveTo>
                  <a:lnTo>
                    <a:pt x="861" y="740"/>
                  </a:lnTo>
                  <a:cubicBezTo>
                    <a:pt x="578" y="1286"/>
                    <a:pt x="284" y="1842"/>
                    <a:pt x="1" y="2399"/>
                  </a:cubicBezTo>
                  <a:cubicBezTo>
                    <a:pt x="179" y="2309"/>
                    <a:pt x="586" y="2129"/>
                    <a:pt x="1111" y="2129"/>
                  </a:cubicBezTo>
                  <a:cubicBezTo>
                    <a:pt x="1240" y="2129"/>
                    <a:pt x="1376" y="2140"/>
                    <a:pt x="1518" y="2166"/>
                  </a:cubicBezTo>
                  <a:cubicBezTo>
                    <a:pt x="1902" y="2237"/>
                    <a:pt x="2196" y="2378"/>
                    <a:pt x="2378" y="2500"/>
                  </a:cubicBezTo>
                  <a:cubicBezTo>
                    <a:pt x="2590" y="2318"/>
                    <a:pt x="3136" y="1903"/>
                    <a:pt x="3966" y="1792"/>
                  </a:cubicBezTo>
                  <a:cubicBezTo>
                    <a:pt x="4110" y="1772"/>
                    <a:pt x="4249" y="1764"/>
                    <a:pt x="4380" y="1764"/>
                  </a:cubicBezTo>
                  <a:cubicBezTo>
                    <a:pt x="5002" y="1764"/>
                    <a:pt x="5467" y="1953"/>
                    <a:pt x="5676" y="2044"/>
                  </a:cubicBezTo>
                  <a:cubicBezTo>
                    <a:pt x="5787" y="1852"/>
                    <a:pt x="5959" y="1610"/>
                    <a:pt x="6242" y="1417"/>
                  </a:cubicBezTo>
                  <a:cubicBezTo>
                    <a:pt x="6552" y="1210"/>
                    <a:pt x="6891" y="1141"/>
                    <a:pt x="7205" y="1141"/>
                  </a:cubicBezTo>
                  <a:cubicBezTo>
                    <a:pt x="7813" y="1141"/>
                    <a:pt x="8330" y="1401"/>
                    <a:pt x="8376" y="1428"/>
                  </a:cubicBezTo>
                  <a:lnTo>
                    <a:pt x="8083" y="861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282;p1">
              <a:extLst>
                <a:ext uri="{FF2B5EF4-FFF2-40B4-BE49-F238E27FC236}">
                  <a16:creationId xmlns:a16="http://schemas.microsoft.com/office/drawing/2014/main" id="{E59158F1-2CF2-8A2E-54BB-208295CBF225}"/>
                </a:ext>
              </a:extLst>
            </p:cNvPr>
            <p:cNvSpPr/>
            <p:nvPr/>
          </p:nvSpPr>
          <p:spPr>
            <a:xfrm>
              <a:off x="1877096" y="1569053"/>
              <a:ext cx="262849" cy="114779"/>
            </a:xfrm>
            <a:custGeom>
              <a:avLst/>
              <a:gdLst/>
              <a:ahLst/>
              <a:cxnLst/>
              <a:rect l="l" t="t" r="r" b="b"/>
              <a:pathLst>
                <a:path w="8377" h="3658" extrusionOk="0">
                  <a:moveTo>
                    <a:pt x="4313" y="0"/>
                  </a:moveTo>
                  <a:cubicBezTo>
                    <a:pt x="4241" y="0"/>
                    <a:pt x="4170" y="2"/>
                    <a:pt x="4098" y="6"/>
                  </a:cubicBezTo>
                  <a:cubicBezTo>
                    <a:pt x="2105" y="117"/>
                    <a:pt x="396" y="1614"/>
                    <a:pt x="1" y="3658"/>
                  </a:cubicBezTo>
                  <a:cubicBezTo>
                    <a:pt x="92" y="3465"/>
                    <a:pt x="476" y="2767"/>
                    <a:pt x="1326" y="2433"/>
                  </a:cubicBezTo>
                  <a:cubicBezTo>
                    <a:pt x="1667" y="2298"/>
                    <a:pt x="1987" y="2259"/>
                    <a:pt x="2247" y="2259"/>
                  </a:cubicBezTo>
                  <a:cubicBezTo>
                    <a:pt x="2474" y="2259"/>
                    <a:pt x="2654" y="2289"/>
                    <a:pt x="2763" y="2312"/>
                  </a:cubicBezTo>
                  <a:cubicBezTo>
                    <a:pt x="2853" y="2201"/>
                    <a:pt x="3339" y="1655"/>
                    <a:pt x="4168" y="1574"/>
                  </a:cubicBezTo>
                  <a:cubicBezTo>
                    <a:pt x="4233" y="1568"/>
                    <a:pt x="4296" y="1565"/>
                    <a:pt x="4357" y="1565"/>
                  </a:cubicBezTo>
                  <a:cubicBezTo>
                    <a:pt x="5044" y="1565"/>
                    <a:pt x="5514" y="1906"/>
                    <a:pt x="5635" y="1999"/>
                  </a:cubicBezTo>
                  <a:cubicBezTo>
                    <a:pt x="5805" y="1914"/>
                    <a:pt x="6144" y="1780"/>
                    <a:pt x="6588" y="1780"/>
                  </a:cubicBezTo>
                  <a:cubicBezTo>
                    <a:pt x="6674" y="1780"/>
                    <a:pt x="6765" y="1785"/>
                    <a:pt x="6859" y="1796"/>
                  </a:cubicBezTo>
                  <a:cubicBezTo>
                    <a:pt x="7760" y="1907"/>
                    <a:pt x="8275" y="2545"/>
                    <a:pt x="8376" y="2687"/>
                  </a:cubicBezTo>
                  <a:cubicBezTo>
                    <a:pt x="7648" y="1044"/>
                    <a:pt x="6042" y="0"/>
                    <a:pt x="4313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283;p1">
              <a:extLst>
                <a:ext uri="{FF2B5EF4-FFF2-40B4-BE49-F238E27FC236}">
                  <a16:creationId xmlns:a16="http://schemas.microsoft.com/office/drawing/2014/main" id="{8EBE26B7-3B76-BB57-6850-19E23D6D16AB}"/>
                </a:ext>
              </a:extLst>
            </p:cNvPr>
            <p:cNvSpPr/>
            <p:nvPr/>
          </p:nvSpPr>
          <p:spPr>
            <a:xfrm>
              <a:off x="1875841" y="1652141"/>
              <a:ext cx="265705" cy="111673"/>
            </a:xfrm>
            <a:custGeom>
              <a:avLst/>
              <a:gdLst/>
              <a:ahLst/>
              <a:cxnLst/>
              <a:rect l="l" t="t" r="r" b="b"/>
              <a:pathLst>
                <a:path w="8468" h="3559" extrusionOk="0">
                  <a:moveTo>
                    <a:pt x="8422" y="1"/>
                  </a:moveTo>
                  <a:cubicBezTo>
                    <a:pt x="8412" y="1"/>
                    <a:pt x="8401" y="3"/>
                    <a:pt x="8396" y="8"/>
                  </a:cubicBezTo>
                  <a:lnTo>
                    <a:pt x="4199" y="3478"/>
                  </a:lnTo>
                  <a:lnTo>
                    <a:pt x="61" y="969"/>
                  </a:lnTo>
                  <a:cubicBezTo>
                    <a:pt x="55" y="966"/>
                    <a:pt x="50" y="965"/>
                    <a:pt x="45" y="965"/>
                  </a:cubicBezTo>
                  <a:cubicBezTo>
                    <a:pt x="30" y="965"/>
                    <a:pt x="18" y="975"/>
                    <a:pt x="11" y="989"/>
                  </a:cubicBezTo>
                  <a:cubicBezTo>
                    <a:pt x="0" y="999"/>
                    <a:pt x="0" y="1030"/>
                    <a:pt x="20" y="1040"/>
                  </a:cubicBezTo>
                  <a:lnTo>
                    <a:pt x="4188" y="3559"/>
                  </a:lnTo>
                  <a:lnTo>
                    <a:pt x="4208" y="3559"/>
                  </a:lnTo>
                  <a:cubicBezTo>
                    <a:pt x="4208" y="3559"/>
                    <a:pt x="4219" y="3559"/>
                    <a:pt x="4228" y="3548"/>
                  </a:cubicBezTo>
                  <a:lnTo>
                    <a:pt x="8447" y="69"/>
                  </a:lnTo>
                  <a:cubicBezTo>
                    <a:pt x="8457" y="48"/>
                    <a:pt x="8467" y="28"/>
                    <a:pt x="8447" y="8"/>
                  </a:cubicBezTo>
                  <a:cubicBezTo>
                    <a:pt x="8442" y="3"/>
                    <a:pt x="8432" y="1"/>
                    <a:pt x="8422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284;p1">
              <a:extLst>
                <a:ext uri="{FF2B5EF4-FFF2-40B4-BE49-F238E27FC236}">
                  <a16:creationId xmlns:a16="http://schemas.microsoft.com/office/drawing/2014/main" id="{0ACEE5E5-EE53-1C3B-8406-1D8040EBF40B}"/>
                </a:ext>
              </a:extLst>
            </p:cNvPr>
            <p:cNvSpPr/>
            <p:nvPr/>
          </p:nvSpPr>
          <p:spPr>
            <a:xfrm>
              <a:off x="1962506" y="1630365"/>
              <a:ext cx="92689" cy="133449"/>
            </a:xfrm>
            <a:custGeom>
              <a:avLst/>
              <a:gdLst/>
              <a:ahLst/>
              <a:cxnLst/>
              <a:rect l="l" t="t" r="r" b="b"/>
              <a:pathLst>
                <a:path w="2954" h="4253" extrusionOk="0">
                  <a:moveTo>
                    <a:pt x="2907" y="0"/>
                  </a:moveTo>
                  <a:cubicBezTo>
                    <a:pt x="2893" y="0"/>
                    <a:pt x="2880" y="10"/>
                    <a:pt x="2873" y="24"/>
                  </a:cubicBezTo>
                  <a:lnTo>
                    <a:pt x="1446" y="4101"/>
                  </a:lnTo>
                  <a:lnTo>
                    <a:pt x="81" y="348"/>
                  </a:lnTo>
                  <a:cubicBezTo>
                    <a:pt x="71" y="328"/>
                    <a:pt x="50" y="317"/>
                    <a:pt x="30" y="317"/>
                  </a:cubicBezTo>
                  <a:cubicBezTo>
                    <a:pt x="10" y="328"/>
                    <a:pt x="0" y="348"/>
                    <a:pt x="10" y="368"/>
                  </a:cubicBezTo>
                  <a:lnTo>
                    <a:pt x="1406" y="4233"/>
                  </a:lnTo>
                  <a:cubicBezTo>
                    <a:pt x="1416" y="4242"/>
                    <a:pt x="1426" y="4253"/>
                    <a:pt x="1446" y="4253"/>
                  </a:cubicBezTo>
                  <a:cubicBezTo>
                    <a:pt x="1457" y="4253"/>
                    <a:pt x="1477" y="4242"/>
                    <a:pt x="1477" y="4233"/>
                  </a:cubicBezTo>
                  <a:lnTo>
                    <a:pt x="2943" y="54"/>
                  </a:lnTo>
                  <a:cubicBezTo>
                    <a:pt x="2954" y="34"/>
                    <a:pt x="2943" y="14"/>
                    <a:pt x="2923" y="4"/>
                  </a:cubicBezTo>
                  <a:cubicBezTo>
                    <a:pt x="2918" y="1"/>
                    <a:pt x="2912" y="0"/>
                    <a:pt x="2907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285;p1">
              <a:extLst>
                <a:ext uri="{FF2B5EF4-FFF2-40B4-BE49-F238E27FC236}">
                  <a16:creationId xmlns:a16="http://schemas.microsoft.com/office/drawing/2014/main" id="{9362CCF3-F728-6E11-DCE4-DB31EDF27611}"/>
                </a:ext>
              </a:extLst>
            </p:cNvPr>
            <p:cNvSpPr/>
            <p:nvPr/>
          </p:nvSpPr>
          <p:spPr>
            <a:xfrm>
              <a:off x="1950112" y="1671532"/>
              <a:ext cx="106683" cy="92281"/>
            </a:xfrm>
            <a:custGeom>
              <a:avLst/>
              <a:gdLst/>
              <a:ahLst/>
              <a:cxnLst/>
              <a:rect l="l" t="t" r="r" b="b"/>
              <a:pathLst>
                <a:path w="3400" h="2941" extrusionOk="0">
                  <a:moveTo>
                    <a:pt x="3344" y="0"/>
                  </a:moveTo>
                  <a:cubicBezTo>
                    <a:pt x="3334" y="0"/>
                    <a:pt x="3324" y="5"/>
                    <a:pt x="3318" y="17"/>
                  </a:cubicBezTo>
                  <a:lnTo>
                    <a:pt x="1832" y="2829"/>
                  </a:lnTo>
                  <a:lnTo>
                    <a:pt x="81" y="473"/>
                  </a:lnTo>
                  <a:cubicBezTo>
                    <a:pt x="69" y="461"/>
                    <a:pt x="57" y="456"/>
                    <a:pt x="45" y="456"/>
                  </a:cubicBezTo>
                  <a:cubicBezTo>
                    <a:pt x="37" y="456"/>
                    <a:pt x="29" y="458"/>
                    <a:pt x="20" y="462"/>
                  </a:cubicBezTo>
                  <a:cubicBezTo>
                    <a:pt x="11" y="473"/>
                    <a:pt x="0" y="503"/>
                    <a:pt x="20" y="513"/>
                  </a:cubicBezTo>
                  <a:lnTo>
                    <a:pt x="1811" y="2930"/>
                  </a:lnTo>
                  <a:cubicBezTo>
                    <a:pt x="1811" y="2941"/>
                    <a:pt x="1821" y="2941"/>
                    <a:pt x="1841" y="2941"/>
                  </a:cubicBezTo>
                  <a:cubicBezTo>
                    <a:pt x="1852" y="2941"/>
                    <a:pt x="1861" y="2930"/>
                    <a:pt x="1872" y="2921"/>
                  </a:cubicBezTo>
                  <a:lnTo>
                    <a:pt x="3389" y="57"/>
                  </a:lnTo>
                  <a:cubicBezTo>
                    <a:pt x="3399" y="37"/>
                    <a:pt x="3389" y="17"/>
                    <a:pt x="3369" y="7"/>
                  </a:cubicBezTo>
                  <a:cubicBezTo>
                    <a:pt x="3361" y="3"/>
                    <a:pt x="3352" y="0"/>
                    <a:pt x="334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286;p1">
              <a:extLst>
                <a:ext uri="{FF2B5EF4-FFF2-40B4-BE49-F238E27FC236}">
                  <a16:creationId xmlns:a16="http://schemas.microsoft.com/office/drawing/2014/main" id="{7649AEB6-C024-83AD-6A84-91B68B21561A}"/>
                </a:ext>
              </a:extLst>
            </p:cNvPr>
            <p:cNvSpPr/>
            <p:nvPr/>
          </p:nvSpPr>
          <p:spPr>
            <a:xfrm>
              <a:off x="1929497" y="1741567"/>
              <a:ext cx="186665" cy="101914"/>
            </a:xfrm>
            <a:custGeom>
              <a:avLst/>
              <a:gdLst/>
              <a:ahLst/>
              <a:cxnLst/>
              <a:rect l="l" t="t" r="r" b="b"/>
              <a:pathLst>
                <a:path w="5949" h="3248" extrusionOk="0">
                  <a:moveTo>
                    <a:pt x="5614" y="1"/>
                  </a:moveTo>
                  <a:lnTo>
                    <a:pt x="0" y="759"/>
                  </a:lnTo>
                  <a:lnTo>
                    <a:pt x="61" y="3247"/>
                  </a:lnTo>
                  <a:lnTo>
                    <a:pt x="5948" y="2681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rgbClr val="E321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287;p1">
              <a:extLst>
                <a:ext uri="{FF2B5EF4-FFF2-40B4-BE49-F238E27FC236}">
                  <a16:creationId xmlns:a16="http://schemas.microsoft.com/office/drawing/2014/main" id="{69438CF0-EC1C-9730-F076-A3F16E40B7E0}"/>
                </a:ext>
              </a:extLst>
            </p:cNvPr>
            <p:cNvSpPr/>
            <p:nvPr/>
          </p:nvSpPr>
          <p:spPr>
            <a:xfrm>
              <a:off x="1929497" y="1756189"/>
              <a:ext cx="70160" cy="87292"/>
            </a:xfrm>
            <a:custGeom>
              <a:avLst/>
              <a:gdLst/>
              <a:ahLst/>
              <a:cxnLst/>
              <a:rect l="l" t="t" r="r" b="b"/>
              <a:pathLst>
                <a:path w="2236" h="2782" extrusionOk="0">
                  <a:moveTo>
                    <a:pt x="2124" y="0"/>
                  </a:moveTo>
                  <a:lnTo>
                    <a:pt x="0" y="293"/>
                  </a:lnTo>
                  <a:lnTo>
                    <a:pt x="61" y="2781"/>
                  </a:lnTo>
                  <a:lnTo>
                    <a:pt x="2235" y="2569"/>
                  </a:lnTo>
                  <a:lnTo>
                    <a:pt x="2124" y="0"/>
                  </a:lnTo>
                  <a:close/>
                </a:path>
              </a:pathLst>
            </a:custGeom>
            <a:solidFill>
              <a:srgbClr val="E321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288;p1">
              <a:extLst>
                <a:ext uri="{FF2B5EF4-FFF2-40B4-BE49-F238E27FC236}">
                  <a16:creationId xmlns:a16="http://schemas.microsoft.com/office/drawing/2014/main" id="{5128BFAB-5C22-258A-BAC3-02A8AECB8D7E}"/>
                </a:ext>
              </a:extLst>
            </p:cNvPr>
            <p:cNvSpPr/>
            <p:nvPr/>
          </p:nvSpPr>
          <p:spPr>
            <a:xfrm>
              <a:off x="1994856" y="1754902"/>
              <a:ext cx="6056" cy="83182"/>
            </a:xfrm>
            <a:custGeom>
              <a:avLst/>
              <a:gdLst/>
              <a:ahLst/>
              <a:cxnLst/>
              <a:rect l="l" t="t" r="r" b="b"/>
              <a:pathLst>
                <a:path w="193" h="2651" extrusionOk="0">
                  <a:moveTo>
                    <a:pt x="31" y="1"/>
                  </a:moveTo>
                  <a:cubicBezTo>
                    <a:pt x="11" y="10"/>
                    <a:pt x="1" y="21"/>
                    <a:pt x="1" y="41"/>
                  </a:cubicBezTo>
                  <a:lnTo>
                    <a:pt x="112" y="2610"/>
                  </a:lnTo>
                  <a:cubicBezTo>
                    <a:pt x="112" y="2631"/>
                    <a:pt x="132" y="2651"/>
                    <a:pt x="152" y="2651"/>
                  </a:cubicBezTo>
                  <a:cubicBezTo>
                    <a:pt x="172" y="2651"/>
                    <a:pt x="193" y="2631"/>
                    <a:pt x="193" y="2610"/>
                  </a:cubicBezTo>
                  <a:lnTo>
                    <a:pt x="71" y="41"/>
                  </a:lnTo>
                  <a:cubicBezTo>
                    <a:pt x="71" y="21"/>
                    <a:pt x="62" y="1"/>
                    <a:pt x="31" y="1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289;p1">
              <a:extLst>
                <a:ext uri="{FF2B5EF4-FFF2-40B4-BE49-F238E27FC236}">
                  <a16:creationId xmlns:a16="http://schemas.microsoft.com/office/drawing/2014/main" id="{435BD577-C17A-BB91-1F13-A29B4B700863}"/>
                </a:ext>
              </a:extLst>
            </p:cNvPr>
            <p:cNvSpPr/>
            <p:nvPr/>
          </p:nvSpPr>
          <p:spPr>
            <a:xfrm>
              <a:off x="2024382" y="1755624"/>
              <a:ext cx="73361" cy="69062"/>
            </a:xfrm>
            <a:custGeom>
              <a:avLst/>
              <a:gdLst/>
              <a:ahLst/>
              <a:cxnLst/>
              <a:rect l="l" t="t" r="r" b="b"/>
              <a:pathLst>
                <a:path w="2338" h="2201" extrusionOk="0">
                  <a:moveTo>
                    <a:pt x="1172" y="0"/>
                  </a:moveTo>
                  <a:cubicBezTo>
                    <a:pt x="1129" y="0"/>
                    <a:pt x="1086" y="3"/>
                    <a:pt x="1043" y="8"/>
                  </a:cubicBezTo>
                  <a:cubicBezTo>
                    <a:pt x="436" y="79"/>
                    <a:pt x="0" y="625"/>
                    <a:pt x="71" y="1232"/>
                  </a:cubicBezTo>
                  <a:cubicBezTo>
                    <a:pt x="137" y="1794"/>
                    <a:pt x="610" y="2200"/>
                    <a:pt x="1162" y="2200"/>
                  </a:cubicBezTo>
                  <a:cubicBezTo>
                    <a:pt x="1206" y="2200"/>
                    <a:pt x="1250" y="2198"/>
                    <a:pt x="1295" y="2193"/>
                  </a:cubicBezTo>
                  <a:cubicBezTo>
                    <a:pt x="1902" y="2122"/>
                    <a:pt x="2337" y="1576"/>
                    <a:pt x="2266" y="979"/>
                  </a:cubicBezTo>
                  <a:cubicBezTo>
                    <a:pt x="2201" y="415"/>
                    <a:pt x="1725" y="0"/>
                    <a:pt x="117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290;p1">
              <a:extLst>
                <a:ext uri="{FF2B5EF4-FFF2-40B4-BE49-F238E27FC236}">
                  <a16:creationId xmlns:a16="http://schemas.microsoft.com/office/drawing/2014/main" id="{C806F4A2-FDC8-A225-55A8-BBEC7E4A015A}"/>
                </a:ext>
              </a:extLst>
            </p:cNvPr>
            <p:cNvSpPr/>
            <p:nvPr/>
          </p:nvSpPr>
          <p:spPr>
            <a:xfrm>
              <a:off x="2039318" y="1767579"/>
              <a:ext cx="40006" cy="42265"/>
            </a:xfrm>
            <a:custGeom>
              <a:avLst/>
              <a:gdLst/>
              <a:ahLst/>
              <a:cxnLst/>
              <a:rect l="l" t="t" r="r" b="b"/>
              <a:pathLst>
                <a:path w="1275" h="1347" extrusionOk="0">
                  <a:moveTo>
                    <a:pt x="982" y="0"/>
                  </a:moveTo>
                  <a:cubicBezTo>
                    <a:pt x="936" y="0"/>
                    <a:pt x="891" y="11"/>
                    <a:pt x="850" y="31"/>
                  </a:cubicBezTo>
                  <a:cubicBezTo>
                    <a:pt x="728" y="72"/>
                    <a:pt x="688" y="183"/>
                    <a:pt x="607" y="264"/>
                  </a:cubicBezTo>
                  <a:cubicBezTo>
                    <a:pt x="544" y="156"/>
                    <a:pt x="553" y="24"/>
                    <a:pt x="414" y="24"/>
                  </a:cubicBezTo>
                  <a:cubicBezTo>
                    <a:pt x="396" y="24"/>
                    <a:pt x="376" y="27"/>
                    <a:pt x="354" y="31"/>
                  </a:cubicBezTo>
                  <a:cubicBezTo>
                    <a:pt x="263" y="42"/>
                    <a:pt x="182" y="112"/>
                    <a:pt x="131" y="193"/>
                  </a:cubicBezTo>
                  <a:cubicBezTo>
                    <a:pt x="0" y="395"/>
                    <a:pt x="50" y="669"/>
                    <a:pt x="172" y="871"/>
                  </a:cubicBezTo>
                  <a:cubicBezTo>
                    <a:pt x="304" y="1073"/>
                    <a:pt x="506" y="1215"/>
                    <a:pt x="698" y="1346"/>
                  </a:cubicBezTo>
                  <a:cubicBezTo>
                    <a:pt x="890" y="1144"/>
                    <a:pt x="1052" y="901"/>
                    <a:pt x="1174" y="649"/>
                  </a:cubicBezTo>
                  <a:cubicBezTo>
                    <a:pt x="1214" y="557"/>
                    <a:pt x="1254" y="456"/>
                    <a:pt x="1264" y="355"/>
                  </a:cubicBezTo>
                  <a:cubicBezTo>
                    <a:pt x="1275" y="254"/>
                    <a:pt x="1244" y="143"/>
                    <a:pt x="1163" y="72"/>
                  </a:cubicBezTo>
                  <a:cubicBezTo>
                    <a:pt x="1115" y="23"/>
                    <a:pt x="1049" y="0"/>
                    <a:pt x="982" y="0"/>
                  </a:cubicBezTo>
                  <a:close/>
                </a:path>
              </a:pathLst>
            </a:custGeom>
            <a:solidFill>
              <a:srgbClr val="39A9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7" name="Google Shape;433;p44" descr="Icon&#10;&#10;Description automatically generated with low confidence">
            <a:extLst>
              <a:ext uri="{FF2B5EF4-FFF2-40B4-BE49-F238E27FC236}">
                <a16:creationId xmlns:a16="http://schemas.microsoft.com/office/drawing/2014/main" id="{7F6C160C-5AEB-0B4D-B057-1ACD820885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40723" y="2207956"/>
            <a:ext cx="3705159" cy="21010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620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39363-F743-8F97-F180-DD30219EE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610F29-5091-F028-2E30-E896FD26DD45}"/>
              </a:ext>
            </a:extLst>
          </p:cNvPr>
          <p:cNvSpPr txBox="1"/>
          <p:nvPr/>
        </p:nvSpPr>
        <p:spPr>
          <a:xfrm>
            <a:off x="3727347" y="349904"/>
            <a:ext cx="39831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LB" sz="4000" b="0" i="0" dirty="0">
                <a:solidFill>
                  <a:srgbClr val="39A9E0"/>
                </a:solidFill>
                <a:effectLst/>
                <a:latin typeface="Tajawal Black" panose="00000500000000000000" pitchFamily="2" charset="-78"/>
                <a:cs typeface="Tajawal Black" panose="00000500000000000000" pitchFamily="2" charset="-78"/>
              </a:rPr>
              <a:t>مكوّنات المنصة</a:t>
            </a:r>
            <a:endParaRPr lang="en-US" sz="4000" b="1" spc="300" dirty="0">
              <a:solidFill>
                <a:srgbClr val="E3212B"/>
              </a:solidFill>
              <a:latin typeface="Tajawal Black" panose="00000500000000000000" pitchFamily="2" charset="-78"/>
              <a:cs typeface="Tajawal Black" panose="00000500000000000000" pitchFamily="2" charset="-78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B99F78F-DB4F-6C38-8327-24062D437865}"/>
              </a:ext>
            </a:extLst>
          </p:cNvPr>
          <p:cNvGrpSpPr/>
          <p:nvPr/>
        </p:nvGrpSpPr>
        <p:grpSpPr>
          <a:xfrm>
            <a:off x="6654569" y="4140979"/>
            <a:ext cx="6236110" cy="914400"/>
            <a:chOff x="6934200" y="4140979"/>
            <a:chExt cx="6236110" cy="9144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71609DC-1343-29DE-DD22-6A5A9BF7F5B6}"/>
                </a:ext>
              </a:extLst>
            </p:cNvPr>
            <p:cNvSpPr/>
            <p:nvPr/>
          </p:nvSpPr>
          <p:spPr>
            <a:xfrm>
              <a:off x="6934200" y="4140979"/>
              <a:ext cx="6236110" cy="9144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91F4C63-21A8-E794-1620-12AD483D6017}"/>
                </a:ext>
              </a:extLst>
            </p:cNvPr>
            <p:cNvSpPr/>
            <p:nvPr/>
          </p:nvSpPr>
          <p:spPr>
            <a:xfrm>
              <a:off x="7088192" y="4265909"/>
              <a:ext cx="664540" cy="6645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056" name="Group 2055">
              <a:extLst>
                <a:ext uri="{FF2B5EF4-FFF2-40B4-BE49-F238E27FC236}">
                  <a16:creationId xmlns:a16="http://schemas.microsoft.com/office/drawing/2014/main" id="{9C850E92-9AB0-40F9-B5CB-755CA7FD1E88}"/>
                </a:ext>
              </a:extLst>
            </p:cNvPr>
            <p:cNvGrpSpPr/>
            <p:nvPr/>
          </p:nvGrpSpPr>
          <p:grpSpPr>
            <a:xfrm>
              <a:off x="7891975" y="4289024"/>
              <a:ext cx="3675677" cy="634466"/>
              <a:chOff x="6220943" y="4292194"/>
              <a:chExt cx="3534852" cy="634466"/>
            </a:xfrm>
          </p:grpSpPr>
          <p:sp>
            <p:nvSpPr>
              <p:cNvPr id="2057" name="TextBox 2056">
                <a:extLst>
                  <a:ext uri="{FF2B5EF4-FFF2-40B4-BE49-F238E27FC236}">
                    <a16:creationId xmlns:a16="http://schemas.microsoft.com/office/drawing/2014/main" id="{78A1254F-D980-B4A9-5BF6-84011BEC3397}"/>
                  </a:ext>
                </a:extLst>
              </p:cNvPr>
              <p:cNvSpPr txBox="1"/>
              <p:nvPr/>
            </p:nvSpPr>
            <p:spPr>
              <a:xfrm>
                <a:off x="6220943" y="4626963"/>
                <a:ext cx="3534852" cy="299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ar-LB" sz="1100" b="0" i="0" dirty="0">
                    <a:solidFill>
                      <a:srgbClr val="ECECEC"/>
                    </a:solidFill>
                    <a:effectLst/>
                    <a:latin typeface="Tajawal" panose="00000500000000000000" pitchFamily="2" charset="-78"/>
                    <a:cs typeface="Tajawal" panose="00000500000000000000" pitchFamily="2" charset="-78"/>
                  </a:rPr>
                  <a:t>الشركاء والمتطوعون/ات</a:t>
                </a:r>
              </a:p>
            </p:txBody>
          </p:sp>
          <p:sp>
            <p:nvSpPr>
              <p:cNvPr id="2058" name="TextBox 2057">
                <a:extLst>
                  <a:ext uri="{FF2B5EF4-FFF2-40B4-BE49-F238E27FC236}">
                    <a16:creationId xmlns:a16="http://schemas.microsoft.com/office/drawing/2014/main" id="{31AA7C2A-8CE5-F390-25F2-99EED05CC314}"/>
                  </a:ext>
                </a:extLst>
              </p:cNvPr>
              <p:cNvSpPr txBox="1"/>
              <p:nvPr/>
            </p:nvSpPr>
            <p:spPr>
              <a:xfrm>
                <a:off x="6220943" y="4292194"/>
                <a:ext cx="299524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LB" sz="1400" b="0" i="0" dirty="0">
                    <a:solidFill>
                      <a:srgbClr val="ECECEC"/>
                    </a:solidFill>
                    <a:effectLst/>
                    <a:latin typeface="Tajawal Black" panose="00000500000000000000" pitchFamily="2" charset="-78"/>
                    <a:cs typeface="Tajawal Black" panose="00000500000000000000" pitchFamily="2" charset="-78"/>
                  </a:rPr>
                  <a:t>المنصة</a:t>
                </a:r>
                <a:endParaRPr lang="en-ID" sz="1400" b="1" dirty="0">
                  <a:solidFill>
                    <a:schemeClr val="bg1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FB0EE8E-ED5F-D38C-7B23-2984BF518A09}"/>
              </a:ext>
            </a:extLst>
          </p:cNvPr>
          <p:cNvGrpSpPr/>
          <p:nvPr/>
        </p:nvGrpSpPr>
        <p:grpSpPr>
          <a:xfrm>
            <a:off x="7311794" y="2971800"/>
            <a:ext cx="5578883" cy="914400"/>
            <a:chOff x="7591425" y="2971800"/>
            <a:chExt cx="5578883" cy="91440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DECFA45-01B9-2ECD-601E-0A0BCFFD53D4}"/>
                </a:ext>
              </a:extLst>
            </p:cNvPr>
            <p:cNvSpPr/>
            <p:nvPr/>
          </p:nvSpPr>
          <p:spPr>
            <a:xfrm>
              <a:off x="7591425" y="2971800"/>
              <a:ext cx="5578883" cy="914400"/>
            </a:xfrm>
            <a:prstGeom prst="roundRect">
              <a:avLst>
                <a:gd name="adj" fmla="val 50000"/>
              </a:avLst>
            </a:prstGeom>
            <a:solidFill>
              <a:srgbClr val="39A9E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63ED565-96D6-8AFA-CC6F-4D424072766A}"/>
                </a:ext>
              </a:extLst>
            </p:cNvPr>
            <p:cNvSpPr/>
            <p:nvPr/>
          </p:nvSpPr>
          <p:spPr>
            <a:xfrm>
              <a:off x="7752732" y="3096730"/>
              <a:ext cx="664540" cy="6645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59" name="Group 2058">
              <a:extLst>
                <a:ext uri="{FF2B5EF4-FFF2-40B4-BE49-F238E27FC236}">
                  <a16:creationId xmlns:a16="http://schemas.microsoft.com/office/drawing/2014/main" id="{5284C97F-17C3-65B8-5AAD-777785BFCB33}"/>
                </a:ext>
              </a:extLst>
            </p:cNvPr>
            <p:cNvGrpSpPr/>
            <p:nvPr/>
          </p:nvGrpSpPr>
          <p:grpSpPr>
            <a:xfrm>
              <a:off x="8557775" y="3120836"/>
              <a:ext cx="3675677" cy="634466"/>
              <a:chOff x="6220943" y="4292194"/>
              <a:chExt cx="3534852" cy="634466"/>
            </a:xfrm>
          </p:grpSpPr>
          <p:sp>
            <p:nvSpPr>
              <p:cNvPr id="2060" name="TextBox 2059">
                <a:extLst>
                  <a:ext uri="{FF2B5EF4-FFF2-40B4-BE49-F238E27FC236}">
                    <a16:creationId xmlns:a16="http://schemas.microsoft.com/office/drawing/2014/main" id="{E2F65C91-C5F3-FE4F-EFE1-C14BFB9CBC1A}"/>
                  </a:ext>
                </a:extLst>
              </p:cNvPr>
              <p:cNvSpPr txBox="1"/>
              <p:nvPr/>
            </p:nvSpPr>
            <p:spPr>
              <a:xfrm>
                <a:off x="6220943" y="4626963"/>
                <a:ext cx="3534852" cy="299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rtl="1">
                  <a:lnSpc>
                    <a:spcPct val="130000"/>
                  </a:lnSpc>
                </a:pPr>
                <a:r>
                  <a:rPr lang="ar-LB" sz="1100" b="0" i="0" dirty="0">
                    <a:solidFill>
                      <a:srgbClr val="ECECEC"/>
                    </a:solidFill>
                    <a:effectLst/>
                    <a:latin typeface="Tajawal" panose="00000500000000000000" pitchFamily="2" charset="-78"/>
                    <a:cs typeface="Tajawal" panose="00000500000000000000" pitchFamily="2" charset="-78"/>
                  </a:rPr>
                  <a:t>اليونيسف، أنيرا، </a:t>
                </a:r>
                <a:r>
                  <a:rPr lang="en-US" sz="1100" b="0" i="0" dirty="0">
                    <a:solidFill>
                      <a:srgbClr val="ECECEC"/>
                    </a:solidFill>
                    <a:effectLst/>
                    <a:latin typeface="Tajawal" panose="00000500000000000000" pitchFamily="2" charset="-78"/>
                    <a:cs typeface="Tajawal" panose="00000500000000000000" pitchFamily="2" charset="-78"/>
                  </a:rPr>
                  <a:t>IDS, </a:t>
                </a:r>
                <a:r>
                  <a:rPr lang="en-US" sz="1100" b="0" i="0" dirty="0" err="1">
                    <a:solidFill>
                      <a:srgbClr val="ECECEC"/>
                    </a:solidFill>
                    <a:effectLst/>
                    <a:latin typeface="Tajawal" panose="00000500000000000000" pitchFamily="2" charset="-78"/>
                    <a:cs typeface="Tajawal" panose="00000500000000000000" pitchFamily="2" charset="-78"/>
                  </a:rPr>
                  <a:t>LiveLove</a:t>
                </a:r>
                <a:endParaRPr lang="en-US" sz="1100" b="0" i="0" dirty="0">
                  <a:solidFill>
                    <a:srgbClr val="ECECEC"/>
                  </a:solidFill>
                  <a:effectLst/>
                  <a:latin typeface="Tajawal" panose="00000500000000000000" pitchFamily="2" charset="-78"/>
                  <a:cs typeface="Tajawal" panose="00000500000000000000" pitchFamily="2" charset="-78"/>
                </a:endParaRPr>
              </a:p>
            </p:txBody>
          </p:sp>
          <p:sp>
            <p:nvSpPr>
              <p:cNvPr id="2061" name="TextBox 2060">
                <a:extLst>
                  <a:ext uri="{FF2B5EF4-FFF2-40B4-BE49-F238E27FC236}">
                    <a16:creationId xmlns:a16="http://schemas.microsoft.com/office/drawing/2014/main" id="{1ECA7BF3-3C21-4CA6-E141-FD74537B5C91}"/>
                  </a:ext>
                </a:extLst>
              </p:cNvPr>
              <p:cNvSpPr txBox="1"/>
              <p:nvPr/>
            </p:nvSpPr>
            <p:spPr>
              <a:xfrm>
                <a:off x="6220943" y="4292194"/>
                <a:ext cx="299524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rtl="1"/>
                <a:r>
                  <a:rPr lang="ar-LB" sz="1400" b="0" i="0" dirty="0">
                    <a:solidFill>
                      <a:srgbClr val="ECECEC"/>
                    </a:solidFill>
                    <a:effectLst/>
                    <a:latin typeface="Tajawal Black" panose="00000500000000000000" pitchFamily="2" charset="-78"/>
                    <a:cs typeface="Tajawal Black" panose="00000500000000000000" pitchFamily="2" charset="-78"/>
                  </a:rPr>
                  <a:t>اللجنة الإدارية </a:t>
                </a:r>
                <a:r>
                  <a:rPr lang="en-US" sz="1400" b="0" i="0" dirty="0">
                    <a:solidFill>
                      <a:srgbClr val="ECECEC"/>
                    </a:solidFill>
                    <a:effectLst/>
                    <a:latin typeface="Tajawal Black" panose="00000500000000000000" pitchFamily="2" charset="-78"/>
                    <a:cs typeface="Tajawal Black" panose="00000500000000000000" pitchFamily="2" charset="-78"/>
                  </a:rPr>
                  <a:t>)</a:t>
                </a:r>
                <a:r>
                  <a:rPr lang="ar-LB" sz="1400" b="0" i="0" dirty="0">
                    <a:solidFill>
                      <a:srgbClr val="ECECEC"/>
                    </a:solidFill>
                    <a:effectLst/>
                    <a:latin typeface="Tajawal Black" panose="00000500000000000000" pitchFamily="2" charset="-78"/>
                    <a:cs typeface="Tajawal Black" panose="00000500000000000000" pitchFamily="2" charset="-78"/>
                  </a:rPr>
                  <a:t>تنفيذيّة</a:t>
                </a:r>
                <a:r>
                  <a:rPr lang="en-US" sz="1400" b="0" i="0" dirty="0">
                    <a:solidFill>
                      <a:srgbClr val="ECECEC"/>
                    </a:solidFill>
                    <a:effectLst/>
                    <a:latin typeface="Tajawal Black" panose="00000500000000000000" pitchFamily="2" charset="-78"/>
                    <a:cs typeface="Tajawal Black" panose="00000500000000000000" pitchFamily="2" charset="-78"/>
                  </a:rPr>
                  <a:t>(</a:t>
                </a:r>
                <a:endParaRPr lang="ar-LB" sz="1400" b="0" i="0" dirty="0">
                  <a:solidFill>
                    <a:srgbClr val="ECECEC"/>
                  </a:solidFill>
                  <a:effectLst/>
                  <a:latin typeface="Tajawal Black" panose="00000500000000000000" pitchFamily="2" charset="-78"/>
                  <a:cs typeface="Tajawal Black" panose="00000500000000000000" pitchFamily="2" charset="-78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64A0495-B2C1-1AE3-EE7D-4C709EFC3924}"/>
              </a:ext>
            </a:extLst>
          </p:cNvPr>
          <p:cNvGrpSpPr/>
          <p:nvPr/>
        </p:nvGrpSpPr>
        <p:grpSpPr>
          <a:xfrm>
            <a:off x="7978997" y="1802621"/>
            <a:ext cx="4911681" cy="914400"/>
            <a:chOff x="8258628" y="1802621"/>
            <a:chExt cx="4911681" cy="914400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426A664A-C0E3-EA0E-966D-90A496CFD776}"/>
                </a:ext>
              </a:extLst>
            </p:cNvPr>
            <p:cNvSpPr/>
            <p:nvPr/>
          </p:nvSpPr>
          <p:spPr>
            <a:xfrm>
              <a:off x="8258628" y="1802621"/>
              <a:ext cx="4911681" cy="914400"/>
            </a:xfrm>
            <a:prstGeom prst="roundRect">
              <a:avLst>
                <a:gd name="adj" fmla="val 50000"/>
              </a:avLst>
            </a:prstGeom>
            <a:solidFill>
              <a:srgbClr val="E3212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9B691A3-5671-92EE-B709-D7FC12C0841C}"/>
                </a:ext>
              </a:extLst>
            </p:cNvPr>
            <p:cNvSpPr/>
            <p:nvPr/>
          </p:nvSpPr>
          <p:spPr>
            <a:xfrm>
              <a:off x="8417272" y="1927551"/>
              <a:ext cx="664540" cy="6645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062" name="Group 2061">
              <a:extLst>
                <a:ext uri="{FF2B5EF4-FFF2-40B4-BE49-F238E27FC236}">
                  <a16:creationId xmlns:a16="http://schemas.microsoft.com/office/drawing/2014/main" id="{57C8FA21-C489-CE32-18E6-BFF5DA1D9FE8}"/>
                </a:ext>
              </a:extLst>
            </p:cNvPr>
            <p:cNvGrpSpPr/>
            <p:nvPr/>
          </p:nvGrpSpPr>
          <p:grpSpPr>
            <a:xfrm>
              <a:off x="9183453" y="1932720"/>
              <a:ext cx="3675677" cy="634466"/>
              <a:chOff x="6220943" y="4292194"/>
              <a:chExt cx="3534852" cy="634466"/>
            </a:xfrm>
          </p:grpSpPr>
          <p:sp>
            <p:nvSpPr>
              <p:cNvPr id="2063" name="TextBox 2062">
                <a:extLst>
                  <a:ext uri="{FF2B5EF4-FFF2-40B4-BE49-F238E27FC236}">
                    <a16:creationId xmlns:a16="http://schemas.microsoft.com/office/drawing/2014/main" id="{E427CE67-35C6-6CA7-BC8C-7E99725ADE4B}"/>
                  </a:ext>
                </a:extLst>
              </p:cNvPr>
              <p:cNvSpPr txBox="1"/>
              <p:nvPr/>
            </p:nvSpPr>
            <p:spPr>
              <a:xfrm>
                <a:off x="6220943" y="4626963"/>
                <a:ext cx="3534852" cy="299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rtl="1">
                  <a:lnSpc>
                    <a:spcPct val="130000"/>
                  </a:lnSpc>
                </a:pPr>
                <a:r>
                  <a:rPr lang="ar-LB" sz="1100" b="0" i="0" dirty="0">
                    <a:solidFill>
                      <a:srgbClr val="ECECEC"/>
                    </a:solidFill>
                    <a:effectLst/>
                    <a:latin typeface="Tajawal" panose="00000500000000000000" pitchFamily="2" charset="-78"/>
                    <a:cs typeface="Tajawal" panose="00000500000000000000" pitchFamily="2" charset="-78"/>
                  </a:rPr>
                  <a:t>وزارة الشؤون الاجتماعية، اليونيسف، أنيرا، </a:t>
                </a:r>
                <a:r>
                  <a:rPr lang="en-US" sz="1100" b="0" i="0" dirty="0" err="1">
                    <a:solidFill>
                      <a:srgbClr val="ECECEC"/>
                    </a:solidFill>
                    <a:effectLst/>
                    <a:latin typeface="Tajawal" panose="00000500000000000000" pitchFamily="2" charset="-78"/>
                    <a:cs typeface="Tajawal" panose="00000500000000000000" pitchFamily="2" charset="-78"/>
                  </a:rPr>
                  <a:t>LiveLove</a:t>
                </a:r>
                <a:endParaRPr lang="en-US" sz="1100" b="0" i="0" dirty="0">
                  <a:solidFill>
                    <a:srgbClr val="ECECEC"/>
                  </a:solidFill>
                  <a:effectLst/>
                  <a:latin typeface="Tajawal" panose="00000500000000000000" pitchFamily="2" charset="-78"/>
                  <a:cs typeface="Tajawal" panose="00000500000000000000" pitchFamily="2" charset="-78"/>
                </a:endParaRPr>
              </a:p>
            </p:txBody>
          </p:sp>
          <p:sp>
            <p:nvSpPr>
              <p:cNvPr id="2064" name="TextBox 2063">
                <a:extLst>
                  <a:ext uri="{FF2B5EF4-FFF2-40B4-BE49-F238E27FC236}">
                    <a16:creationId xmlns:a16="http://schemas.microsoft.com/office/drawing/2014/main" id="{1AD0F1F0-4DE9-6A47-A00C-F3690ABD2B14}"/>
                  </a:ext>
                </a:extLst>
              </p:cNvPr>
              <p:cNvSpPr txBox="1"/>
              <p:nvPr/>
            </p:nvSpPr>
            <p:spPr>
              <a:xfrm>
                <a:off x="6220943" y="4292194"/>
                <a:ext cx="299524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rtl="1"/>
                <a:r>
                  <a:rPr lang="ar-LB" sz="1400" b="0" i="0" dirty="0">
                    <a:solidFill>
                      <a:srgbClr val="ECECEC"/>
                    </a:solidFill>
                    <a:effectLst/>
                    <a:latin typeface="Tajawal Black" panose="00000500000000000000" pitchFamily="2" charset="-78"/>
                    <a:cs typeface="Tajawal Black" panose="00000500000000000000" pitchFamily="2" charset="-78"/>
                  </a:rPr>
                  <a:t>اللجنة التسييرية </a:t>
                </a:r>
                <a:r>
                  <a:rPr lang="en-US" sz="1400" b="0" i="0" dirty="0">
                    <a:solidFill>
                      <a:srgbClr val="ECECEC"/>
                    </a:solidFill>
                    <a:effectLst/>
                    <a:latin typeface="Tajawal Black" panose="00000500000000000000" pitchFamily="2" charset="-78"/>
                    <a:cs typeface="Tajawal Black" panose="00000500000000000000" pitchFamily="2" charset="-78"/>
                  </a:rPr>
                  <a:t>)</a:t>
                </a:r>
                <a:r>
                  <a:rPr lang="ar-LB" sz="1400" b="0" i="0" dirty="0">
                    <a:solidFill>
                      <a:srgbClr val="ECECEC"/>
                    </a:solidFill>
                    <a:effectLst/>
                    <a:latin typeface="Tajawal Black" panose="00000500000000000000" pitchFamily="2" charset="-78"/>
                    <a:cs typeface="Tajawal Black" panose="00000500000000000000" pitchFamily="2" charset="-78"/>
                  </a:rPr>
                  <a:t>توجيهيّة/تقريريّة</a:t>
                </a:r>
                <a:r>
                  <a:rPr lang="en-US" sz="1400" b="0" i="0" dirty="0">
                    <a:solidFill>
                      <a:srgbClr val="ECECEC"/>
                    </a:solidFill>
                    <a:effectLst/>
                    <a:latin typeface="Tajawal Black" panose="00000500000000000000" pitchFamily="2" charset="-78"/>
                    <a:cs typeface="Tajawal Black" panose="00000500000000000000" pitchFamily="2" charset="-78"/>
                  </a:rPr>
                  <a:t>(</a:t>
                </a:r>
                <a:endParaRPr lang="ar-LB" sz="1400" b="0" i="0" dirty="0">
                  <a:solidFill>
                    <a:srgbClr val="ECECEC"/>
                  </a:solidFill>
                  <a:effectLst/>
                  <a:latin typeface="Tajawal Black" panose="00000500000000000000" pitchFamily="2" charset="-78"/>
                  <a:cs typeface="Tajawal Black" panose="00000500000000000000" pitchFamily="2" charset="-78"/>
                </a:endParaRPr>
              </a:p>
            </p:txBody>
          </p:sp>
        </p:grpSp>
      </p:grpSp>
      <p:sp>
        <p:nvSpPr>
          <p:cNvPr id="4" name="Heart 3">
            <a:extLst>
              <a:ext uri="{FF2B5EF4-FFF2-40B4-BE49-F238E27FC236}">
                <a16:creationId xmlns:a16="http://schemas.microsoft.com/office/drawing/2014/main" id="{BCABC8BA-315A-0E37-17CA-6E17CE729994}"/>
              </a:ext>
            </a:extLst>
          </p:cNvPr>
          <p:cNvSpPr/>
          <p:nvPr/>
        </p:nvSpPr>
        <p:spPr>
          <a:xfrm rot="20728174">
            <a:off x="5647321" y="4558765"/>
            <a:ext cx="834545" cy="738066"/>
          </a:xfrm>
          <a:prstGeom prst="heart">
            <a:avLst/>
          </a:prstGeom>
          <a:solidFill>
            <a:srgbClr val="E3212B"/>
          </a:solidFill>
          <a:ln w="38100">
            <a:solidFill>
              <a:schemeClr val="bg1"/>
            </a:solidFill>
          </a:ln>
          <a:effectLst>
            <a:outerShdw blurRad="1016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87CEFD77-B230-B1FD-28AE-A1868A34A1CE}"/>
              </a:ext>
            </a:extLst>
          </p:cNvPr>
          <p:cNvSpPr/>
          <p:nvPr/>
        </p:nvSpPr>
        <p:spPr>
          <a:xfrm rot="1378530">
            <a:off x="6892882" y="1542731"/>
            <a:ext cx="693890" cy="613672"/>
          </a:xfrm>
          <a:prstGeom prst="heart">
            <a:avLst/>
          </a:prstGeom>
          <a:solidFill>
            <a:srgbClr val="00AEF6"/>
          </a:solidFill>
          <a:ln w="38100">
            <a:solidFill>
              <a:schemeClr val="bg1"/>
            </a:solidFill>
          </a:ln>
          <a:effectLst>
            <a:outerShdw blurRad="1016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art 10">
            <a:extLst>
              <a:ext uri="{FF2B5EF4-FFF2-40B4-BE49-F238E27FC236}">
                <a16:creationId xmlns:a16="http://schemas.microsoft.com/office/drawing/2014/main" id="{E7E88ED3-B0AA-A936-B81F-49C76517863E}"/>
              </a:ext>
            </a:extLst>
          </p:cNvPr>
          <p:cNvSpPr/>
          <p:nvPr/>
        </p:nvSpPr>
        <p:spPr>
          <a:xfrm rot="472756">
            <a:off x="6094256" y="3010794"/>
            <a:ext cx="530650" cy="469304"/>
          </a:xfrm>
          <a:prstGeom prst="heart">
            <a:avLst/>
          </a:prstGeom>
          <a:solidFill>
            <a:srgbClr val="6FBE44"/>
          </a:solidFill>
          <a:ln w="38100">
            <a:solidFill>
              <a:schemeClr val="bg1"/>
            </a:solidFill>
          </a:ln>
          <a:effectLst>
            <a:outerShdw blurRad="1016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Google Shape;433;p44" descr="Icon&#10;&#10;Description automatically generated with low confidence">
            <a:extLst>
              <a:ext uri="{FF2B5EF4-FFF2-40B4-BE49-F238E27FC236}">
                <a16:creationId xmlns:a16="http://schemas.microsoft.com/office/drawing/2014/main" id="{775AFFDF-BF71-0737-A7E0-00ECCF0B9BD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56936" y="-24166"/>
            <a:ext cx="1645747" cy="9384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5E641F15-33F7-A306-3046-5E2C535BB926}"/>
              </a:ext>
            </a:extLst>
          </p:cNvPr>
          <p:cNvGrpSpPr/>
          <p:nvPr/>
        </p:nvGrpSpPr>
        <p:grpSpPr>
          <a:xfrm>
            <a:off x="-174620" y="-16918"/>
            <a:ext cx="6184306" cy="6227295"/>
            <a:chOff x="-581401" y="-24166"/>
            <a:chExt cx="6971099" cy="7019557"/>
          </a:xfrm>
        </p:grpSpPr>
        <p:sp>
          <p:nvSpPr>
            <p:cNvPr id="17" name="Google Shape;784;p12">
              <a:extLst>
                <a:ext uri="{FF2B5EF4-FFF2-40B4-BE49-F238E27FC236}">
                  <a16:creationId xmlns:a16="http://schemas.microsoft.com/office/drawing/2014/main" id="{E07059A0-AE19-60EC-518C-F5BBC61FCC61}"/>
                </a:ext>
              </a:extLst>
            </p:cNvPr>
            <p:cNvSpPr txBox="1"/>
            <p:nvPr/>
          </p:nvSpPr>
          <p:spPr>
            <a:xfrm>
              <a:off x="1933399" y="6540358"/>
              <a:ext cx="3309480" cy="4550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 dirty="0" err="1">
                  <a:solidFill>
                    <a:srgbClr val="E3212B"/>
                  </a:solidFill>
                  <a:latin typeface="Tajawal" panose="00000500000000000000" pitchFamily="2" charset="-78"/>
                  <a:ea typeface="Avenir"/>
                  <a:cs typeface="Tajawal" panose="00000500000000000000" pitchFamily="2" charset="-78"/>
                  <a:sym typeface="Avenir"/>
                </a:rPr>
                <a:t>المتطوعون</a:t>
              </a:r>
              <a:r>
                <a:rPr lang="en-US" sz="3200" b="1" i="0" u="none" strike="noStrike" cap="none" dirty="0">
                  <a:solidFill>
                    <a:srgbClr val="E3212B"/>
                  </a:solidFill>
                  <a:latin typeface="Tajawal" panose="00000500000000000000" pitchFamily="2" charset="-78"/>
                  <a:ea typeface="Avenir"/>
                  <a:cs typeface="Tajawal" panose="00000500000000000000" pitchFamily="2" charset="-78"/>
                  <a:sym typeface="Avenir"/>
                </a:rPr>
                <a:t>/</a:t>
              </a:r>
              <a:r>
                <a:rPr lang="en-US" sz="3200" b="1" i="0" u="none" strike="noStrike" cap="none" dirty="0" err="1">
                  <a:solidFill>
                    <a:srgbClr val="E3212B"/>
                  </a:solidFill>
                  <a:latin typeface="Tajawal" panose="00000500000000000000" pitchFamily="2" charset="-78"/>
                  <a:ea typeface="Avenir"/>
                  <a:cs typeface="Tajawal" panose="00000500000000000000" pitchFamily="2" charset="-78"/>
                  <a:sym typeface="Avenir"/>
                </a:rPr>
                <a:t>ات</a:t>
              </a:r>
              <a:endParaRPr sz="3200" b="1" i="0" u="none" strike="noStrike" cap="none" dirty="0">
                <a:solidFill>
                  <a:srgbClr val="E3212B"/>
                </a:solidFill>
                <a:latin typeface="Tajawal" panose="00000500000000000000" pitchFamily="2" charset="-78"/>
                <a:ea typeface="Avenir"/>
                <a:cs typeface="Tajawal" panose="00000500000000000000" pitchFamily="2" charset="-78"/>
                <a:sym typeface="Avenir"/>
              </a:endParaRPr>
            </a:p>
          </p:txBody>
        </p:sp>
        <p:sp>
          <p:nvSpPr>
            <p:cNvPr id="20" name="Google Shape;785;p12">
              <a:extLst>
                <a:ext uri="{FF2B5EF4-FFF2-40B4-BE49-F238E27FC236}">
                  <a16:creationId xmlns:a16="http://schemas.microsoft.com/office/drawing/2014/main" id="{BFE9FD52-89E5-51D4-FD1B-8D96FAF42820}"/>
                </a:ext>
              </a:extLst>
            </p:cNvPr>
            <p:cNvSpPr txBox="1"/>
            <p:nvPr/>
          </p:nvSpPr>
          <p:spPr>
            <a:xfrm flipH="1">
              <a:off x="-581401" y="6604432"/>
              <a:ext cx="2663932" cy="3016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 dirty="0" err="1">
                  <a:solidFill>
                    <a:srgbClr val="39A9E0"/>
                  </a:solidFill>
                  <a:latin typeface="Tajawal" panose="00000500000000000000" pitchFamily="2" charset="-78"/>
                  <a:ea typeface="Avenir"/>
                  <a:cs typeface="Tajawal" panose="00000500000000000000" pitchFamily="2" charset="-78"/>
                  <a:sym typeface="Avenir"/>
                </a:rPr>
                <a:t>الشركاء</a:t>
              </a:r>
              <a:endParaRPr sz="3200" b="1" i="0" u="none" strike="noStrike" cap="none" dirty="0">
                <a:solidFill>
                  <a:srgbClr val="39A9E0"/>
                </a:solidFill>
                <a:latin typeface="Tajawal" panose="00000500000000000000" pitchFamily="2" charset="-78"/>
                <a:ea typeface="Avenir"/>
                <a:cs typeface="Tajawal" panose="00000500000000000000" pitchFamily="2" charset="-78"/>
                <a:sym typeface="Avenir"/>
              </a:endParaRPr>
            </a:p>
          </p:txBody>
        </p:sp>
        <p:sp>
          <p:nvSpPr>
            <p:cNvPr id="24" name="Google Shape;786;p12">
              <a:extLst>
                <a:ext uri="{FF2B5EF4-FFF2-40B4-BE49-F238E27FC236}">
                  <a16:creationId xmlns:a16="http://schemas.microsoft.com/office/drawing/2014/main" id="{16D431A8-29C9-3FE3-E1DC-353B6C41C6AD}"/>
                </a:ext>
              </a:extLst>
            </p:cNvPr>
            <p:cNvSpPr txBox="1"/>
            <p:nvPr/>
          </p:nvSpPr>
          <p:spPr>
            <a:xfrm>
              <a:off x="2132825" y="1902170"/>
              <a:ext cx="3619996" cy="3916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 dirty="0" err="1">
                  <a:solidFill>
                    <a:srgbClr val="39A9E0"/>
                  </a:solidFill>
                  <a:latin typeface="Tajawal" panose="00000500000000000000" pitchFamily="2" charset="-78"/>
                  <a:ea typeface="Avenir"/>
                  <a:cs typeface="Tajawal" panose="00000500000000000000" pitchFamily="2" charset="-78"/>
                  <a:sym typeface="Avenir"/>
                </a:rPr>
                <a:t>اللجنة</a:t>
              </a:r>
              <a:r>
                <a:rPr lang="en-US" sz="3200" b="1" i="0" u="none" strike="noStrike" cap="none" dirty="0">
                  <a:solidFill>
                    <a:srgbClr val="39A9E0"/>
                  </a:solidFill>
                  <a:latin typeface="Tajawal" panose="00000500000000000000" pitchFamily="2" charset="-78"/>
                  <a:ea typeface="Avenir"/>
                  <a:cs typeface="Tajawal" panose="00000500000000000000" pitchFamily="2" charset="-78"/>
                  <a:sym typeface="Avenir"/>
                </a:rPr>
                <a:t> </a:t>
              </a:r>
              <a:r>
                <a:rPr lang="en-US" sz="3200" b="1" i="0" u="none" strike="noStrike" cap="none" dirty="0" err="1">
                  <a:solidFill>
                    <a:srgbClr val="39A9E0"/>
                  </a:solidFill>
                  <a:latin typeface="Tajawal" panose="00000500000000000000" pitchFamily="2" charset="-78"/>
                  <a:ea typeface="Avenir"/>
                  <a:cs typeface="Tajawal" panose="00000500000000000000" pitchFamily="2" charset="-78"/>
                  <a:sym typeface="Avenir"/>
                </a:rPr>
                <a:t>التسييرية</a:t>
              </a:r>
              <a:endParaRPr sz="3200" b="1" i="0" u="none" strike="noStrike" cap="none" dirty="0">
                <a:solidFill>
                  <a:srgbClr val="39A9E0"/>
                </a:solidFill>
                <a:latin typeface="Tajawal" panose="00000500000000000000" pitchFamily="2" charset="-78"/>
                <a:ea typeface="Avenir"/>
                <a:cs typeface="Tajawal" panose="00000500000000000000" pitchFamily="2" charset="-78"/>
                <a:sym typeface="Avenir"/>
              </a:endParaRPr>
            </a:p>
          </p:txBody>
        </p:sp>
        <p:sp>
          <p:nvSpPr>
            <p:cNvPr id="25" name="Google Shape;810;p12">
              <a:extLst>
                <a:ext uri="{FF2B5EF4-FFF2-40B4-BE49-F238E27FC236}">
                  <a16:creationId xmlns:a16="http://schemas.microsoft.com/office/drawing/2014/main" id="{D4F7FAAE-548C-9124-F5E9-405EA0F42631}"/>
                </a:ext>
              </a:extLst>
            </p:cNvPr>
            <p:cNvSpPr txBox="1"/>
            <p:nvPr/>
          </p:nvSpPr>
          <p:spPr>
            <a:xfrm>
              <a:off x="3080218" y="3193318"/>
              <a:ext cx="3309480" cy="4008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 dirty="0" err="1">
                  <a:solidFill>
                    <a:srgbClr val="E3212B"/>
                  </a:solidFill>
                  <a:latin typeface="Tajawal" panose="00000500000000000000" pitchFamily="2" charset="-78"/>
                  <a:ea typeface="Avenir"/>
                  <a:cs typeface="Tajawal" panose="00000500000000000000" pitchFamily="2" charset="-78"/>
                  <a:sym typeface="Avenir"/>
                </a:rPr>
                <a:t>اللجنة</a:t>
              </a:r>
              <a:r>
                <a:rPr lang="en-US" sz="3200" b="1" i="0" u="none" strike="noStrike" cap="none" dirty="0">
                  <a:solidFill>
                    <a:srgbClr val="E3212B"/>
                  </a:solidFill>
                  <a:latin typeface="Tajawal" panose="00000500000000000000" pitchFamily="2" charset="-78"/>
                  <a:ea typeface="Avenir"/>
                  <a:cs typeface="Tajawal" panose="00000500000000000000" pitchFamily="2" charset="-78"/>
                  <a:sym typeface="Avenir"/>
                </a:rPr>
                <a:t> </a:t>
              </a:r>
              <a:r>
                <a:rPr lang="en-US" sz="3200" b="1" i="0" u="none" strike="noStrike" cap="none" dirty="0" err="1">
                  <a:solidFill>
                    <a:srgbClr val="E3212B"/>
                  </a:solidFill>
                  <a:latin typeface="Tajawal" panose="00000500000000000000" pitchFamily="2" charset="-78"/>
                  <a:ea typeface="Avenir"/>
                  <a:cs typeface="Tajawal" panose="00000500000000000000" pitchFamily="2" charset="-78"/>
                  <a:sym typeface="Avenir"/>
                </a:rPr>
                <a:t>الإدارية</a:t>
              </a:r>
              <a:endParaRPr sz="3200" b="1" i="0" u="none" strike="noStrike" cap="none" dirty="0">
                <a:solidFill>
                  <a:srgbClr val="E3212B"/>
                </a:solidFill>
                <a:latin typeface="Tajawal" panose="00000500000000000000" pitchFamily="2" charset="-78"/>
                <a:ea typeface="Avenir"/>
                <a:cs typeface="Tajawal" panose="00000500000000000000" pitchFamily="2" charset="-78"/>
                <a:sym typeface="Avenir"/>
              </a:endParaRPr>
            </a:p>
          </p:txBody>
        </p:sp>
        <p:sp>
          <p:nvSpPr>
            <p:cNvPr id="26" name="Google Shape;811;p12">
              <a:extLst>
                <a:ext uri="{FF2B5EF4-FFF2-40B4-BE49-F238E27FC236}">
                  <a16:creationId xmlns:a16="http://schemas.microsoft.com/office/drawing/2014/main" id="{B0DF6010-FB4E-9F99-CE22-8331E483EACE}"/>
                </a:ext>
              </a:extLst>
            </p:cNvPr>
            <p:cNvSpPr txBox="1"/>
            <p:nvPr/>
          </p:nvSpPr>
          <p:spPr>
            <a:xfrm>
              <a:off x="2430842" y="4415261"/>
              <a:ext cx="1856071" cy="2512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 dirty="0" err="1">
                  <a:solidFill>
                    <a:srgbClr val="39A9E0"/>
                  </a:solidFill>
                  <a:latin typeface="Tajawal" panose="00000500000000000000" pitchFamily="2" charset="-78"/>
                  <a:ea typeface="Avenir"/>
                  <a:cs typeface="Tajawal" panose="00000500000000000000" pitchFamily="2" charset="-78"/>
                  <a:sym typeface="Avenir"/>
                </a:rPr>
                <a:t>المنصة</a:t>
              </a:r>
              <a:endParaRPr sz="3200" b="1" i="0" u="none" strike="noStrike" cap="none" dirty="0">
                <a:solidFill>
                  <a:srgbClr val="39A9E0"/>
                </a:solidFill>
                <a:latin typeface="Tajawal" panose="00000500000000000000" pitchFamily="2" charset="-78"/>
                <a:ea typeface="Avenir"/>
                <a:cs typeface="Tajawal" panose="00000500000000000000" pitchFamily="2" charset="-78"/>
                <a:sym typeface="Avenir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19E46F2-39C8-F44F-4756-F6643839EA77}"/>
                </a:ext>
              </a:extLst>
            </p:cNvPr>
            <p:cNvGrpSpPr/>
            <p:nvPr/>
          </p:nvGrpSpPr>
          <p:grpSpPr>
            <a:xfrm>
              <a:off x="931147" y="-24166"/>
              <a:ext cx="2984515" cy="6306413"/>
              <a:chOff x="6400354" y="-120149"/>
              <a:chExt cx="2984515" cy="6306413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C126EE73-68BE-C598-A36B-F853F22AF26B}"/>
                  </a:ext>
                </a:extLst>
              </p:cNvPr>
              <p:cNvGrpSpPr/>
              <p:nvPr/>
            </p:nvGrpSpPr>
            <p:grpSpPr>
              <a:xfrm>
                <a:off x="6534570" y="-120149"/>
                <a:ext cx="2716084" cy="6037982"/>
                <a:chOff x="7069560" y="-133350"/>
                <a:chExt cx="2716084" cy="6037982"/>
              </a:xfrm>
            </p:grpSpPr>
            <p:cxnSp>
              <p:nvCxnSpPr>
                <p:cNvPr id="34" name="Elbow Connector 18">
                  <a:extLst>
                    <a:ext uri="{FF2B5EF4-FFF2-40B4-BE49-F238E27FC236}">
                      <a16:creationId xmlns:a16="http://schemas.microsoft.com/office/drawing/2014/main" id="{48946F30-0D97-D8A0-9324-D62F6FBE4E87}"/>
                    </a:ext>
                  </a:extLst>
                </p:cNvPr>
                <p:cNvCxnSpPr/>
                <p:nvPr/>
              </p:nvCxnSpPr>
              <p:spPr>
                <a:xfrm rot="5400000">
                  <a:off x="7222112" y="559813"/>
                  <a:ext cx="2834126" cy="1447800"/>
                </a:xfrm>
                <a:prstGeom prst="bentConnector3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Elbow Connector 20">
                  <a:extLst>
                    <a:ext uri="{FF2B5EF4-FFF2-40B4-BE49-F238E27FC236}">
                      <a16:creationId xmlns:a16="http://schemas.microsoft.com/office/drawing/2014/main" id="{F3B77BA2-ABE5-33D2-C2D3-879051750719}"/>
                    </a:ext>
                  </a:extLst>
                </p:cNvPr>
                <p:cNvCxnSpPr/>
                <p:nvPr/>
              </p:nvCxnSpPr>
              <p:spPr>
                <a:xfrm rot="16200000" flipH="1">
                  <a:off x="7516741" y="2144698"/>
                  <a:ext cx="1987127" cy="1190059"/>
                </a:xfrm>
                <a:prstGeom prst="bentConnector3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Elbow Connector 24">
                  <a:extLst>
                    <a:ext uri="{FF2B5EF4-FFF2-40B4-BE49-F238E27FC236}">
                      <a16:creationId xmlns:a16="http://schemas.microsoft.com/office/drawing/2014/main" id="{F28A97BE-D250-DCE9-C26D-2AF346B55491}"/>
                    </a:ext>
                  </a:extLst>
                </p:cNvPr>
                <p:cNvCxnSpPr/>
                <p:nvPr/>
              </p:nvCxnSpPr>
              <p:spPr>
                <a:xfrm rot="5400000">
                  <a:off x="7902784" y="3552810"/>
                  <a:ext cx="1574435" cy="830664"/>
                </a:xfrm>
                <a:prstGeom prst="bentConnector3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Elbow Connector 83">
                  <a:extLst>
                    <a:ext uri="{FF2B5EF4-FFF2-40B4-BE49-F238E27FC236}">
                      <a16:creationId xmlns:a16="http://schemas.microsoft.com/office/drawing/2014/main" id="{EAC939AA-9479-FD90-1088-7550F4B517B5}"/>
                    </a:ext>
                  </a:extLst>
                </p:cNvPr>
                <p:cNvCxnSpPr>
                  <a:endCxn id="33" idx="0"/>
                </p:cNvCxnSpPr>
                <p:nvPr/>
              </p:nvCxnSpPr>
              <p:spPr>
                <a:xfrm rot="5400000">
                  <a:off x="6824648" y="4453638"/>
                  <a:ext cx="1695906" cy="1206081"/>
                </a:xfrm>
                <a:prstGeom prst="bentConnector3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Elbow Connector 84">
                  <a:extLst>
                    <a:ext uri="{FF2B5EF4-FFF2-40B4-BE49-F238E27FC236}">
                      <a16:creationId xmlns:a16="http://schemas.microsoft.com/office/drawing/2014/main" id="{AC6DC816-377D-E69E-F090-1663E197FCC0}"/>
                    </a:ext>
                  </a:extLst>
                </p:cNvPr>
                <p:cNvCxnSpPr>
                  <a:endCxn id="32" idx="0"/>
                </p:cNvCxnSpPr>
                <p:nvPr/>
              </p:nvCxnSpPr>
              <p:spPr>
                <a:xfrm rot="16200000" flipH="1">
                  <a:off x="8192094" y="4290799"/>
                  <a:ext cx="1676125" cy="1510974"/>
                </a:xfrm>
                <a:prstGeom prst="bentConnector3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5137D3BF-F8E0-7BED-0F1A-003371E2280A}"/>
                  </a:ext>
                </a:extLst>
              </p:cNvPr>
              <p:cNvSpPr/>
              <p:nvPr/>
            </p:nvSpPr>
            <p:spPr>
              <a:xfrm>
                <a:off x="7246069" y="1887715"/>
                <a:ext cx="268432" cy="268432"/>
              </a:xfrm>
              <a:prstGeom prst="ellipse">
                <a:avLst/>
              </a:prstGeom>
              <a:solidFill>
                <a:srgbClr val="39A9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39A9E0"/>
                  </a:solidFill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49B9A763-3A09-18A1-7AFE-E2C3DD5897FE}"/>
                  </a:ext>
                </a:extLst>
              </p:cNvPr>
              <p:cNvSpPr/>
              <p:nvPr/>
            </p:nvSpPr>
            <p:spPr>
              <a:xfrm>
                <a:off x="8415208" y="3144255"/>
                <a:ext cx="268431" cy="268432"/>
              </a:xfrm>
              <a:prstGeom prst="ellipse">
                <a:avLst/>
              </a:prstGeom>
              <a:solidFill>
                <a:srgbClr val="E3212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39A9E0"/>
                  </a:solidFill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5453D30C-B99C-A282-550A-C76E42F81148}"/>
                  </a:ext>
                </a:extLst>
              </p:cNvPr>
              <p:cNvSpPr/>
              <p:nvPr/>
            </p:nvSpPr>
            <p:spPr>
              <a:xfrm>
                <a:off x="7602032" y="4365913"/>
                <a:ext cx="268431" cy="26843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39A9E0"/>
                  </a:solidFill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751DD0D6-CF21-060E-F233-702564475671}"/>
                  </a:ext>
                </a:extLst>
              </p:cNvPr>
              <p:cNvSpPr/>
              <p:nvPr/>
            </p:nvSpPr>
            <p:spPr>
              <a:xfrm>
                <a:off x="9116437" y="5897550"/>
                <a:ext cx="268432" cy="268432"/>
              </a:xfrm>
              <a:prstGeom prst="ellipse">
                <a:avLst/>
              </a:prstGeom>
              <a:solidFill>
                <a:srgbClr val="E3212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39A9E0"/>
                  </a:solidFill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74EC9FB7-8E87-6FF7-3E80-2C4D477E0872}"/>
                  </a:ext>
                </a:extLst>
              </p:cNvPr>
              <p:cNvSpPr/>
              <p:nvPr/>
            </p:nvSpPr>
            <p:spPr>
              <a:xfrm>
                <a:off x="6400354" y="5917832"/>
                <a:ext cx="268432" cy="268432"/>
              </a:xfrm>
              <a:prstGeom prst="ellipse">
                <a:avLst/>
              </a:prstGeom>
              <a:solidFill>
                <a:srgbClr val="39A9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39A9E0"/>
                  </a:solidFill>
                </a:endParaRPr>
              </a:p>
            </p:txBody>
          </p:sp>
        </p:grpSp>
      </p:grpSp>
      <p:sp>
        <p:nvSpPr>
          <p:cNvPr id="3" name="01">
            <a:extLst>
              <a:ext uri="{FF2B5EF4-FFF2-40B4-BE49-F238E27FC236}">
                <a16:creationId xmlns:a16="http://schemas.microsoft.com/office/drawing/2014/main" id="{25F15F1B-52A0-C9BF-70F9-C2C24194A9CF}"/>
              </a:ext>
            </a:extLst>
          </p:cNvPr>
          <p:cNvSpPr/>
          <p:nvPr/>
        </p:nvSpPr>
        <p:spPr>
          <a:xfrm>
            <a:off x="12298242" y="786712"/>
            <a:ext cx="281257" cy="281257"/>
          </a:xfrm>
          <a:prstGeom prst="donut">
            <a:avLst/>
          </a:prstGeom>
          <a:solidFill>
            <a:srgbClr val="E321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E3212B"/>
              </a:solidFill>
            </a:endParaRPr>
          </a:p>
        </p:txBody>
      </p:sp>
      <p:sp>
        <p:nvSpPr>
          <p:cNvPr id="5" name="02">
            <a:extLst>
              <a:ext uri="{FF2B5EF4-FFF2-40B4-BE49-F238E27FC236}">
                <a16:creationId xmlns:a16="http://schemas.microsoft.com/office/drawing/2014/main" id="{3F73EA2C-E838-6C17-5360-B81CF8940081}"/>
              </a:ext>
            </a:extLst>
          </p:cNvPr>
          <p:cNvSpPr/>
          <p:nvPr/>
        </p:nvSpPr>
        <p:spPr>
          <a:xfrm>
            <a:off x="12298242" y="5930659"/>
            <a:ext cx="281257" cy="281257"/>
          </a:xfrm>
          <a:prstGeom prst="donut">
            <a:avLst/>
          </a:prstGeom>
          <a:solidFill>
            <a:srgbClr val="39A9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39A9E0"/>
              </a:solidFill>
            </a:endParaRPr>
          </a:p>
        </p:txBody>
      </p:sp>
      <p:sp>
        <p:nvSpPr>
          <p:cNvPr id="7" name="03">
            <a:extLst>
              <a:ext uri="{FF2B5EF4-FFF2-40B4-BE49-F238E27FC236}">
                <a16:creationId xmlns:a16="http://schemas.microsoft.com/office/drawing/2014/main" id="{61D88F06-2A48-47DB-F41A-8FFA8842CE77}"/>
              </a:ext>
            </a:extLst>
          </p:cNvPr>
          <p:cNvSpPr/>
          <p:nvPr/>
        </p:nvSpPr>
        <p:spPr>
          <a:xfrm>
            <a:off x="522680" y="-303354"/>
            <a:ext cx="281257" cy="281257"/>
          </a:xfrm>
          <a:prstGeom prst="don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E3212B"/>
              </a:solidFill>
            </a:endParaRPr>
          </a:p>
        </p:txBody>
      </p:sp>
      <p:sp>
        <p:nvSpPr>
          <p:cNvPr id="9" name="04">
            <a:extLst>
              <a:ext uri="{FF2B5EF4-FFF2-40B4-BE49-F238E27FC236}">
                <a16:creationId xmlns:a16="http://schemas.microsoft.com/office/drawing/2014/main" id="{9F9AB5E7-D22B-784F-D821-D3DB602B3AF1}"/>
              </a:ext>
            </a:extLst>
          </p:cNvPr>
          <p:cNvSpPr/>
          <p:nvPr/>
        </p:nvSpPr>
        <p:spPr>
          <a:xfrm>
            <a:off x="-315249" y="4162051"/>
            <a:ext cx="281257" cy="281257"/>
          </a:xfrm>
          <a:prstGeom prst="donut">
            <a:avLst/>
          </a:prstGeom>
          <a:solidFill>
            <a:srgbClr val="39A9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2" name="05">
            <a:extLst>
              <a:ext uri="{FF2B5EF4-FFF2-40B4-BE49-F238E27FC236}">
                <a16:creationId xmlns:a16="http://schemas.microsoft.com/office/drawing/2014/main" id="{9469A2E5-E26C-686A-E2E9-7F0A9BA4E7D0}"/>
              </a:ext>
            </a:extLst>
          </p:cNvPr>
          <p:cNvSpPr/>
          <p:nvPr/>
        </p:nvSpPr>
        <p:spPr>
          <a:xfrm>
            <a:off x="1124092" y="6884615"/>
            <a:ext cx="281257" cy="281257"/>
          </a:xfrm>
          <a:prstGeom prst="donut">
            <a:avLst/>
          </a:prstGeom>
          <a:solidFill>
            <a:srgbClr val="E321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E321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547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F9E0DE-9D5E-2846-CB5F-975FF47DF4B9}"/>
              </a:ext>
            </a:extLst>
          </p:cNvPr>
          <p:cNvSpPr txBox="1"/>
          <p:nvPr/>
        </p:nvSpPr>
        <p:spPr>
          <a:xfrm>
            <a:off x="2537012" y="733184"/>
            <a:ext cx="71179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LB" sz="4000" b="0" i="0" dirty="0">
                <a:solidFill>
                  <a:srgbClr val="39A9E0"/>
                </a:solidFill>
                <a:effectLst/>
                <a:latin typeface="Tajawal Black" panose="00000500000000000000" pitchFamily="2" charset="-78"/>
                <a:cs typeface="Tajawal Black" panose="00000500000000000000" pitchFamily="2" charset="-78"/>
              </a:rPr>
              <a:t>التطوع: قطع اللغز لتكوين </a:t>
            </a:r>
            <a:r>
              <a:rPr lang="ar-LB" sz="4000" b="0" i="0" dirty="0">
                <a:solidFill>
                  <a:srgbClr val="E3212B"/>
                </a:solidFill>
                <a:effectLst/>
                <a:latin typeface="Tajawal Black" panose="00000500000000000000" pitchFamily="2" charset="-78"/>
                <a:cs typeface="Tajawal Black" panose="00000500000000000000" pitchFamily="2" charset="-78"/>
              </a:rPr>
              <a:t>الصورة الكاملة</a:t>
            </a:r>
            <a:endParaRPr lang="en-US" sz="4000" b="1" spc="300" dirty="0">
              <a:solidFill>
                <a:srgbClr val="E3212B"/>
              </a:solidFill>
              <a:latin typeface="Tajawal Black" panose="00000500000000000000" pitchFamily="2" charset="-78"/>
              <a:cs typeface="Tajawal Black" panose="00000500000000000000" pitchFamily="2" charset="-78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0D0AA06-5091-2008-3838-552476453AAA}"/>
              </a:ext>
            </a:extLst>
          </p:cNvPr>
          <p:cNvGrpSpPr/>
          <p:nvPr/>
        </p:nvGrpSpPr>
        <p:grpSpPr>
          <a:xfrm>
            <a:off x="4419808" y="2946656"/>
            <a:ext cx="3352384" cy="3206108"/>
            <a:chOff x="4555639" y="2384227"/>
            <a:chExt cx="3352384" cy="3206108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D28EB2D-0BE9-4D32-C6C9-D908B6A5BF7E}"/>
                </a:ext>
              </a:extLst>
            </p:cNvPr>
            <p:cNvSpPr/>
            <p:nvPr/>
          </p:nvSpPr>
          <p:spPr>
            <a:xfrm>
              <a:off x="6134858" y="2384227"/>
              <a:ext cx="1773165" cy="1589564"/>
            </a:xfrm>
            <a:custGeom>
              <a:avLst/>
              <a:gdLst>
                <a:gd name="connsiteX0" fmla="*/ 55552 w 544792"/>
                <a:gd name="connsiteY0" fmla="*/ 344883 h 488382"/>
                <a:gd name="connsiteX1" fmla="*/ 55552 w 544792"/>
                <a:gd name="connsiteY1" fmla="*/ 344883 h 488382"/>
                <a:gd name="connsiteX2" fmla="*/ 136020 w 544792"/>
                <a:gd name="connsiteY2" fmla="*/ 378185 h 488382"/>
                <a:gd name="connsiteX3" fmla="*/ 236846 w 544792"/>
                <a:gd name="connsiteY3" fmla="*/ 287771 h 488382"/>
                <a:gd name="connsiteX4" fmla="*/ 320111 w 544792"/>
                <a:gd name="connsiteY4" fmla="*/ 346741 h 488382"/>
                <a:gd name="connsiteX5" fmla="*/ 303388 w 544792"/>
                <a:gd name="connsiteY5" fmla="*/ 447505 h 488382"/>
                <a:gd name="connsiteX6" fmla="*/ 400293 w 544792"/>
                <a:gd name="connsiteY6" fmla="*/ 487668 h 488382"/>
                <a:gd name="connsiteX7" fmla="*/ 402008 w 544792"/>
                <a:gd name="connsiteY7" fmla="*/ 488382 h 488382"/>
                <a:gd name="connsiteX8" fmla="*/ 544792 w 544792"/>
                <a:gd name="connsiteY8" fmla="*/ 142927 h 488382"/>
                <a:gd name="connsiteX9" fmla="*/ 198337 w 544792"/>
                <a:gd name="connsiteY9" fmla="*/ 0 h 488382"/>
                <a:gd name="connsiteX10" fmla="*/ 144453 w 544792"/>
                <a:gd name="connsiteY10" fmla="*/ 132494 h 488382"/>
                <a:gd name="connsiteX11" fmla="*/ 144453 w 544792"/>
                <a:gd name="connsiteY11" fmla="*/ 132494 h 488382"/>
                <a:gd name="connsiteX12" fmla="*/ 140308 w 544792"/>
                <a:gd name="connsiteY12" fmla="*/ 142355 h 488382"/>
                <a:gd name="connsiteX13" fmla="*/ 139165 w 544792"/>
                <a:gd name="connsiteY13" fmla="*/ 137782 h 488382"/>
                <a:gd name="connsiteX14" fmla="*/ 42260 w 544792"/>
                <a:gd name="connsiteY14" fmla="*/ 97619 h 488382"/>
                <a:gd name="connsiteX15" fmla="*/ 4099 w 544792"/>
                <a:gd name="connsiteY15" fmla="*/ 133780 h 488382"/>
                <a:gd name="connsiteX16" fmla="*/ 49822 w 544792"/>
                <a:gd name="connsiteY16" fmla="*/ 227972 h 488382"/>
                <a:gd name="connsiteX17" fmla="*/ 102433 w 544792"/>
                <a:gd name="connsiteY17" fmla="*/ 226397 h 488382"/>
                <a:gd name="connsiteX18" fmla="*/ 107006 w 544792"/>
                <a:gd name="connsiteY18" fmla="*/ 224539 h 488382"/>
                <a:gd name="connsiteX19" fmla="*/ 104291 w 544792"/>
                <a:gd name="connsiteY19" fmla="*/ 231113 h 488382"/>
                <a:gd name="connsiteX20" fmla="*/ 104291 w 544792"/>
                <a:gd name="connsiteY20" fmla="*/ 231113 h 488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44792" h="488382">
                  <a:moveTo>
                    <a:pt x="55552" y="344883"/>
                  </a:moveTo>
                  <a:lnTo>
                    <a:pt x="55552" y="344883"/>
                  </a:lnTo>
                  <a:lnTo>
                    <a:pt x="136020" y="378185"/>
                  </a:lnTo>
                  <a:cubicBezTo>
                    <a:pt x="138895" y="325377"/>
                    <a:pt x="184035" y="284897"/>
                    <a:pt x="236846" y="287771"/>
                  </a:cubicBezTo>
                  <a:cubicBezTo>
                    <a:pt x="273634" y="289773"/>
                    <a:pt x="306011" y="312703"/>
                    <a:pt x="320111" y="346741"/>
                  </a:cubicBezTo>
                  <a:cubicBezTo>
                    <a:pt x="333753" y="380821"/>
                    <a:pt x="327307" y="419659"/>
                    <a:pt x="303388" y="447505"/>
                  </a:cubicBezTo>
                  <a:lnTo>
                    <a:pt x="400293" y="487668"/>
                  </a:lnTo>
                  <a:lnTo>
                    <a:pt x="402008" y="488382"/>
                  </a:lnTo>
                  <a:lnTo>
                    <a:pt x="544792" y="142927"/>
                  </a:lnTo>
                  <a:lnTo>
                    <a:pt x="198337" y="0"/>
                  </a:lnTo>
                  <a:lnTo>
                    <a:pt x="144453" y="132494"/>
                  </a:lnTo>
                  <a:lnTo>
                    <a:pt x="144453" y="132494"/>
                  </a:lnTo>
                  <a:lnTo>
                    <a:pt x="140308" y="142355"/>
                  </a:lnTo>
                  <a:lnTo>
                    <a:pt x="139165" y="137782"/>
                  </a:lnTo>
                  <a:cubicBezTo>
                    <a:pt x="123433" y="99995"/>
                    <a:pt x="80110" y="82039"/>
                    <a:pt x="42260" y="97619"/>
                  </a:cubicBezTo>
                  <a:cubicBezTo>
                    <a:pt x="25666" y="104784"/>
                    <a:pt x="12145" y="117595"/>
                    <a:pt x="4099" y="133780"/>
                  </a:cubicBezTo>
                  <a:cubicBezTo>
                    <a:pt x="-9285" y="172416"/>
                    <a:pt x="11185" y="214588"/>
                    <a:pt x="49822" y="227972"/>
                  </a:cubicBezTo>
                  <a:cubicBezTo>
                    <a:pt x="66959" y="233909"/>
                    <a:pt x="85680" y="233349"/>
                    <a:pt x="102433" y="226397"/>
                  </a:cubicBezTo>
                  <a:lnTo>
                    <a:pt x="107006" y="224539"/>
                  </a:lnTo>
                  <a:lnTo>
                    <a:pt x="104291" y="231113"/>
                  </a:lnTo>
                  <a:lnTo>
                    <a:pt x="104291" y="231113"/>
                  </a:lnTo>
                  <a:close/>
                </a:path>
              </a:pathLst>
            </a:custGeom>
            <a:solidFill>
              <a:srgbClr val="6FBE44"/>
            </a:solidFill>
            <a:ln w="142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Raleway" pitchFamily="2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E68EBBD-ECCF-8F58-A186-CC02AE21034F}"/>
                </a:ext>
              </a:extLst>
            </p:cNvPr>
            <p:cNvSpPr/>
            <p:nvPr/>
          </p:nvSpPr>
          <p:spPr>
            <a:xfrm>
              <a:off x="4633995" y="4380835"/>
              <a:ext cx="1723569" cy="1209500"/>
            </a:xfrm>
            <a:custGeom>
              <a:avLst/>
              <a:gdLst>
                <a:gd name="connsiteX0" fmla="*/ 480521 w 529554"/>
                <a:gd name="connsiteY0" fmla="*/ 238403 h 371610"/>
                <a:gd name="connsiteX1" fmla="*/ 525918 w 529554"/>
                <a:gd name="connsiteY1" fmla="*/ 148107 h 371610"/>
                <a:gd name="connsiteX2" fmla="*/ 435622 w 529554"/>
                <a:gd name="connsiteY2" fmla="*/ 102710 h 371610"/>
                <a:gd name="connsiteX3" fmla="*/ 400196 w 529554"/>
                <a:gd name="connsiteY3" fmla="*/ 128634 h 371610"/>
                <a:gd name="connsiteX4" fmla="*/ 400196 w 529554"/>
                <a:gd name="connsiteY4" fmla="*/ 0 h 371610"/>
                <a:gd name="connsiteX5" fmla="*/ 313439 w 529554"/>
                <a:gd name="connsiteY5" fmla="*/ 0 h 371610"/>
                <a:gd name="connsiteX6" fmla="*/ 314440 w 529554"/>
                <a:gd name="connsiteY6" fmla="*/ 14293 h 371610"/>
                <a:gd name="connsiteX7" fmla="*/ 200098 w 529554"/>
                <a:gd name="connsiteY7" fmla="*/ 128634 h 371610"/>
                <a:gd name="connsiteX8" fmla="*/ 85756 w 529554"/>
                <a:gd name="connsiteY8" fmla="*/ 14293 h 371610"/>
                <a:gd name="connsiteX9" fmla="*/ 86757 w 529554"/>
                <a:gd name="connsiteY9" fmla="*/ 0 h 371610"/>
                <a:gd name="connsiteX10" fmla="*/ 0 w 529554"/>
                <a:gd name="connsiteY10" fmla="*/ 0 h 371610"/>
                <a:gd name="connsiteX11" fmla="*/ 0 w 529554"/>
                <a:gd name="connsiteY11" fmla="*/ 371611 h 371610"/>
                <a:gd name="connsiteX12" fmla="*/ 400196 w 529554"/>
                <a:gd name="connsiteY12" fmla="*/ 371611 h 371610"/>
                <a:gd name="connsiteX13" fmla="*/ 400196 w 529554"/>
                <a:gd name="connsiteY13" fmla="*/ 214391 h 371610"/>
                <a:gd name="connsiteX14" fmla="*/ 405342 w 529554"/>
                <a:gd name="connsiteY14" fmla="*/ 220680 h 371610"/>
                <a:gd name="connsiteX15" fmla="*/ 408057 w 529554"/>
                <a:gd name="connsiteY15" fmla="*/ 224825 h 371610"/>
                <a:gd name="connsiteX16" fmla="*/ 471660 w 529554"/>
                <a:gd name="connsiteY16" fmla="*/ 241261 h 371610"/>
                <a:gd name="connsiteX17" fmla="*/ 478663 w 529554"/>
                <a:gd name="connsiteY17" fmla="*/ 239117 h 37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29554" h="371610">
                  <a:moveTo>
                    <a:pt x="480521" y="238403"/>
                  </a:moveTo>
                  <a:cubicBezTo>
                    <a:pt x="517991" y="226004"/>
                    <a:pt x="538317" y="185577"/>
                    <a:pt x="525918" y="148107"/>
                  </a:cubicBezTo>
                  <a:cubicBezTo>
                    <a:pt x="513519" y="110637"/>
                    <a:pt x="473092" y="90313"/>
                    <a:pt x="435622" y="102710"/>
                  </a:cubicBezTo>
                  <a:cubicBezTo>
                    <a:pt x="421387" y="107421"/>
                    <a:pt x="408992" y="116490"/>
                    <a:pt x="400196" y="128634"/>
                  </a:cubicBezTo>
                  <a:lnTo>
                    <a:pt x="400196" y="0"/>
                  </a:lnTo>
                  <a:lnTo>
                    <a:pt x="313439" y="0"/>
                  </a:lnTo>
                  <a:cubicBezTo>
                    <a:pt x="314067" y="4739"/>
                    <a:pt x="314401" y="9512"/>
                    <a:pt x="314440" y="14293"/>
                  </a:cubicBezTo>
                  <a:cubicBezTo>
                    <a:pt x="314440" y="77442"/>
                    <a:pt x="263248" y="128634"/>
                    <a:pt x="200098" y="128634"/>
                  </a:cubicBezTo>
                  <a:cubicBezTo>
                    <a:pt x="136949" y="128634"/>
                    <a:pt x="85756" y="77442"/>
                    <a:pt x="85756" y="14293"/>
                  </a:cubicBezTo>
                  <a:cubicBezTo>
                    <a:pt x="85795" y="9512"/>
                    <a:pt x="86129" y="4739"/>
                    <a:pt x="86757" y="0"/>
                  </a:cubicBezTo>
                  <a:lnTo>
                    <a:pt x="0" y="0"/>
                  </a:lnTo>
                  <a:lnTo>
                    <a:pt x="0" y="371611"/>
                  </a:lnTo>
                  <a:lnTo>
                    <a:pt x="400196" y="371611"/>
                  </a:lnTo>
                  <a:lnTo>
                    <a:pt x="400196" y="214391"/>
                  </a:lnTo>
                  <a:cubicBezTo>
                    <a:pt x="401790" y="216585"/>
                    <a:pt x="403508" y="218684"/>
                    <a:pt x="405342" y="220680"/>
                  </a:cubicBezTo>
                  <a:cubicBezTo>
                    <a:pt x="406112" y="222145"/>
                    <a:pt x="407021" y="223532"/>
                    <a:pt x="408057" y="224825"/>
                  </a:cubicBezTo>
                  <a:cubicBezTo>
                    <a:pt x="424951" y="241002"/>
                    <a:pt x="449043" y="247230"/>
                    <a:pt x="471660" y="241261"/>
                  </a:cubicBezTo>
                  <a:cubicBezTo>
                    <a:pt x="474089" y="241261"/>
                    <a:pt x="476376" y="239832"/>
                    <a:pt x="478663" y="239117"/>
                  </a:cubicBezTo>
                  <a:close/>
                </a:path>
              </a:pathLst>
            </a:custGeom>
            <a:solidFill>
              <a:srgbClr val="39A9E0"/>
            </a:solidFill>
            <a:ln w="142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Raleway" pitchFamily="2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BF0101D-CA15-7A43-2D40-920A9033C72B}"/>
                </a:ext>
              </a:extLst>
            </p:cNvPr>
            <p:cNvSpPr/>
            <p:nvPr/>
          </p:nvSpPr>
          <p:spPr>
            <a:xfrm>
              <a:off x="6076093" y="3964076"/>
              <a:ext cx="1209500" cy="1625331"/>
            </a:xfrm>
            <a:custGeom>
              <a:avLst/>
              <a:gdLst>
                <a:gd name="connsiteX0" fmla="*/ 214391 w 371610"/>
                <a:gd name="connsiteY0" fmla="*/ 127760 h 499371"/>
                <a:gd name="connsiteX1" fmla="*/ 220680 w 371610"/>
                <a:gd name="connsiteY1" fmla="*/ 122472 h 499371"/>
                <a:gd name="connsiteX2" fmla="*/ 224824 w 371610"/>
                <a:gd name="connsiteY2" fmla="*/ 119756 h 499371"/>
                <a:gd name="connsiteX3" fmla="*/ 239975 w 371610"/>
                <a:gd name="connsiteY3" fmla="*/ 49579 h 499371"/>
                <a:gd name="connsiteX4" fmla="*/ 239975 w 371610"/>
                <a:gd name="connsiteY4" fmla="*/ 47435 h 499371"/>
                <a:gd name="connsiteX5" fmla="*/ 148631 w 371610"/>
                <a:gd name="connsiteY5" fmla="*/ 4187 h 499371"/>
                <a:gd name="connsiteX6" fmla="*/ 105383 w 371610"/>
                <a:gd name="connsiteY6" fmla="*/ 95530 h 499371"/>
                <a:gd name="connsiteX7" fmla="*/ 128634 w 371610"/>
                <a:gd name="connsiteY7" fmla="*/ 127760 h 499371"/>
                <a:gd name="connsiteX8" fmla="*/ 0 w 371610"/>
                <a:gd name="connsiteY8" fmla="*/ 127760 h 499371"/>
                <a:gd name="connsiteX9" fmla="*/ 0 w 371610"/>
                <a:gd name="connsiteY9" fmla="*/ 186360 h 499371"/>
                <a:gd name="connsiteX10" fmla="*/ 14293 w 371610"/>
                <a:gd name="connsiteY10" fmla="*/ 185503 h 499371"/>
                <a:gd name="connsiteX11" fmla="*/ 128634 w 371610"/>
                <a:gd name="connsiteY11" fmla="*/ 299845 h 499371"/>
                <a:gd name="connsiteX12" fmla="*/ 14293 w 371610"/>
                <a:gd name="connsiteY12" fmla="*/ 414186 h 499371"/>
                <a:gd name="connsiteX13" fmla="*/ 0 w 371610"/>
                <a:gd name="connsiteY13" fmla="*/ 413186 h 499371"/>
                <a:gd name="connsiteX14" fmla="*/ 0 w 371610"/>
                <a:gd name="connsiteY14" fmla="*/ 499371 h 499371"/>
                <a:gd name="connsiteX15" fmla="*/ 371611 w 371610"/>
                <a:gd name="connsiteY15" fmla="*/ 499371 h 499371"/>
                <a:gd name="connsiteX16" fmla="*/ 371611 w 371610"/>
                <a:gd name="connsiteY16" fmla="*/ 127760 h 49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1610" h="499371">
                  <a:moveTo>
                    <a:pt x="214391" y="127760"/>
                  </a:moveTo>
                  <a:cubicBezTo>
                    <a:pt x="216609" y="126147"/>
                    <a:pt x="218710" y="124380"/>
                    <a:pt x="220680" y="122472"/>
                  </a:cubicBezTo>
                  <a:cubicBezTo>
                    <a:pt x="222240" y="121876"/>
                    <a:pt x="223655" y="120950"/>
                    <a:pt x="224824" y="119756"/>
                  </a:cubicBezTo>
                  <a:cubicBezTo>
                    <a:pt x="242393" y="100929"/>
                    <a:pt x="248210" y="73978"/>
                    <a:pt x="239975" y="49579"/>
                  </a:cubicBezTo>
                  <a:lnTo>
                    <a:pt x="239975" y="47435"/>
                  </a:lnTo>
                  <a:cubicBezTo>
                    <a:pt x="226694" y="10268"/>
                    <a:pt x="185798" y="-9094"/>
                    <a:pt x="148631" y="4187"/>
                  </a:cubicBezTo>
                  <a:cubicBezTo>
                    <a:pt x="111465" y="17468"/>
                    <a:pt x="92102" y="58363"/>
                    <a:pt x="105383" y="95530"/>
                  </a:cubicBezTo>
                  <a:cubicBezTo>
                    <a:pt x="109930" y="108256"/>
                    <a:pt x="117992" y="119432"/>
                    <a:pt x="128634" y="127760"/>
                  </a:cubicBezTo>
                  <a:lnTo>
                    <a:pt x="0" y="127760"/>
                  </a:lnTo>
                  <a:lnTo>
                    <a:pt x="0" y="186360"/>
                  </a:lnTo>
                  <a:cubicBezTo>
                    <a:pt x="4742" y="185786"/>
                    <a:pt x="9516" y="185500"/>
                    <a:pt x="14293" y="185503"/>
                  </a:cubicBezTo>
                  <a:cubicBezTo>
                    <a:pt x="77442" y="185503"/>
                    <a:pt x="128634" y="236695"/>
                    <a:pt x="128634" y="299845"/>
                  </a:cubicBezTo>
                  <a:cubicBezTo>
                    <a:pt x="128634" y="362994"/>
                    <a:pt x="77442" y="414186"/>
                    <a:pt x="14293" y="414186"/>
                  </a:cubicBezTo>
                  <a:cubicBezTo>
                    <a:pt x="9513" y="414142"/>
                    <a:pt x="4739" y="413809"/>
                    <a:pt x="0" y="413186"/>
                  </a:cubicBezTo>
                  <a:lnTo>
                    <a:pt x="0" y="499371"/>
                  </a:lnTo>
                  <a:lnTo>
                    <a:pt x="371611" y="499371"/>
                  </a:lnTo>
                  <a:lnTo>
                    <a:pt x="371611" y="127760"/>
                  </a:lnTo>
                  <a:close/>
                </a:path>
              </a:pathLst>
            </a:custGeom>
            <a:solidFill>
              <a:srgbClr val="E3212B"/>
            </a:solidFill>
            <a:ln w="142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Raleway" pitchFamily="2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77F550C-2DB2-CB34-2202-1EF095ED1621}"/>
                </a:ext>
              </a:extLst>
            </p:cNvPr>
            <p:cNvSpPr/>
            <p:nvPr/>
          </p:nvSpPr>
          <p:spPr>
            <a:xfrm>
              <a:off x="4633995" y="2937806"/>
              <a:ext cx="1302540" cy="1721213"/>
            </a:xfrm>
            <a:custGeom>
              <a:avLst/>
              <a:gdLst>
                <a:gd name="connsiteX0" fmla="*/ 400196 w 400196"/>
                <a:gd name="connsiteY0" fmla="*/ 148358 h 528830"/>
                <a:gd name="connsiteX1" fmla="*/ 400196 w 400196"/>
                <a:gd name="connsiteY1" fmla="*/ 0 h 528830"/>
                <a:gd name="connsiteX2" fmla="*/ 0 w 400196"/>
                <a:gd name="connsiteY2" fmla="*/ 0 h 528830"/>
                <a:gd name="connsiteX3" fmla="*/ 0 w 400196"/>
                <a:gd name="connsiteY3" fmla="*/ 400196 h 528830"/>
                <a:gd name="connsiteX4" fmla="*/ 157220 w 400196"/>
                <a:gd name="connsiteY4" fmla="*/ 400196 h 528830"/>
                <a:gd name="connsiteX5" fmla="*/ 128634 w 400196"/>
                <a:gd name="connsiteY5" fmla="*/ 457367 h 528830"/>
                <a:gd name="connsiteX6" fmla="*/ 200098 w 400196"/>
                <a:gd name="connsiteY6" fmla="*/ 528831 h 528830"/>
                <a:gd name="connsiteX7" fmla="*/ 271562 w 400196"/>
                <a:gd name="connsiteY7" fmla="*/ 457367 h 528830"/>
                <a:gd name="connsiteX8" fmla="*/ 242976 w 400196"/>
                <a:gd name="connsiteY8" fmla="*/ 400196 h 528830"/>
                <a:gd name="connsiteX9" fmla="*/ 400196 w 400196"/>
                <a:gd name="connsiteY9" fmla="*/ 400196 h 528830"/>
                <a:gd name="connsiteX10" fmla="*/ 400196 w 400196"/>
                <a:gd name="connsiteY10" fmla="*/ 253267 h 528830"/>
                <a:gd name="connsiteX11" fmla="*/ 290857 w 400196"/>
                <a:gd name="connsiteY11" fmla="*/ 253267 h 528830"/>
                <a:gd name="connsiteX12" fmla="*/ 289633 w 400196"/>
                <a:gd name="connsiteY12" fmla="*/ 149582 h 528830"/>
                <a:gd name="connsiteX13" fmla="*/ 290857 w 400196"/>
                <a:gd name="connsiteY13" fmla="*/ 148358 h 528830"/>
                <a:gd name="connsiteX14" fmla="*/ 400196 w 400196"/>
                <a:gd name="connsiteY14" fmla="*/ 148358 h 52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00196" h="528830">
                  <a:moveTo>
                    <a:pt x="400196" y="148358"/>
                  </a:moveTo>
                  <a:lnTo>
                    <a:pt x="400196" y="0"/>
                  </a:lnTo>
                  <a:lnTo>
                    <a:pt x="0" y="0"/>
                  </a:lnTo>
                  <a:lnTo>
                    <a:pt x="0" y="400196"/>
                  </a:lnTo>
                  <a:lnTo>
                    <a:pt x="157220" y="400196"/>
                  </a:lnTo>
                  <a:cubicBezTo>
                    <a:pt x="139225" y="413693"/>
                    <a:pt x="128634" y="434873"/>
                    <a:pt x="128634" y="457367"/>
                  </a:cubicBezTo>
                  <a:cubicBezTo>
                    <a:pt x="128634" y="496835"/>
                    <a:pt x="160630" y="528831"/>
                    <a:pt x="200098" y="528831"/>
                  </a:cubicBezTo>
                  <a:cubicBezTo>
                    <a:pt x="239566" y="528831"/>
                    <a:pt x="271562" y="496835"/>
                    <a:pt x="271562" y="457367"/>
                  </a:cubicBezTo>
                  <a:cubicBezTo>
                    <a:pt x="271562" y="434873"/>
                    <a:pt x="260971" y="413693"/>
                    <a:pt x="242976" y="400196"/>
                  </a:cubicBezTo>
                  <a:lnTo>
                    <a:pt x="400196" y="400196"/>
                  </a:lnTo>
                  <a:lnTo>
                    <a:pt x="400196" y="253267"/>
                  </a:lnTo>
                  <a:cubicBezTo>
                    <a:pt x="369457" y="282111"/>
                    <a:pt x="321596" y="282111"/>
                    <a:pt x="290857" y="253267"/>
                  </a:cubicBezTo>
                  <a:cubicBezTo>
                    <a:pt x="261887" y="224973"/>
                    <a:pt x="261340" y="178552"/>
                    <a:pt x="289633" y="149582"/>
                  </a:cubicBezTo>
                  <a:cubicBezTo>
                    <a:pt x="290036" y="149169"/>
                    <a:pt x="290444" y="148762"/>
                    <a:pt x="290857" y="148358"/>
                  </a:cubicBezTo>
                  <a:cubicBezTo>
                    <a:pt x="321596" y="119514"/>
                    <a:pt x="369457" y="119514"/>
                    <a:pt x="400196" y="148358"/>
                  </a:cubicBezTo>
                  <a:close/>
                </a:path>
              </a:pathLst>
            </a:custGeom>
            <a:solidFill>
              <a:srgbClr val="E3212B"/>
            </a:solidFill>
            <a:ln w="142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Raleway" pitchFamily="2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59D6748-1F0C-1C10-3DF2-CFF993582EB6}"/>
                </a:ext>
              </a:extLst>
            </p:cNvPr>
            <p:cNvSpPr txBox="1"/>
            <p:nvPr/>
          </p:nvSpPr>
          <p:spPr>
            <a:xfrm>
              <a:off x="4703715" y="4712120"/>
              <a:ext cx="11349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spc="300" dirty="0">
                  <a:solidFill>
                    <a:schemeClr val="bg1"/>
                  </a:solidFill>
                  <a:latin typeface="Raleway" pitchFamily="2" charset="0"/>
                </a:rPr>
                <a:t>02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45C53B3-7F5A-EC05-CA86-7ADC6765FC30}"/>
                </a:ext>
              </a:extLst>
            </p:cNvPr>
            <p:cNvSpPr txBox="1"/>
            <p:nvPr/>
          </p:nvSpPr>
          <p:spPr>
            <a:xfrm>
              <a:off x="4555639" y="3172366"/>
              <a:ext cx="11349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spc="300" dirty="0">
                  <a:solidFill>
                    <a:schemeClr val="bg1"/>
                  </a:solidFill>
                  <a:latin typeface="Raleway" pitchFamily="2" charset="0"/>
                </a:rPr>
                <a:t>01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728E2D5-5FFD-FE1E-21C4-AFDC11637CC6}"/>
                </a:ext>
              </a:extLst>
            </p:cNvPr>
            <p:cNvSpPr txBox="1"/>
            <p:nvPr/>
          </p:nvSpPr>
          <p:spPr>
            <a:xfrm>
              <a:off x="6555557" y="2662588"/>
              <a:ext cx="11349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spc="300" dirty="0">
                  <a:solidFill>
                    <a:schemeClr val="bg1"/>
                  </a:solidFill>
                  <a:latin typeface="Raleway" pitchFamily="2" charset="0"/>
                </a:rPr>
                <a:t>03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FAF2921-2208-745F-DC0B-25F863724BB6}"/>
                </a:ext>
              </a:extLst>
            </p:cNvPr>
            <p:cNvSpPr txBox="1"/>
            <p:nvPr/>
          </p:nvSpPr>
          <p:spPr>
            <a:xfrm>
              <a:off x="6308942" y="4570199"/>
              <a:ext cx="11349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spc="300" dirty="0">
                  <a:solidFill>
                    <a:schemeClr val="bg1"/>
                  </a:solidFill>
                  <a:latin typeface="Raleway" pitchFamily="2" charset="0"/>
                </a:rPr>
                <a:t>04</a:t>
              </a:r>
            </a:p>
          </p:txBody>
        </p:sp>
      </p:grpSp>
      <p:pic>
        <p:nvPicPr>
          <p:cNvPr id="8" name="Google Shape;433;p44" descr="Icon&#10;&#10;Description automatically generated with low confidence">
            <a:extLst>
              <a:ext uri="{FF2B5EF4-FFF2-40B4-BE49-F238E27FC236}">
                <a16:creationId xmlns:a16="http://schemas.microsoft.com/office/drawing/2014/main" id="{1E251C71-D277-3026-64F8-9B4AE8BCAFD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56936" y="-24166"/>
            <a:ext cx="1645747" cy="93846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01TextBox 16">
            <a:extLst>
              <a:ext uri="{FF2B5EF4-FFF2-40B4-BE49-F238E27FC236}">
                <a16:creationId xmlns:a16="http://schemas.microsoft.com/office/drawing/2014/main" id="{8679739D-937E-0C7E-61A8-9A7DEEC3BBA9}"/>
              </a:ext>
            </a:extLst>
          </p:cNvPr>
          <p:cNvSpPr txBox="1"/>
          <p:nvPr/>
        </p:nvSpPr>
        <p:spPr>
          <a:xfrm>
            <a:off x="8473488" y="3069351"/>
            <a:ext cx="1983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LB" sz="2000" b="1" i="0" dirty="0">
                <a:solidFill>
                  <a:srgbClr val="E3212B"/>
                </a:solidFill>
                <a:effectLst/>
                <a:latin typeface="Tajawal" panose="00000500000000000000" pitchFamily="2" charset="-78"/>
                <a:cs typeface="Tajawal" panose="00000500000000000000" pitchFamily="2" charset="-78"/>
              </a:rPr>
              <a:t>اسم المؤسسة</a:t>
            </a:r>
          </a:p>
        </p:txBody>
      </p:sp>
      <p:sp>
        <p:nvSpPr>
          <p:cNvPr id="18" name="01">
            <a:extLst>
              <a:ext uri="{FF2B5EF4-FFF2-40B4-BE49-F238E27FC236}">
                <a16:creationId xmlns:a16="http://schemas.microsoft.com/office/drawing/2014/main" id="{4C62A5CB-8C47-4B39-24C7-273B80902214}"/>
              </a:ext>
            </a:extLst>
          </p:cNvPr>
          <p:cNvSpPr/>
          <p:nvPr/>
        </p:nvSpPr>
        <p:spPr>
          <a:xfrm>
            <a:off x="8192230" y="3069351"/>
            <a:ext cx="281257" cy="281257"/>
          </a:xfrm>
          <a:prstGeom prst="donut">
            <a:avLst/>
          </a:prstGeom>
          <a:solidFill>
            <a:srgbClr val="E321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E3212B"/>
              </a:solidFill>
            </a:endParaRPr>
          </a:p>
        </p:txBody>
      </p:sp>
      <p:sp>
        <p:nvSpPr>
          <p:cNvPr id="20" name="02TextBox 19">
            <a:extLst>
              <a:ext uri="{FF2B5EF4-FFF2-40B4-BE49-F238E27FC236}">
                <a16:creationId xmlns:a16="http://schemas.microsoft.com/office/drawing/2014/main" id="{F664C835-C89C-25AF-3694-E49D21E11793}"/>
              </a:ext>
            </a:extLst>
          </p:cNvPr>
          <p:cNvSpPr txBox="1"/>
          <p:nvPr/>
        </p:nvSpPr>
        <p:spPr>
          <a:xfrm>
            <a:off x="8473487" y="4778685"/>
            <a:ext cx="2564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LB" sz="2000" b="1" i="0" dirty="0">
                <a:solidFill>
                  <a:srgbClr val="39A9E0"/>
                </a:solidFill>
                <a:effectLst/>
                <a:latin typeface="Tajawal" panose="00000500000000000000" pitchFamily="2" charset="-78"/>
                <a:cs typeface="Tajawal" panose="00000500000000000000" pitchFamily="2" charset="-78"/>
              </a:rPr>
              <a:t>الموقع الالكتروني للمؤسسة</a:t>
            </a:r>
          </a:p>
        </p:txBody>
      </p:sp>
      <p:sp>
        <p:nvSpPr>
          <p:cNvPr id="21" name="02">
            <a:extLst>
              <a:ext uri="{FF2B5EF4-FFF2-40B4-BE49-F238E27FC236}">
                <a16:creationId xmlns:a16="http://schemas.microsoft.com/office/drawing/2014/main" id="{F1CE9C13-3BF1-4BCA-8221-11F7A587B7B5}"/>
              </a:ext>
            </a:extLst>
          </p:cNvPr>
          <p:cNvSpPr/>
          <p:nvPr/>
        </p:nvSpPr>
        <p:spPr>
          <a:xfrm>
            <a:off x="8192230" y="4778685"/>
            <a:ext cx="281257" cy="281257"/>
          </a:xfrm>
          <a:prstGeom prst="donut">
            <a:avLst/>
          </a:prstGeom>
          <a:solidFill>
            <a:srgbClr val="39A9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39A9E0"/>
              </a:solidFill>
            </a:endParaRPr>
          </a:p>
        </p:txBody>
      </p:sp>
      <p:sp>
        <p:nvSpPr>
          <p:cNvPr id="15" name="03TextBox 14">
            <a:extLst>
              <a:ext uri="{FF2B5EF4-FFF2-40B4-BE49-F238E27FC236}">
                <a16:creationId xmlns:a16="http://schemas.microsoft.com/office/drawing/2014/main" id="{1DD7AFB7-F13D-25AA-48B0-EFF36B9BA0B2}"/>
              </a:ext>
            </a:extLst>
          </p:cNvPr>
          <p:cNvSpPr txBox="1"/>
          <p:nvPr/>
        </p:nvSpPr>
        <p:spPr>
          <a:xfrm>
            <a:off x="1919358" y="2897426"/>
            <a:ext cx="1983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LB" sz="2000" b="1" i="0" dirty="0">
                <a:solidFill>
                  <a:srgbClr val="FF0000"/>
                </a:solidFill>
                <a:effectLst/>
                <a:latin typeface="Tajawal" panose="00000500000000000000" pitchFamily="2" charset="-78"/>
                <a:cs typeface="Tajawal" panose="00000500000000000000" pitchFamily="2" charset="-78"/>
              </a:rPr>
              <a:t>اسم الشخص المسؤول</a:t>
            </a:r>
          </a:p>
        </p:txBody>
      </p:sp>
      <p:sp>
        <p:nvSpPr>
          <p:cNvPr id="26" name="03">
            <a:extLst>
              <a:ext uri="{FF2B5EF4-FFF2-40B4-BE49-F238E27FC236}">
                <a16:creationId xmlns:a16="http://schemas.microsoft.com/office/drawing/2014/main" id="{61F080EA-11B0-DA5F-FACE-6D2B3FDF5190}"/>
              </a:ext>
            </a:extLst>
          </p:cNvPr>
          <p:cNvSpPr/>
          <p:nvPr/>
        </p:nvSpPr>
        <p:spPr>
          <a:xfrm>
            <a:off x="3900954" y="2928723"/>
            <a:ext cx="281257" cy="281257"/>
          </a:xfrm>
          <a:prstGeom prst="don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E3212B"/>
              </a:solidFill>
            </a:endParaRPr>
          </a:p>
        </p:txBody>
      </p:sp>
      <p:sp>
        <p:nvSpPr>
          <p:cNvPr id="34" name="04TextBox 33">
            <a:extLst>
              <a:ext uri="{FF2B5EF4-FFF2-40B4-BE49-F238E27FC236}">
                <a16:creationId xmlns:a16="http://schemas.microsoft.com/office/drawing/2014/main" id="{64081F24-ED6F-FECE-2B5E-52C91EAF37E2}"/>
              </a:ext>
            </a:extLst>
          </p:cNvPr>
          <p:cNvSpPr txBox="1"/>
          <p:nvPr/>
        </p:nvSpPr>
        <p:spPr>
          <a:xfrm>
            <a:off x="1609954" y="4105521"/>
            <a:ext cx="1983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LB" sz="2000" b="1" i="0" dirty="0">
                <a:solidFill>
                  <a:srgbClr val="39A9E0"/>
                </a:solidFill>
                <a:effectLst/>
                <a:latin typeface="Tajawal" panose="00000500000000000000" pitchFamily="2" charset="-78"/>
                <a:cs typeface="Tajawal" panose="00000500000000000000" pitchFamily="2" charset="-78"/>
              </a:rPr>
              <a:t>البريد الالكتروني</a:t>
            </a:r>
          </a:p>
        </p:txBody>
      </p:sp>
      <p:sp>
        <p:nvSpPr>
          <p:cNvPr id="35" name="04">
            <a:extLst>
              <a:ext uri="{FF2B5EF4-FFF2-40B4-BE49-F238E27FC236}">
                <a16:creationId xmlns:a16="http://schemas.microsoft.com/office/drawing/2014/main" id="{952A2D78-4D75-BF7E-7559-A0EBDA782316}"/>
              </a:ext>
            </a:extLst>
          </p:cNvPr>
          <p:cNvSpPr/>
          <p:nvPr/>
        </p:nvSpPr>
        <p:spPr>
          <a:xfrm>
            <a:off x="3593402" y="4109792"/>
            <a:ext cx="281257" cy="281257"/>
          </a:xfrm>
          <a:prstGeom prst="donut">
            <a:avLst/>
          </a:prstGeom>
          <a:solidFill>
            <a:srgbClr val="39A9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37" name="05TextBox 36">
            <a:extLst>
              <a:ext uri="{FF2B5EF4-FFF2-40B4-BE49-F238E27FC236}">
                <a16:creationId xmlns:a16="http://schemas.microsoft.com/office/drawing/2014/main" id="{71F81B18-E5EB-509D-51BA-AA94D4453FA6}"/>
              </a:ext>
            </a:extLst>
          </p:cNvPr>
          <p:cNvSpPr txBox="1"/>
          <p:nvPr/>
        </p:nvSpPr>
        <p:spPr>
          <a:xfrm>
            <a:off x="1603406" y="5147904"/>
            <a:ext cx="1983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LB" sz="2000" b="1" i="0" dirty="0">
                <a:solidFill>
                  <a:srgbClr val="E3212B"/>
                </a:solidFill>
                <a:effectLst/>
                <a:latin typeface="Tajawal" panose="00000500000000000000" pitchFamily="2" charset="-78"/>
                <a:cs typeface="Tajawal" panose="00000500000000000000" pitchFamily="2" charset="-78"/>
              </a:rPr>
              <a:t>الهاتف</a:t>
            </a:r>
          </a:p>
        </p:txBody>
      </p:sp>
      <p:sp>
        <p:nvSpPr>
          <p:cNvPr id="38" name="05">
            <a:extLst>
              <a:ext uri="{FF2B5EF4-FFF2-40B4-BE49-F238E27FC236}">
                <a16:creationId xmlns:a16="http://schemas.microsoft.com/office/drawing/2014/main" id="{45C700EC-26F6-FAA0-A149-60D91D3E8D9D}"/>
              </a:ext>
            </a:extLst>
          </p:cNvPr>
          <p:cNvSpPr/>
          <p:nvPr/>
        </p:nvSpPr>
        <p:spPr>
          <a:xfrm>
            <a:off x="3585002" y="5179201"/>
            <a:ext cx="281257" cy="281257"/>
          </a:xfrm>
          <a:prstGeom prst="donut">
            <a:avLst/>
          </a:prstGeom>
          <a:solidFill>
            <a:srgbClr val="E321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E3212B"/>
              </a:solidFill>
            </a:endParaRPr>
          </a:p>
        </p:txBody>
      </p:sp>
      <p:pic>
        <p:nvPicPr>
          <p:cNvPr id="42" name="Google Shape;823;p31">
            <a:extLst>
              <a:ext uri="{FF2B5EF4-FFF2-40B4-BE49-F238E27FC236}">
                <a16:creationId xmlns:a16="http://schemas.microsoft.com/office/drawing/2014/main" id="{6112A8F8-F4D1-93A8-0745-17F84655047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209052" y="2206082"/>
            <a:ext cx="5961189" cy="3280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824;p31">
            <a:extLst>
              <a:ext uri="{FF2B5EF4-FFF2-40B4-BE49-F238E27FC236}">
                <a16:creationId xmlns:a16="http://schemas.microsoft.com/office/drawing/2014/main" id="{68B192C3-8D59-F1D6-6B16-9AF3552E940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5870068" y="1982892"/>
            <a:ext cx="5718550" cy="319213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A02E27-DBC0-D268-00CA-55CF0DF39F27}"/>
              </a:ext>
            </a:extLst>
          </p:cNvPr>
          <p:cNvSpPr txBox="1"/>
          <p:nvPr/>
        </p:nvSpPr>
        <p:spPr>
          <a:xfrm>
            <a:off x="4191786" y="6407672"/>
            <a:ext cx="38084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LB" sz="1200" dirty="0">
                <a:latin typeface="Tajawal" panose="00000500000000000000" pitchFamily="2" charset="-78"/>
                <a:cs typeface="Tajawal" panose="00000500000000000000" pitchFamily="2" charset="-78"/>
              </a:rPr>
              <a:t>اضغط على الدوائر لاظهار المعلومات</a:t>
            </a:r>
            <a:endParaRPr lang="en-US" sz="1200" dirty="0"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37731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15" grpId="0"/>
      <p:bldP spid="34" grpId="0"/>
      <p:bldP spid="3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B18F03A8-8E50-4619-43C2-DC92E3AF9D2B}"/>
              </a:ext>
            </a:extLst>
          </p:cNvPr>
          <p:cNvSpPr txBox="1"/>
          <p:nvPr/>
        </p:nvSpPr>
        <p:spPr>
          <a:xfrm>
            <a:off x="3601485" y="1184085"/>
            <a:ext cx="4989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LB" sz="6000" b="1" dirty="0">
                <a:solidFill>
                  <a:srgbClr val="39A9E0"/>
                </a:solidFill>
                <a:latin typeface="Tajawal Black" panose="00000500000000000000" pitchFamily="2" charset="-78"/>
                <a:cs typeface="Tajawal Black" panose="00000500000000000000" pitchFamily="2" charset="-78"/>
              </a:rPr>
              <a:t>تواصل معنا</a:t>
            </a:r>
            <a:endParaRPr lang="id-ID" sz="6000" b="1" dirty="0">
              <a:solidFill>
                <a:srgbClr val="39A9E0"/>
              </a:solidFill>
              <a:latin typeface="Tajawal Black" panose="00000500000000000000" pitchFamily="2" charset="-78"/>
              <a:cs typeface="Tajawal Black" panose="00000500000000000000" pitchFamily="2" charset="-78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01C0ABA-41A4-64F7-841D-8BD2CE1E7A66}"/>
              </a:ext>
            </a:extLst>
          </p:cNvPr>
          <p:cNvSpPr txBox="1"/>
          <p:nvPr/>
        </p:nvSpPr>
        <p:spPr>
          <a:xfrm>
            <a:off x="3601485" y="2394086"/>
            <a:ext cx="4989031" cy="2036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30000"/>
              </a:lnSpc>
            </a:pPr>
            <a:r>
              <a:rPr lang="ar-LB" sz="1400" dirty="0">
                <a:latin typeface="Tajawal" panose="00000500000000000000" pitchFamily="2" charset="-78"/>
                <a:cs typeface="Tajawal" panose="00000500000000000000" pitchFamily="2" charset="-78"/>
              </a:rPr>
              <a:t>ترغب في الإنضمام لمنصة نحن متطوعون/ات؟ يمكنك زيارة موقعنا على الإنترنت للتسجيل والمشاركة في فعاليات التطوع والمبادرات. زوروا الرابط التالي: </a:t>
            </a:r>
            <a:r>
              <a:rPr lang="ar-LB" sz="1400" dirty="0">
                <a:latin typeface="Tajawal" panose="00000500000000000000" pitchFamily="2" charset="-78"/>
                <a:cs typeface="Tajawal" panose="00000500000000000000" pitchFamily="2" charset="-78"/>
                <a:hlinkClick r:id="rId3"/>
              </a:rPr>
              <a:t>نحن متطوعون/ات</a:t>
            </a:r>
            <a:r>
              <a:rPr lang="ar-LB" sz="1400" dirty="0">
                <a:latin typeface="Tajawal" panose="00000500000000000000" pitchFamily="2" charset="-78"/>
                <a:cs typeface="Tajawal" panose="00000500000000000000" pitchFamily="2" charset="-78"/>
              </a:rPr>
              <a:t>،</a:t>
            </a:r>
            <a:r>
              <a:rPr lang="en-US" sz="1400" dirty="0">
                <a:latin typeface="Tajawal" panose="00000500000000000000" pitchFamily="2" charset="-78"/>
                <a:cs typeface="Tajawal" panose="00000500000000000000" pitchFamily="2" charset="-78"/>
              </a:rPr>
              <a:t> </a:t>
            </a:r>
            <a:r>
              <a:rPr lang="ar-LB" sz="1400" dirty="0">
                <a:latin typeface="Tajawal" panose="00000500000000000000" pitchFamily="2" charset="-78"/>
                <a:cs typeface="Tajawal" panose="00000500000000000000" pitchFamily="2" charset="-78"/>
              </a:rPr>
              <a:t>وانضموا إلى مجتمع التطوع المتنوع والملهم! للمزيد من المعلومات، يرجى التواصل معنا عبر البريد الإلكتروني: </a:t>
            </a:r>
            <a:r>
              <a:rPr lang="en-US" sz="1400" dirty="0">
                <a:latin typeface="Tajawal" panose="00000500000000000000" pitchFamily="2" charset="-78"/>
                <a:cs typeface="Tajawal" panose="00000500000000000000" pitchFamily="2" charset="-78"/>
              </a:rPr>
              <a:t> </a:t>
            </a:r>
            <a:r>
              <a:rPr lang="en-US" sz="1400" dirty="0">
                <a:latin typeface="Tajawal" panose="00000500000000000000" pitchFamily="2" charset="-78"/>
                <a:cs typeface="Tajawal" panose="00000500000000000000" pitchFamily="2" charset="-78"/>
                <a:hlinkClick r:id="rId4"/>
              </a:rPr>
              <a:t>Info@nahno-volunteers.com</a:t>
            </a:r>
            <a:r>
              <a:rPr lang="en-US" sz="1400" dirty="0">
                <a:latin typeface="Tajawal" panose="00000500000000000000" pitchFamily="2" charset="-78"/>
                <a:cs typeface="Tajawal" panose="00000500000000000000" pitchFamily="2" charset="-78"/>
              </a:rPr>
              <a:t>.</a:t>
            </a:r>
          </a:p>
          <a:p>
            <a:pPr algn="ctr" rtl="1">
              <a:lnSpc>
                <a:spcPct val="130000"/>
              </a:lnSpc>
            </a:pPr>
            <a:r>
              <a:rPr lang="ar-LB" sz="1400" dirty="0">
                <a:latin typeface="Tajawal" panose="00000500000000000000" pitchFamily="2" charset="-78"/>
                <a:cs typeface="Tajawal" panose="00000500000000000000" pitchFamily="2" charset="-78"/>
              </a:rPr>
              <a:t>فريق نحن متطوعون/ات يتطلع لاستقبال مشاركتكم وتفاعلكم الإيجابي.</a:t>
            </a:r>
            <a:endParaRPr lang="en-ID" sz="1400" dirty="0"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pic>
        <p:nvPicPr>
          <p:cNvPr id="3" name="Google Shape;433;p44" descr="Icon&#10;&#10;Description automatically generated with low confidence">
            <a:extLst>
              <a:ext uri="{FF2B5EF4-FFF2-40B4-BE49-F238E27FC236}">
                <a16:creationId xmlns:a16="http://schemas.microsoft.com/office/drawing/2014/main" id="{1AF8249C-4B55-CFCE-3C97-49E7DB7B725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56936" y="-24166"/>
            <a:ext cx="1645747" cy="9384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ircle: Hollow 6">
            <a:extLst>
              <a:ext uri="{FF2B5EF4-FFF2-40B4-BE49-F238E27FC236}">
                <a16:creationId xmlns:a16="http://schemas.microsoft.com/office/drawing/2014/main" id="{5F21DE26-CB39-5CDC-CEF0-8C6717CFC25E}"/>
              </a:ext>
            </a:extLst>
          </p:cNvPr>
          <p:cNvSpPr/>
          <p:nvPr/>
        </p:nvSpPr>
        <p:spPr>
          <a:xfrm>
            <a:off x="12385963" y="914302"/>
            <a:ext cx="1977500" cy="1977500"/>
          </a:xfrm>
          <a:prstGeom prst="donut">
            <a:avLst/>
          </a:prstGeom>
          <a:solidFill>
            <a:srgbClr val="E321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ircle: Hollow 8">
            <a:extLst>
              <a:ext uri="{FF2B5EF4-FFF2-40B4-BE49-F238E27FC236}">
                <a16:creationId xmlns:a16="http://schemas.microsoft.com/office/drawing/2014/main" id="{B1891808-7896-B1B0-7D9F-204E5670625B}"/>
              </a:ext>
            </a:extLst>
          </p:cNvPr>
          <p:cNvSpPr/>
          <p:nvPr/>
        </p:nvSpPr>
        <p:spPr>
          <a:xfrm>
            <a:off x="-2059115" y="5388941"/>
            <a:ext cx="1923608" cy="1923608"/>
          </a:xfrm>
          <a:prstGeom prst="donut">
            <a:avLst/>
          </a:prstGeom>
          <a:solidFill>
            <a:srgbClr val="39A9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6239FD9-092B-5F9F-5834-12031139FC4C}"/>
              </a:ext>
            </a:extLst>
          </p:cNvPr>
          <p:cNvGrpSpPr/>
          <p:nvPr/>
        </p:nvGrpSpPr>
        <p:grpSpPr>
          <a:xfrm>
            <a:off x="4313210" y="4800600"/>
            <a:ext cx="3565580" cy="1000310"/>
            <a:chOff x="4588277" y="4882783"/>
            <a:chExt cx="3565580" cy="1000310"/>
          </a:xfrm>
          <a:solidFill>
            <a:schemeClr val="accent2"/>
          </a:solidFill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1424CD2-209C-606C-7D26-3BBA58133EEA}"/>
                </a:ext>
              </a:extLst>
            </p:cNvPr>
            <p:cNvSpPr txBox="1"/>
            <p:nvPr/>
          </p:nvSpPr>
          <p:spPr>
            <a:xfrm>
              <a:off x="4859475" y="5321721"/>
              <a:ext cx="3294382" cy="561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3000"/>
                </a:lnSpc>
              </a:pPr>
              <a:r>
                <a:rPr lang="en-US" sz="1400" dirty="0">
                  <a:solidFill>
                    <a:srgbClr val="39A9E0"/>
                  </a:solidFill>
                  <a:latin typeface="Raleway" pitchFamily="2" charset="0"/>
                  <a:cs typeface="Poppins" panose="00000500000000000000" pitchFamily="50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https://www.nahno-volunteers.com/</a:t>
              </a:r>
              <a:endParaRPr lang="en-US" sz="1400" dirty="0">
                <a:solidFill>
                  <a:srgbClr val="39A9E0"/>
                </a:solidFill>
                <a:latin typeface="Raleway" pitchFamily="2" charset="0"/>
                <a:cs typeface="Poppins" panose="00000500000000000000" pitchFamily="50" charset="0"/>
              </a:endParaRPr>
            </a:p>
            <a:p>
              <a:pPr>
                <a:lnSpc>
                  <a:spcPct val="113000"/>
                </a:lnSpc>
              </a:pPr>
              <a:endParaRPr lang="en-US" sz="1400" dirty="0">
                <a:solidFill>
                  <a:srgbClr val="39A9E0"/>
                </a:solidFill>
                <a:latin typeface="Raleway" pitchFamily="2" charset="0"/>
                <a:cs typeface="Poppins" panose="00000500000000000000" pitchFamily="50" charset="0"/>
              </a:endParaRPr>
            </a:p>
          </p:txBody>
        </p:sp>
        <p:sp>
          <p:nvSpPr>
            <p:cNvPr id="10" name="Freeform 54">
              <a:extLst>
                <a:ext uri="{FF2B5EF4-FFF2-40B4-BE49-F238E27FC236}">
                  <a16:creationId xmlns:a16="http://schemas.microsoft.com/office/drawing/2014/main" id="{CBB20F11-7069-4F0C-B494-626DA69B30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88277" y="5388941"/>
              <a:ext cx="185717" cy="184810"/>
            </a:xfrm>
            <a:custGeom>
              <a:avLst/>
              <a:gdLst>
                <a:gd name="T0" fmla="*/ 100 w 200"/>
                <a:gd name="T1" fmla="*/ 0 h 200"/>
                <a:gd name="T2" fmla="*/ 100 w 200"/>
                <a:gd name="T3" fmla="*/ 0 h 200"/>
                <a:gd name="T4" fmla="*/ 100 w 200"/>
                <a:gd name="T5" fmla="*/ 200 h 200"/>
                <a:gd name="T6" fmla="*/ 100 w 200"/>
                <a:gd name="T7" fmla="*/ 200 h 200"/>
                <a:gd name="T8" fmla="*/ 200 w 200"/>
                <a:gd name="T9" fmla="*/ 100 h 200"/>
                <a:gd name="T10" fmla="*/ 104 w 200"/>
                <a:gd name="T11" fmla="*/ 59 h 200"/>
                <a:gd name="T12" fmla="*/ 140 w 200"/>
                <a:gd name="T13" fmla="*/ 96 h 200"/>
                <a:gd name="T14" fmla="*/ 104 w 200"/>
                <a:gd name="T15" fmla="*/ 59 h 200"/>
                <a:gd name="T16" fmla="*/ 104 w 200"/>
                <a:gd name="T17" fmla="*/ 8 h 200"/>
                <a:gd name="T18" fmla="*/ 104 w 200"/>
                <a:gd name="T19" fmla="*/ 51 h 200"/>
                <a:gd name="T20" fmla="*/ 96 w 200"/>
                <a:gd name="T21" fmla="*/ 51 h 200"/>
                <a:gd name="T22" fmla="*/ 96 w 200"/>
                <a:gd name="T23" fmla="*/ 8 h 200"/>
                <a:gd name="T24" fmla="*/ 96 w 200"/>
                <a:gd name="T25" fmla="*/ 96 h 200"/>
                <a:gd name="T26" fmla="*/ 65 w 200"/>
                <a:gd name="T27" fmla="*/ 55 h 200"/>
                <a:gd name="T28" fmla="*/ 52 w 200"/>
                <a:gd name="T29" fmla="*/ 96 h 200"/>
                <a:gd name="T30" fmla="*/ 29 w 200"/>
                <a:gd name="T31" fmla="*/ 41 h 200"/>
                <a:gd name="T32" fmla="*/ 52 w 200"/>
                <a:gd name="T33" fmla="*/ 96 h 200"/>
                <a:gd name="T34" fmla="*/ 57 w 200"/>
                <a:gd name="T35" fmla="*/ 146 h 200"/>
                <a:gd name="T36" fmla="*/ 8 w 200"/>
                <a:gd name="T37" fmla="*/ 104 h 200"/>
                <a:gd name="T38" fmla="*/ 60 w 200"/>
                <a:gd name="T39" fmla="*/ 104 h 200"/>
                <a:gd name="T40" fmla="*/ 96 w 200"/>
                <a:gd name="T41" fmla="*/ 140 h 200"/>
                <a:gd name="T42" fmla="*/ 60 w 200"/>
                <a:gd name="T43" fmla="*/ 104 h 200"/>
                <a:gd name="T44" fmla="*/ 96 w 200"/>
                <a:gd name="T45" fmla="*/ 191 h 200"/>
                <a:gd name="T46" fmla="*/ 96 w 200"/>
                <a:gd name="T47" fmla="*/ 148 h 200"/>
                <a:gd name="T48" fmla="*/ 104 w 200"/>
                <a:gd name="T49" fmla="*/ 148 h 200"/>
                <a:gd name="T50" fmla="*/ 104 w 200"/>
                <a:gd name="T51" fmla="*/ 191 h 200"/>
                <a:gd name="T52" fmla="*/ 104 w 200"/>
                <a:gd name="T53" fmla="*/ 104 h 200"/>
                <a:gd name="T54" fmla="*/ 135 w 200"/>
                <a:gd name="T55" fmla="*/ 144 h 200"/>
                <a:gd name="T56" fmla="*/ 148 w 200"/>
                <a:gd name="T57" fmla="*/ 104 h 200"/>
                <a:gd name="T58" fmla="*/ 171 w 200"/>
                <a:gd name="T59" fmla="*/ 158 h 200"/>
                <a:gd name="T60" fmla="*/ 148 w 200"/>
                <a:gd name="T61" fmla="*/ 104 h 200"/>
                <a:gd name="T62" fmla="*/ 143 w 200"/>
                <a:gd name="T63" fmla="*/ 53 h 200"/>
                <a:gd name="T64" fmla="*/ 192 w 200"/>
                <a:gd name="T65" fmla="*/ 96 h 200"/>
                <a:gd name="T66" fmla="*/ 166 w 200"/>
                <a:gd name="T67" fmla="*/ 35 h 200"/>
                <a:gd name="T68" fmla="*/ 121 w 200"/>
                <a:gd name="T69" fmla="*/ 10 h 200"/>
                <a:gd name="T70" fmla="*/ 78 w 200"/>
                <a:gd name="T71" fmla="*/ 10 h 200"/>
                <a:gd name="T72" fmla="*/ 34 w 200"/>
                <a:gd name="T73" fmla="*/ 35 h 200"/>
                <a:gd name="T74" fmla="*/ 34 w 200"/>
                <a:gd name="T75" fmla="*/ 164 h 200"/>
                <a:gd name="T76" fmla="*/ 78 w 200"/>
                <a:gd name="T77" fmla="*/ 189 h 200"/>
                <a:gd name="T78" fmla="*/ 121 w 200"/>
                <a:gd name="T79" fmla="*/ 189 h 200"/>
                <a:gd name="T80" fmla="*/ 166 w 200"/>
                <a:gd name="T81" fmla="*/ 164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0" h="200">
                  <a:moveTo>
                    <a:pt x="100" y="0"/>
                  </a:moveTo>
                  <a:cubicBezTo>
                    <a:pt x="100" y="0"/>
                    <a:pt x="100" y="0"/>
                    <a:pt x="100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45" y="0"/>
                    <a:pt x="0" y="44"/>
                    <a:pt x="0" y="100"/>
                  </a:cubicBezTo>
                  <a:cubicBezTo>
                    <a:pt x="0" y="155"/>
                    <a:pt x="45" y="199"/>
                    <a:pt x="100" y="200"/>
                  </a:cubicBezTo>
                  <a:cubicBezTo>
                    <a:pt x="100" y="200"/>
                    <a:pt x="100" y="200"/>
                    <a:pt x="100" y="200"/>
                  </a:cubicBezTo>
                  <a:cubicBezTo>
                    <a:pt x="100" y="200"/>
                    <a:pt x="100" y="200"/>
                    <a:pt x="100" y="200"/>
                  </a:cubicBezTo>
                  <a:cubicBezTo>
                    <a:pt x="100" y="200"/>
                    <a:pt x="100" y="200"/>
                    <a:pt x="100" y="200"/>
                  </a:cubicBezTo>
                  <a:cubicBezTo>
                    <a:pt x="155" y="200"/>
                    <a:pt x="200" y="155"/>
                    <a:pt x="200" y="100"/>
                  </a:cubicBezTo>
                  <a:cubicBezTo>
                    <a:pt x="200" y="44"/>
                    <a:pt x="155" y="0"/>
                    <a:pt x="100" y="0"/>
                  </a:cubicBezTo>
                  <a:close/>
                  <a:moveTo>
                    <a:pt x="104" y="59"/>
                  </a:moveTo>
                  <a:cubicBezTo>
                    <a:pt x="115" y="59"/>
                    <a:pt x="125" y="58"/>
                    <a:pt x="135" y="55"/>
                  </a:cubicBezTo>
                  <a:cubicBezTo>
                    <a:pt x="138" y="67"/>
                    <a:pt x="140" y="81"/>
                    <a:pt x="140" y="96"/>
                  </a:cubicBezTo>
                  <a:cubicBezTo>
                    <a:pt x="104" y="96"/>
                    <a:pt x="104" y="96"/>
                    <a:pt x="104" y="96"/>
                  </a:cubicBezTo>
                  <a:lnTo>
                    <a:pt x="104" y="59"/>
                  </a:lnTo>
                  <a:close/>
                  <a:moveTo>
                    <a:pt x="104" y="51"/>
                  </a:moveTo>
                  <a:cubicBezTo>
                    <a:pt x="104" y="8"/>
                    <a:pt x="104" y="8"/>
                    <a:pt x="104" y="8"/>
                  </a:cubicBezTo>
                  <a:cubicBezTo>
                    <a:pt x="115" y="11"/>
                    <a:pt x="126" y="26"/>
                    <a:pt x="133" y="48"/>
                  </a:cubicBezTo>
                  <a:cubicBezTo>
                    <a:pt x="123" y="50"/>
                    <a:pt x="114" y="51"/>
                    <a:pt x="104" y="51"/>
                  </a:cubicBezTo>
                  <a:close/>
                  <a:moveTo>
                    <a:pt x="96" y="8"/>
                  </a:moveTo>
                  <a:cubicBezTo>
                    <a:pt x="96" y="51"/>
                    <a:pt x="96" y="51"/>
                    <a:pt x="96" y="51"/>
                  </a:cubicBezTo>
                  <a:cubicBezTo>
                    <a:pt x="86" y="51"/>
                    <a:pt x="76" y="50"/>
                    <a:pt x="67" y="48"/>
                  </a:cubicBezTo>
                  <a:cubicBezTo>
                    <a:pt x="74" y="25"/>
                    <a:pt x="85" y="11"/>
                    <a:pt x="96" y="8"/>
                  </a:cubicBezTo>
                  <a:close/>
                  <a:moveTo>
                    <a:pt x="96" y="59"/>
                  </a:moveTo>
                  <a:cubicBezTo>
                    <a:pt x="96" y="96"/>
                    <a:pt x="96" y="96"/>
                    <a:pt x="96" y="96"/>
                  </a:cubicBezTo>
                  <a:cubicBezTo>
                    <a:pt x="60" y="96"/>
                    <a:pt x="60" y="96"/>
                    <a:pt x="60" y="96"/>
                  </a:cubicBezTo>
                  <a:cubicBezTo>
                    <a:pt x="60" y="81"/>
                    <a:pt x="62" y="67"/>
                    <a:pt x="65" y="55"/>
                  </a:cubicBezTo>
                  <a:cubicBezTo>
                    <a:pt x="75" y="58"/>
                    <a:pt x="85" y="59"/>
                    <a:pt x="96" y="59"/>
                  </a:cubicBezTo>
                  <a:close/>
                  <a:moveTo>
                    <a:pt x="52" y="96"/>
                  </a:moveTo>
                  <a:cubicBezTo>
                    <a:pt x="8" y="96"/>
                    <a:pt x="8" y="96"/>
                    <a:pt x="8" y="96"/>
                  </a:cubicBezTo>
                  <a:cubicBezTo>
                    <a:pt x="9" y="75"/>
                    <a:pt x="17" y="56"/>
                    <a:pt x="29" y="41"/>
                  </a:cubicBezTo>
                  <a:cubicBezTo>
                    <a:pt x="38" y="46"/>
                    <a:pt x="47" y="50"/>
                    <a:pt x="57" y="53"/>
                  </a:cubicBezTo>
                  <a:cubicBezTo>
                    <a:pt x="54" y="66"/>
                    <a:pt x="52" y="80"/>
                    <a:pt x="52" y="96"/>
                  </a:cubicBezTo>
                  <a:close/>
                  <a:moveTo>
                    <a:pt x="52" y="104"/>
                  </a:moveTo>
                  <a:cubicBezTo>
                    <a:pt x="52" y="119"/>
                    <a:pt x="54" y="133"/>
                    <a:pt x="57" y="146"/>
                  </a:cubicBezTo>
                  <a:cubicBezTo>
                    <a:pt x="47" y="149"/>
                    <a:pt x="38" y="153"/>
                    <a:pt x="29" y="158"/>
                  </a:cubicBezTo>
                  <a:cubicBezTo>
                    <a:pt x="17" y="143"/>
                    <a:pt x="9" y="124"/>
                    <a:pt x="8" y="104"/>
                  </a:cubicBezTo>
                  <a:lnTo>
                    <a:pt x="52" y="104"/>
                  </a:lnTo>
                  <a:close/>
                  <a:moveTo>
                    <a:pt x="60" y="104"/>
                  </a:moveTo>
                  <a:cubicBezTo>
                    <a:pt x="96" y="104"/>
                    <a:pt x="96" y="104"/>
                    <a:pt x="96" y="104"/>
                  </a:cubicBezTo>
                  <a:cubicBezTo>
                    <a:pt x="96" y="140"/>
                    <a:pt x="96" y="140"/>
                    <a:pt x="96" y="140"/>
                  </a:cubicBezTo>
                  <a:cubicBezTo>
                    <a:pt x="85" y="140"/>
                    <a:pt x="75" y="141"/>
                    <a:pt x="65" y="144"/>
                  </a:cubicBezTo>
                  <a:cubicBezTo>
                    <a:pt x="62" y="132"/>
                    <a:pt x="60" y="118"/>
                    <a:pt x="60" y="104"/>
                  </a:cubicBezTo>
                  <a:close/>
                  <a:moveTo>
                    <a:pt x="96" y="148"/>
                  </a:moveTo>
                  <a:cubicBezTo>
                    <a:pt x="96" y="191"/>
                    <a:pt x="96" y="191"/>
                    <a:pt x="96" y="191"/>
                  </a:cubicBezTo>
                  <a:cubicBezTo>
                    <a:pt x="85" y="188"/>
                    <a:pt x="74" y="174"/>
                    <a:pt x="67" y="152"/>
                  </a:cubicBezTo>
                  <a:cubicBezTo>
                    <a:pt x="76" y="149"/>
                    <a:pt x="86" y="148"/>
                    <a:pt x="96" y="148"/>
                  </a:cubicBezTo>
                  <a:close/>
                  <a:moveTo>
                    <a:pt x="104" y="191"/>
                  </a:moveTo>
                  <a:cubicBezTo>
                    <a:pt x="104" y="148"/>
                    <a:pt x="104" y="148"/>
                    <a:pt x="104" y="148"/>
                  </a:cubicBezTo>
                  <a:cubicBezTo>
                    <a:pt x="114" y="148"/>
                    <a:pt x="123" y="149"/>
                    <a:pt x="133" y="152"/>
                  </a:cubicBezTo>
                  <a:cubicBezTo>
                    <a:pt x="126" y="174"/>
                    <a:pt x="115" y="188"/>
                    <a:pt x="104" y="191"/>
                  </a:cubicBezTo>
                  <a:close/>
                  <a:moveTo>
                    <a:pt x="104" y="140"/>
                  </a:moveTo>
                  <a:cubicBezTo>
                    <a:pt x="104" y="104"/>
                    <a:pt x="104" y="104"/>
                    <a:pt x="104" y="104"/>
                  </a:cubicBezTo>
                  <a:cubicBezTo>
                    <a:pt x="140" y="104"/>
                    <a:pt x="140" y="104"/>
                    <a:pt x="140" y="104"/>
                  </a:cubicBezTo>
                  <a:cubicBezTo>
                    <a:pt x="140" y="118"/>
                    <a:pt x="138" y="132"/>
                    <a:pt x="135" y="144"/>
                  </a:cubicBezTo>
                  <a:cubicBezTo>
                    <a:pt x="125" y="141"/>
                    <a:pt x="115" y="140"/>
                    <a:pt x="104" y="140"/>
                  </a:cubicBezTo>
                  <a:close/>
                  <a:moveTo>
                    <a:pt x="148" y="104"/>
                  </a:moveTo>
                  <a:cubicBezTo>
                    <a:pt x="192" y="104"/>
                    <a:pt x="192" y="104"/>
                    <a:pt x="192" y="104"/>
                  </a:cubicBezTo>
                  <a:cubicBezTo>
                    <a:pt x="191" y="124"/>
                    <a:pt x="183" y="143"/>
                    <a:pt x="171" y="158"/>
                  </a:cubicBezTo>
                  <a:cubicBezTo>
                    <a:pt x="162" y="153"/>
                    <a:pt x="153" y="149"/>
                    <a:pt x="143" y="146"/>
                  </a:cubicBezTo>
                  <a:cubicBezTo>
                    <a:pt x="146" y="133"/>
                    <a:pt x="148" y="119"/>
                    <a:pt x="148" y="104"/>
                  </a:cubicBezTo>
                  <a:close/>
                  <a:moveTo>
                    <a:pt x="148" y="96"/>
                  </a:moveTo>
                  <a:cubicBezTo>
                    <a:pt x="148" y="80"/>
                    <a:pt x="146" y="66"/>
                    <a:pt x="143" y="53"/>
                  </a:cubicBezTo>
                  <a:cubicBezTo>
                    <a:pt x="153" y="50"/>
                    <a:pt x="162" y="46"/>
                    <a:pt x="171" y="41"/>
                  </a:cubicBezTo>
                  <a:cubicBezTo>
                    <a:pt x="183" y="56"/>
                    <a:pt x="191" y="75"/>
                    <a:pt x="192" y="96"/>
                  </a:cubicBezTo>
                  <a:lnTo>
                    <a:pt x="148" y="96"/>
                  </a:lnTo>
                  <a:close/>
                  <a:moveTo>
                    <a:pt x="166" y="35"/>
                  </a:moveTo>
                  <a:cubicBezTo>
                    <a:pt x="158" y="39"/>
                    <a:pt x="149" y="43"/>
                    <a:pt x="140" y="46"/>
                  </a:cubicBezTo>
                  <a:cubicBezTo>
                    <a:pt x="136" y="30"/>
                    <a:pt x="129" y="18"/>
                    <a:pt x="121" y="10"/>
                  </a:cubicBezTo>
                  <a:cubicBezTo>
                    <a:pt x="138" y="14"/>
                    <a:pt x="154" y="23"/>
                    <a:pt x="166" y="35"/>
                  </a:cubicBezTo>
                  <a:close/>
                  <a:moveTo>
                    <a:pt x="78" y="10"/>
                  </a:moveTo>
                  <a:cubicBezTo>
                    <a:pt x="71" y="18"/>
                    <a:pt x="64" y="30"/>
                    <a:pt x="59" y="45"/>
                  </a:cubicBezTo>
                  <a:cubicBezTo>
                    <a:pt x="51" y="43"/>
                    <a:pt x="42" y="39"/>
                    <a:pt x="34" y="35"/>
                  </a:cubicBezTo>
                  <a:cubicBezTo>
                    <a:pt x="46" y="23"/>
                    <a:pt x="61" y="14"/>
                    <a:pt x="78" y="10"/>
                  </a:cubicBezTo>
                  <a:close/>
                  <a:moveTo>
                    <a:pt x="34" y="164"/>
                  </a:moveTo>
                  <a:cubicBezTo>
                    <a:pt x="42" y="160"/>
                    <a:pt x="51" y="156"/>
                    <a:pt x="59" y="154"/>
                  </a:cubicBezTo>
                  <a:cubicBezTo>
                    <a:pt x="64" y="169"/>
                    <a:pt x="71" y="181"/>
                    <a:pt x="78" y="189"/>
                  </a:cubicBezTo>
                  <a:cubicBezTo>
                    <a:pt x="61" y="185"/>
                    <a:pt x="46" y="176"/>
                    <a:pt x="34" y="164"/>
                  </a:cubicBezTo>
                  <a:close/>
                  <a:moveTo>
                    <a:pt x="121" y="189"/>
                  </a:moveTo>
                  <a:cubicBezTo>
                    <a:pt x="129" y="181"/>
                    <a:pt x="136" y="169"/>
                    <a:pt x="140" y="154"/>
                  </a:cubicBezTo>
                  <a:cubicBezTo>
                    <a:pt x="149" y="156"/>
                    <a:pt x="158" y="160"/>
                    <a:pt x="166" y="164"/>
                  </a:cubicBezTo>
                  <a:cubicBezTo>
                    <a:pt x="154" y="176"/>
                    <a:pt x="138" y="185"/>
                    <a:pt x="121" y="189"/>
                  </a:cubicBezTo>
                  <a:close/>
                </a:path>
              </a:pathLst>
            </a:custGeom>
            <a:solidFill>
              <a:srgbClr val="39A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1ACE6D9-D985-17A3-0D8E-EE6E69FDA1B1}"/>
                </a:ext>
              </a:extLst>
            </p:cNvPr>
            <p:cNvSpPr txBox="1"/>
            <p:nvPr/>
          </p:nvSpPr>
          <p:spPr>
            <a:xfrm>
              <a:off x="5164765" y="4882783"/>
              <a:ext cx="2547712" cy="561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3000"/>
                </a:lnSpc>
              </a:pPr>
              <a:r>
                <a:rPr lang="en-US" sz="1400" dirty="0">
                  <a:solidFill>
                    <a:srgbClr val="39A9E0"/>
                  </a:solidFill>
                  <a:latin typeface="Raleway" pitchFamily="2" charset="0"/>
                  <a:cs typeface="Poppins" panose="00000500000000000000" pitchFamily="50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Info@nahno-volunteers.com</a:t>
              </a:r>
              <a:endParaRPr lang="en-US" sz="1400" dirty="0">
                <a:solidFill>
                  <a:srgbClr val="39A9E0"/>
                </a:solidFill>
                <a:latin typeface="Raleway" pitchFamily="2" charset="0"/>
                <a:cs typeface="Poppins" panose="00000500000000000000" pitchFamily="50" charset="0"/>
              </a:endParaRPr>
            </a:p>
            <a:p>
              <a:pPr>
                <a:lnSpc>
                  <a:spcPct val="113000"/>
                </a:lnSpc>
              </a:pPr>
              <a:endParaRPr lang="en-US" sz="1400" dirty="0">
                <a:solidFill>
                  <a:srgbClr val="39A9E0"/>
                </a:solidFill>
                <a:latin typeface="Raleway" pitchFamily="2" charset="0"/>
                <a:cs typeface="Poppins" panose="00000500000000000000" pitchFamily="50" charset="0"/>
              </a:endParaRPr>
            </a:p>
          </p:txBody>
        </p:sp>
        <p:sp>
          <p:nvSpPr>
            <p:cNvPr id="12" name="Freeform 101">
              <a:extLst>
                <a:ext uri="{FF2B5EF4-FFF2-40B4-BE49-F238E27FC236}">
                  <a16:creationId xmlns:a16="http://schemas.microsoft.com/office/drawing/2014/main" id="{0E41E5D0-0EFE-F72B-4734-A6B188CC76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59475" y="4962376"/>
              <a:ext cx="239443" cy="165007"/>
            </a:xfrm>
            <a:custGeom>
              <a:avLst/>
              <a:gdLst>
                <a:gd name="T0" fmla="*/ 204 w 224"/>
                <a:gd name="T1" fmla="*/ 0 h 180"/>
                <a:gd name="T2" fmla="*/ 20 w 224"/>
                <a:gd name="T3" fmla="*/ 0 h 180"/>
                <a:gd name="T4" fmla="*/ 7 w 224"/>
                <a:gd name="T5" fmla="*/ 5 h 180"/>
                <a:gd name="T6" fmla="*/ 6 w 224"/>
                <a:gd name="T7" fmla="*/ 6 h 180"/>
                <a:gd name="T8" fmla="*/ 6 w 224"/>
                <a:gd name="T9" fmla="*/ 6 h 180"/>
                <a:gd name="T10" fmla="*/ 0 w 224"/>
                <a:gd name="T11" fmla="*/ 20 h 180"/>
                <a:gd name="T12" fmla="*/ 0 w 224"/>
                <a:gd name="T13" fmla="*/ 160 h 180"/>
                <a:gd name="T14" fmla="*/ 20 w 224"/>
                <a:gd name="T15" fmla="*/ 180 h 180"/>
                <a:gd name="T16" fmla="*/ 204 w 224"/>
                <a:gd name="T17" fmla="*/ 180 h 180"/>
                <a:gd name="T18" fmla="*/ 224 w 224"/>
                <a:gd name="T19" fmla="*/ 160 h 180"/>
                <a:gd name="T20" fmla="*/ 224 w 224"/>
                <a:gd name="T21" fmla="*/ 20 h 180"/>
                <a:gd name="T22" fmla="*/ 204 w 224"/>
                <a:gd name="T23" fmla="*/ 0 h 180"/>
                <a:gd name="T24" fmla="*/ 20 w 224"/>
                <a:gd name="T25" fmla="*/ 8 h 180"/>
                <a:gd name="T26" fmla="*/ 204 w 224"/>
                <a:gd name="T27" fmla="*/ 8 h 180"/>
                <a:gd name="T28" fmla="*/ 209 w 224"/>
                <a:gd name="T29" fmla="*/ 9 h 180"/>
                <a:gd name="T30" fmla="*/ 112 w 224"/>
                <a:gd name="T31" fmla="*/ 106 h 180"/>
                <a:gd name="T32" fmla="*/ 15 w 224"/>
                <a:gd name="T33" fmla="*/ 9 h 180"/>
                <a:gd name="T34" fmla="*/ 20 w 224"/>
                <a:gd name="T35" fmla="*/ 8 h 180"/>
                <a:gd name="T36" fmla="*/ 8 w 224"/>
                <a:gd name="T37" fmla="*/ 160 h 180"/>
                <a:gd name="T38" fmla="*/ 8 w 224"/>
                <a:gd name="T39" fmla="*/ 20 h 180"/>
                <a:gd name="T40" fmla="*/ 9 w 224"/>
                <a:gd name="T41" fmla="*/ 14 h 180"/>
                <a:gd name="T42" fmla="*/ 84 w 224"/>
                <a:gd name="T43" fmla="*/ 89 h 180"/>
                <a:gd name="T44" fmla="*/ 9 w 224"/>
                <a:gd name="T45" fmla="*/ 165 h 180"/>
                <a:gd name="T46" fmla="*/ 8 w 224"/>
                <a:gd name="T47" fmla="*/ 160 h 180"/>
                <a:gd name="T48" fmla="*/ 204 w 224"/>
                <a:gd name="T49" fmla="*/ 172 h 180"/>
                <a:gd name="T50" fmla="*/ 20 w 224"/>
                <a:gd name="T51" fmla="*/ 172 h 180"/>
                <a:gd name="T52" fmla="*/ 14 w 224"/>
                <a:gd name="T53" fmla="*/ 171 h 180"/>
                <a:gd name="T54" fmla="*/ 90 w 224"/>
                <a:gd name="T55" fmla="*/ 95 h 180"/>
                <a:gd name="T56" fmla="*/ 108 w 224"/>
                <a:gd name="T57" fmla="*/ 113 h 180"/>
                <a:gd name="T58" fmla="*/ 108 w 224"/>
                <a:gd name="T59" fmla="*/ 113 h 180"/>
                <a:gd name="T60" fmla="*/ 112 w 224"/>
                <a:gd name="T61" fmla="*/ 116 h 180"/>
                <a:gd name="T62" fmla="*/ 116 w 224"/>
                <a:gd name="T63" fmla="*/ 113 h 180"/>
                <a:gd name="T64" fmla="*/ 116 w 224"/>
                <a:gd name="T65" fmla="*/ 113 h 180"/>
                <a:gd name="T66" fmla="*/ 134 w 224"/>
                <a:gd name="T67" fmla="*/ 95 h 180"/>
                <a:gd name="T68" fmla="*/ 210 w 224"/>
                <a:gd name="T69" fmla="*/ 171 h 180"/>
                <a:gd name="T70" fmla="*/ 204 w 224"/>
                <a:gd name="T71" fmla="*/ 172 h 180"/>
                <a:gd name="T72" fmla="*/ 216 w 224"/>
                <a:gd name="T73" fmla="*/ 160 h 180"/>
                <a:gd name="T74" fmla="*/ 215 w 224"/>
                <a:gd name="T75" fmla="*/ 165 h 180"/>
                <a:gd name="T76" fmla="*/ 140 w 224"/>
                <a:gd name="T77" fmla="*/ 89 h 180"/>
                <a:gd name="T78" fmla="*/ 215 w 224"/>
                <a:gd name="T79" fmla="*/ 14 h 180"/>
                <a:gd name="T80" fmla="*/ 216 w 224"/>
                <a:gd name="T81" fmla="*/ 20 h 180"/>
                <a:gd name="T82" fmla="*/ 216 w 224"/>
                <a:gd name="T83" fmla="*/ 16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24" h="180">
                  <a:moveTo>
                    <a:pt x="204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5" y="0"/>
                    <a:pt x="10" y="2"/>
                    <a:pt x="7" y="5"/>
                  </a:cubicBezTo>
                  <a:cubicBezTo>
                    <a:pt x="7" y="5"/>
                    <a:pt x="6" y="5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2" y="9"/>
                    <a:pt x="0" y="14"/>
                    <a:pt x="0" y="20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0" y="171"/>
                    <a:pt x="9" y="180"/>
                    <a:pt x="20" y="180"/>
                  </a:cubicBezTo>
                  <a:cubicBezTo>
                    <a:pt x="204" y="180"/>
                    <a:pt x="204" y="180"/>
                    <a:pt x="204" y="180"/>
                  </a:cubicBezTo>
                  <a:cubicBezTo>
                    <a:pt x="215" y="180"/>
                    <a:pt x="224" y="171"/>
                    <a:pt x="224" y="160"/>
                  </a:cubicBezTo>
                  <a:cubicBezTo>
                    <a:pt x="224" y="20"/>
                    <a:pt x="224" y="20"/>
                    <a:pt x="224" y="20"/>
                  </a:cubicBezTo>
                  <a:cubicBezTo>
                    <a:pt x="224" y="9"/>
                    <a:pt x="215" y="0"/>
                    <a:pt x="204" y="0"/>
                  </a:cubicBezTo>
                  <a:close/>
                  <a:moveTo>
                    <a:pt x="20" y="8"/>
                  </a:moveTo>
                  <a:cubicBezTo>
                    <a:pt x="204" y="8"/>
                    <a:pt x="204" y="8"/>
                    <a:pt x="204" y="8"/>
                  </a:cubicBezTo>
                  <a:cubicBezTo>
                    <a:pt x="206" y="8"/>
                    <a:pt x="207" y="8"/>
                    <a:pt x="209" y="9"/>
                  </a:cubicBezTo>
                  <a:cubicBezTo>
                    <a:pt x="112" y="106"/>
                    <a:pt x="112" y="106"/>
                    <a:pt x="112" y="106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7" y="8"/>
                    <a:pt x="18" y="8"/>
                    <a:pt x="20" y="8"/>
                  </a:cubicBezTo>
                  <a:close/>
                  <a:moveTo>
                    <a:pt x="8" y="160"/>
                  </a:moveTo>
                  <a:cubicBezTo>
                    <a:pt x="8" y="20"/>
                    <a:pt x="8" y="20"/>
                    <a:pt x="8" y="20"/>
                  </a:cubicBezTo>
                  <a:cubicBezTo>
                    <a:pt x="8" y="18"/>
                    <a:pt x="9" y="16"/>
                    <a:pt x="9" y="14"/>
                  </a:cubicBezTo>
                  <a:cubicBezTo>
                    <a:pt x="84" y="89"/>
                    <a:pt x="84" y="89"/>
                    <a:pt x="84" y="89"/>
                  </a:cubicBezTo>
                  <a:cubicBezTo>
                    <a:pt x="9" y="165"/>
                    <a:pt x="9" y="165"/>
                    <a:pt x="9" y="165"/>
                  </a:cubicBezTo>
                  <a:cubicBezTo>
                    <a:pt x="8" y="163"/>
                    <a:pt x="8" y="162"/>
                    <a:pt x="8" y="160"/>
                  </a:cubicBezTo>
                  <a:close/>
                  <a:moveTo>
                    <a:pt x="204" y="172"/>
                  </a:moveTo>
                  <a:cubicBezTo>
                    <a:pt x="20" y="172"/>
                    <a:pt x="20" y="172"/>
                    <a:pt x="20" y="172"/>
                  </a:cubicBezTo>
                  <a:cubicBezTo>
                    <a:pt x="18" y="172"/>
                    <a:pt x="16" y="171"/>
                    <a:pt x="14" y="171"/>
                  </a:cubicBezTo>
                  <a:cubicBezTo>
                    <a:pt x="90" y="95"/>
                    <a:pt x="90" y="95"/>
                    <a:pt x="90" y="95"/>
                  </a:cubicBezTo>
                  <a:cubicBezTo>
                    <a:pt x="108" y="113"/>
                    <a:pt x="108" y="113"/>
                    <a:pt x="108" y="113"/>
                  </a:cubicBezTo>
                  <a:cubicBezTo>
                    <a:pt x="108" y="113"/>
                    <a:pt x="108" y="113"/>
                    <a:pt x="108" y="113"/>
                  </a:cubicBezTo>
                  <a:cubicBezTo>
                    <a:pt x="109" y="115"/>
                    <a:pt x="110" y="116"/>
                    <a:pt x="112" y="116"/>
                  </a:cubicBezTo>
                  <a:cubicBezTo>
                    <a:pt x="114" y="116"/>
                    <a:pt x="115" y="115"/>
                    <a:pt x="116" y="113"/>
                  </a:cubicBezTo>
                  <a:cubicBezTo>
                    <a:pt x="116" y="113"/>
                    <a:pt x="116" y="113"/>
                    <a:pt x="116" y="113"/>
                  </a:cubicBezTo>
                  <a:cubicBezTo>
                    <a:pt x="134" y="95"/>
                    <a:pt x="134" y="95"/>
                    <a:pt x="134" y="95"/>
                  </a:cubicBezTo>
                  <a:cubicBezTo>
                    <a:pt x="210" y="171"/>
                    <a:pt x="210" y="171"/>
                    <a:pt x="210" y="171"/>
                  </a:cubicBezTo>
                  <a:cubicBezTo>
                    <a:pt x="208" y="171"/>
                    <a:pt x="206" y="172"/>
                    <a:pt x="204" y="172"/>
                  </a:cubicBezTo>
                  <a:close/>
                  <a:moveTo>
                    <a:pt x="216" y="160"/>
                  </a:moveTo>
                  <a:cubicBezTo>
                    <a:pt x="216" y="162"/>
                    <a:pt x="216" y="163"/>
                    <a:pt x="215" y="165"/>
                  </a:cubicBezTo>
                  <a:cubicBezTo>
                    <a:pt x="140" y="89"/>
                    <a:pt x="140" y="89"/>
                    <a:pt x="140" y="89"/>
                  </a:cubicBezTo>
                  <a:cubicBezTo>
                    <a:pt x="215" y="14"/>
                    <a:pt x="215" y="14"/>
                    <a:pt x="215" y="14"/>
                  </a:cubicBezTo>
                  <a:cubicBezTo>
                    <a:pt x="215" y="16"/>
                    <a:pt x="216" y="18"/>
                    <a:pt x="216" y="20"/>
                  </a:cubicBezTo>
                  <a:lnTo>
                    <a:pt x="216" y="160"/>
                  </a:lnTo>
                  <a:close/>
                </a:path>
              </a:pathLst>
            </a:custGeom>
            <a:solidFill>
              <a:srgbClr val="39A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48465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B001B3-7E62-05EB-8F63-DEBB3E309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66DE8230-8F41-692B-21F3-BAE42D20A101}"/>
              </a:ext>
            </a:extLst>
          </p:cNvPr>
          <p:cNvGrpSpPr/>
          <p:nvPr/>
        </p:nvGrpSpPr>
        <p:grpSpPr>
          <a:xfrm>
            <a:off x="977151" y="1836276"/>
            <a:ext cx="5118849" cy="3185447"/>
            <a:chOff x="5839204" y="1947208"/>
            <a:chExt cx="5118849" cy="318544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C670095-7E25-4BFB-C841-3F397C38B8DB}"/>
                </a:ext>
              </a:extLst>
            </p:cNvPr>
            <p:cNvSpPr txBox="1"/>
            <p:nvPr/>
          </p:nvSpPr>
          <p:spPr>
            <a:xfrm>
              <a:off x="5839204" y="1947208"/>
              <a:ext cx="511884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LB" sz="4000" b="0" i="0" dirty="0">
                  <a:solidFill>
                    <a:srgbClr val="E3212B"/>
                  </a:solidFill>
                  <a:effectLst/>
                  <a:latin typeface="Tajawal Black" panose="00000500000000000000" pitchFamily="2" charset="-78"/>
                  <a:cs typeface="Tajawal Black" panose="00000500000000000000" pitchFamily="2" charset="-78"/>
                </a:rPr>
                <a:t>وزارة الشؤون الاجتماعية</a:t>
              </a:r>
            </a:p>
            <a:p>
              <a:pPr algn="r" rtl="1"/>
              <a:r>
                <a:rPr lang="ar-LB" sz="4000" b="1" i="0" dirty="0">
                  <a:solidFill>
                    <a:srgbClr val="39A9E0"/>
                  </a:solidFill>
                  <a:effectLst/>
                  <a:latin typeface="Tajawal" panose="00000500000000000000" pitchFamily="2" charset="-78"/>
                  <a:cs typeface="Tajawal" panose="00000500000000000000" pitchFamily="2" charset="-78"/>
                </a:rPr>
                <a:t>دائرة العمل التطوعي</a:t>
              </a:r>
              <a:endParaRPr lang="en-US" sz="4000" b="1" spc="300" dirty="0">
                <a:solidFill>
                  <a:srgbClr val="6FBE44"/>
                </a:solidFill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  <p:sp>
          <p:nvSpPr>
            <p:cNvPr id="18" name="Google Shape;22;p1">
              <a:extLst>
                <a:ext uri="{FF2B5EF4-FFF2-40B4-BE49-F238E27FC236}">
                  <a16:creationId xmlns:a16="http://schemas.microsoft.com/office/drawing/2014/main" id="{0FBB4175-CC4E-46EA-C336-7061AC735F12}"/>
                </a:ext>
              </a:extLst>
            </p:cNvPr>
            <p:cNvSpPr txBox="1"/>
            <p:nvPr/>
          </p:nvSpPr>
          <p:spPr>
            <a:xfrm>
              <a:off x="7067771" y="3886200"/>
              <a:ext cx="3823192" cy="12464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LB" sz="1200" b="0" i="0" dirty="0">
                  <a:effectLst/>
                  <a:latin typeface="Tajawal" panose="00000500000000000000" pitchFamily="2" charset="-78"/>
                  <a:cs typeface="Tajawal" panose="00000500000000000000" pitchFamily="2" charset="-78"/>
                </a:rPr>
                <a:t>دائرة العمل التطوعي</a:t>
              </a:r>
            </a:p>
            <a:p>
              <a:pPr algn="r" rtl="1">
                <a:lnSpc>
                  <a:spcPct val="150000"/>
                </a:lnSpc>
              </a:pPr>
              <a:r>
                <a:rPr lang="ar-LB" sz="1200" b="0" i="0" u="none" strike="noStrike" cap="none" dirty="0">
                  <a:solidFill>
                    <a:srgbClr val="E3212B"/>
                  </a:solidFill>
                  <a:latin typeface="Tajawal" panose="00000500000000000000" pitchFamily="2" charset="-78"/>
                  <a:ea typeface="Avenir"/>
                  <a:cs typeface="Tajawal" panose="00000500000000000000" pitchFamily="2" charset="-78"/>
                  <a:sym typeface="Avenir"/>
                </a:rPr>
                <a:t>مرسوم رقم 5734 تاريخ 29/9/1994</a:t>
              </a:r>
            </a:p>
            <a:p>
              <a:pPr algn="r" rtl="1">
                <a:lnSpc>
                  <a:spcPct val="150000"/>
                </a:lnSpc>
              </a:pPr>
              <a:r>
                <a:rPr lang="ar-LB" sz="1200" b="0" i="0" u="none" strike="noStrike" cap="none" dirty="0">
                  <a:latin typeface="Tajawal" panose="00000500000000000000" pitchFamily="2" charset="-78"/>
                  <a:ea typeface="Avenir"/>
                  <a:cs typeface="Tajawal" panose="00000500000000000000" pitchFamily="2" charset="-78"/>
                  <a:sym typeface="Avenir"/>
                </a:rPr>
                <a:t>اللجنة الوطنية للتطوع</a:t>
              </a:r>
            </a:p>
            <a:p>
              <a:pPr algn="r" rtl="1">
                <a:lnSpc>
                  <a:spcPct val="150000"/>
                </a:lnSpc>
              </a:pPr>
              <a:r>
                <a:rPr lang="ar-LB" sz="1200" b="0" i="0" u="none" strike="noStrike" cap="none" dirty="0">
                  <a:solidFill>
                    <a:srgbClr val="E3212B"/>
                  </a:solidFill>
                  <a:latin typeface="Tajawal" panose="00000500000000000000" pitchFamily="2" charset="-78"/>
                  <a:ea typeface="Avenir"/>
                  <a:cs typeface="Tajawal" panose="00000500000000000000" pitchFamily="2" charset="-78"/>
                  <a:sym typeface="Avenir"/>
                </a:rPr>
                <a:t>قرار مجلس الوزراء رقم 31  تاريخ 20/12/2000</a:t>
              </a:r>
              <a:r>
                <a:rPr lang="ar-LB" sz="1400" b="0" i="0" u="none" strike="noStrike" cap="none" dirty="0">
                  <a:solidFill>
                    <a:srgbClr val="E3212B"/>
                  </a:solidFill>
                  <a:latin typeface="Tajawal" panose="00000500000000000000" pitchFamily="2" charset="-78"/>
                  <a:ea typeface="Avenir"/>
                  <a:cs typeface="Tajawal" panose="00000500000000000000" pitchFamily="2" charset="-78"/>
                  <a:sym typeface="Avenir"/>
                </a:rPr>
                <a:t> </a:t>
              </a:r>
              <a:endParaRPr lang="ar-LB" sz="1200" b="0" i="0" u="none" strike="noStrike" cap="none" dirty="0">
                <a:solidFill>
                  <a:srgbClr val="E3212B"/>
                </a:solidFill>
                <a:latin typeface="Tajawal" panose="00000500000000000000" pitchFamily="2" charset="-78"/>
                <a:ea typeface="Avenir"/>
                <a:cs typeface="Tajawal" panose="00000500000000000000" pitchFamily="2" charset="-78"/>
                <a:sym typeface="Avenir"/>
              </a:endParaRPr>
            </a:p>
          </p:txBody>
        </p:sp>
      </p:grpSp>
      <p:pic>
        <p:nvPicPr>
          <p:cNvPr id="6" name="Google Shape;433;p44" descr="Icon&#10;&#10;Description automatically generated with low confidence">
            <a:extLst>
              <a:ext uri="{FF2B5EF4-FFF2-40B4-BE49-F238E27FC236}">
                <a16:creationId xmlns:a16="http://schemas.microsoft.com/office/drawing/2014/main" id="{81EB1220-E0EB-13FF-D035-80B104790E6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56936" y="-24166"/>
            <a:ext cx="1645747" cy="93846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ircle: Hollow 2">
            <a:extLst>
              <a:ext uri="{FF2B5EF4-FFF2-40B4-BE49-F238E27FC236}">
                <a16:creationId xmlns:a16="http://schemas.microsoft.com/office/drawing/2014/main" id="{AE8BA920-AC2D-E207-C237-8C202E0D2B09}"/>
              </a:ext>
            </a:extLst>
          </p:cNvPr>
          <p:cNvSpPr/>
          <p:nvPr/>
        </p:nvSpPr>
        <p:spPr>
          <a:xfrm>
            <a:off x="6660777" y="1214718"/>
            <a:ext cx="4428562" cy="4428562"/>
          </a:xfrm>
          <a:prstGeom prst="donut">
            <a:avLst/>
          </a:prstGeom>
          <a:solidFill>
            <a:srgbClr val="E321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Google Shape;413;p3">
            <a:extLst>
              <a:ext uri="{FF2B5EF4-FFF2-40B4-BE49-F238E27FC236}">
                <a16:creationId xmlns:a16="http://schemas.microsoft.com/office/drawing/2014/main" id="{7972B75D-6B92-29FE-BDFB-A84B0B8328D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3491" b="33060"/>
          <a:stretch/>
        </p:blipFill>
        <p:spPr>
          <a:xfrm>
            <a:off x="6660777" y="1214718"/>
            <a:ext cx="4428563" cy="4428563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191F3B6-C09D-E6EC-AF7A-DDCB9FD9FDAE}"/>
              </a:ext>
            </a:extLst>
          </p:cNvPr>
          <p:cNvGrpSpPr/>
          <p:nvPr/>
        </p:nvGrpSpPr>
        <p:grpSpPr>
          <a:xfrm>
            <a:off x="12031239" y="-3079842"/>
            <a:ext cx="2677625" cy="3602790"/>
            <a:chOff x="3745502" y="3081801"/>
            <a:chExt cx="1951998" cy="2626447"/>
          </a:xfrm>
          <a:scene3d>
            <a:camera prst="perspectiveFront">
              <a:rot lat="0" lon="10800000" rev="0"/>
            </a:camera>
            <a:lightRig rig="threePt" dir="t"/>
          </a:scene3d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D2E46F3-11E5-7AE2-492B-EB43584D4AA0}"/>
                </a:ext>
              </a:extLst>
            </p:cNvPr>
            <p:cNvSpPr/>
            <p:nvPr/>
          </p:nvSpPr>
          <p:spPr>
            <a:xfrm rot="5400000">
              <a:off x="3397186" y="3430117"/>
              <a:ext cx="2626447" cy="1929815"/>
            </a:xfrm>
            <a:prstGeom prst="roundRect">
              <a:avLst>
                <a:gd name="adj" fmla="val 50000"/>
              </a:avLst>
            </a:prstGeom>
            <a:solidFill>
              <a:srgbClr val="39A9E0"/>
            </a:solidFill>
            <a:ln w="76200" cap="rnd">
              <a:solidFill>
                <a:srgbClr val="6FBE44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822A58B-3E65-DC97-58FE-8A35801B8E31}"/>
                </a:ext>
              </a:extLst>
            </p:cNvPr>
            <p:cNvGrpSpPr/>
            <p:nvPr/>
          </p:nvGrpSpPr>
          <p:grpSpPr>
            <a:xfrm>
              <a:off x="3767685" y="3963414"/>
              <a:ext cx="1929815" cy="920716"/>
              <a:chOff x="6186139" y="4226786"/>
              <a:chExt cx="2313946" cy="920716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AADF713-8FB1-58F9-1103-FE5FA797C593}"/>
                  </a:ext>
                </a:extLst>
              </p:cNvPr>
              <p:cNvSpPr txBox="1"/>
              <p:nvPr/>
            </p:nvSpPr>
            <p:spPr>
              <a:xfrm>
                <a:off x="6186139" y="4626963"/>
                <a:ext cx="2313946" cy="520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ar-LB" sz="1600" dirty="0">
                    <a:solidFill>
                      <a:schemeClr val="bg1"/>
                    </a:solidFill>
                    <a:latin typeface="Tajawal" panose="00000500000000000000" pitchFamily="2" charset="-78"/>
                    <a:cs typeface="Tajawal" panose="00000500000000000000" pitchFamily="2" charset="-78"/>
                  </a:rPr>
                  <a:t>منصة نحن متطوعون/ات 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ar-LB" sz="1600" dirty="0">
                    <a:solidFill>
                      <a:schemeClr val="bg1"/>
                    </a:solidFill>
                    <a:latin typeface="Tajawal" panose="00000500000000000000" pitchFamily="2" charset="-78"/>
                    <a:cs typeface="Tajawal" panose="00000500000000000000" pitchFamily="2" charset="-78"/>
                  </a:rPr>
                  <a:t>هي منصة وطنية ممكننة 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97BDA23-3276-0D82-F291-0CCD43646021}"/>
                  </a:ext>
                </a:extLst>
              </p:cNvPr>
              <p:cNvSpPr txBox="1"/>
              <p:nvPr/>
            </p:nvSpPr>
            <p:spPr>
              <a:xfrm>
                <a:off x="6239338" y="4226786"/>
                <a:ext cx="2207549" cy="291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LB" sz="2000" b="1" dirty="0">
                    <a:solidFill>
                      <a:schemeClr val="bg1"/>
                    </a:solidFill>
                    <a:latin typeface="Tajawal Black" panose="00000500000000000000" pitchFamily="2" charset="-78"/>
                    <a:cs typeface="Tajawal Black" panose="00000500000000000000" pitchFamily="2" charset="-78"/>
                  </a:rPr>
                  <a:t>منصة</a:t>
                </a:r>
                <a:endParaRPr lang="en-ID" sz="1600" b="1" dirty="0">
                  <a:solidFill>
                    <a:schemeClr val="bg1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endParaRP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294F45E-9260-3590-A014-5A0B4210BC5B}"/>
              </a:ext>
            </a:extLst>
          </p:cNvPr>
          <p:cNvGrpSpPr/>
          <p:nvPr/>
        </p:nvGrpSpPr>
        <p:grpSpPr>
          <a:xfrm>
            <a:off x="12031238" y="-3078115"/>
            <a:ext cx="2647195" cy="3602790"/>
            <a:chOff x="212402" y="2021332"/>
            <a:chExt cx="2647195" cy="3602790"/>
          </a:xfrm>
          <a:scene3d>
            <a:camera prst="perspectiveFront"/>
            <a:lightRig rig="threePt" dir="t"/>
          </a:scene3d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BA5BB24F-DC36-59AC-E1BC-1D2E127265BE}"/>
                </a:ext>
              </a:extLst>
            </p:cNvPr>
            <p:cNvSpPr/>
            <p:nvPr/>
          </p:nvSpPr>
          <p:spPr>
            <a:xfrm rot="5400000">
              <a:off x="-265395" y="2499129"/>
              <a:ext cx="3602790" cy="2647195"/>
            </a:xfrm>
            <a:prstGeom prst="roundRect">
              <a:avLst>
                <a:gd name="adj" fmla="val 50000"/>
              </a:avLst>
            </a:prstGeom>
            <a:solidFill>
              <a:srgbClr val="39A9E0"/>
            </a:solidFill>
            <a:ln w="76200" cap="rnd">
              <a:solidFill>
                <a:srgbClr val="6FBE44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Google Shape;419;p4" descr="Internet">
              <a:extLst>
                <a:ext uri="{FF2B5EF4-FFF2-40B4-BE49-F238E27FC236}">
                  <a16:creationId xmlns:a16="http://schemas.microsoft.com/office/drawing/2014/main" id="{04B3EBAD-D9EF-D387-4DB1-5BAE75051DB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  <a:biLevel thresh="25000"/>
            </a:blip>
            <a:srcRect/>
            <a:stretch/>
          </p:blipFill>
          <p:spPr>
            <a:xfrm>
              <a:off x="461059" y="2702940"/>
              <a:ext cx="2149880" cy="214988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212EAD0-599C-D6DF-BB34-9B7E3CA5A5EC}"/>
              </a:ext>
            </a:extLst>
          </p:cNvPr>
          <p:cNvGrpSpPr/>
          <p:nvPr/>
        </p:nvGrpSpPr>
        <p:grpSpPr>
          <a:xfrm>
            <a:off x="-2743831" y="1418933"/>
            <a:ext cx="2647196" cy="3602790"/>
            <a:chOff x="6766097" y="1976487"/>
            <a:chExt cx="2647196" cy="3602790"/>
          </a:xfrm>
          <a:scene3d>
            <a:camera prst="perspectiveFront">
              <a:rot lat="0" lon="10800000" rev="0"/>
            </a:camera>
            <a:lightRig rig="threePt" dir="t"/>
          </a:scene3d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B347570-EB59-5D9D-97D4-3DD37200E9A0}"/>
                </a:ext>
              </a:extLst>
            </p:cNvPr>
            <p:cNvSpPr/>
            <p:nvPr/>
          </p:nvSpPr>
          <p:spPr>
            <a:xfrm rot="5400000">
              <a:off x="6288301" y="2454284"/>
              <a:ext cx="3602790" cy="2647195"/>
            </a:xfrm>
            <a:prstGeom prst="roundRect">
              <a:avLst>
                <a:gd name="adj" fmla="val 50000"/>
              </a:avLst>
            </a:prstGeom>
            <a:solidFill>
              <a:srgbClr val="39A9E0"/>
            </a:solidFill>
            <a:ln w="76200">
              <a:solidFill>
                <a:srgbClr val="E3212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8E71CE9-C770-3FA7-F6E5-34FC8973A7C6}"/>
                </a:ext>
              </a:extLst>
            </p:cNvPr>
            <p:cNvSpPr txBox="1"/>
            <p:nvPr/>
          </p:nvSpPr>
          <p:spPr>
            <a:xfrm>
              <a:off x="6766097" y="3315106"/>
              <a:ext cx="2647196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>
                <a:lnSpc>
                  <a:spcPct val="130000"/>
                </a:lnSpc>
              </a:pPr>
              <a:r>
                <a:rPr lang="ar-LB" sz="1600" dirty="0">
                  <a:solidFill>
                    <a:schemeClr val="bg1"/>
                  </a:solidFill>
                  <a:latin typeface="Tajawal" panose="00000500000000000000" pitchFamily="2" charset="-78"/>
                  <a:cs typeface="Tajawal" panose="00000500000000000000" pitchFamily="2" charset="-78"/>
                </a:rPr>
                <a:t>أطلقتها اليونيسيف بالشراكة مع أنيرا و</a:t>
              </a:r>
              <a:r>
                <a:rPr lang="en-US" sz="1600" dirty="0">
                  <a:solidFill>
                    <a:schemeClr val="bg1"/>
                  </a:solidFill>
                  <a:latin typeface="Tajawal" panose="00000500000000000000" pitchFamily="2" charset="-78"/>
                  <a:cs typeface="Tajawal" panose="00000500000000000000" pitchFamily="2" charset="-78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Tajawal" panose="00000500000000000000" pitchFamily="2" charset="-78"/>
                  <a:cs typeface="Tajawal" panose="00000500000000000000" pitchFamily="2" charset="-78"/>
                </a:rPr>
                <a:t>LiveLove</a:t>
              </a:r>
              <a:r>
                <a:rPr lang="en-US" sz="1600" dirty="0">
                  <a:solidFill>
                    <a:schemeClr val="bg1"/>
                  </a:solidFill>
                  <a:latin typeface="Tajawal" panose="00000500000000000000" pitchFamily="2" charset="-78"/>
                  <a:cs typeface="Tajawal" panose="00000500000000000000" pitchFamily="2" charset="-78"/>
                </a:rPr>
                <a:t>  </a:t>
              </a:r>
            </a:p>
            <a:p>
              <a:pPr algn="ctr" rtl="1">
                <a:lnSpc>
                  <a:spcPct val="130000"/>
                </a:lnSpc>
              </a:pPr>
              <a:r>
                <a:rPr lang="ar-LB" sz="1600" dirty="0">
                  <a:solidFill>
                    <a:schemeClr val="bg1"/>
                  </a:solidFill>
                  <a:latin typeface="Tajawal" panose="00000500000000000000" pitchFamily="2" charset="-78"/>
                  <a:cs typeface="Tajawal" panose="00000500000000000000" pitchFamily="2" charset="-78"/>
                </a:rPr>
                <a:t>تحت إشراف وقيادة </a:t>
              </a:r>
            </a:p>
            <a:p>
              <a:pPr algn="ctr" rtl="1">
                <a:lnSpc>
                  <a:spcPct val="130000"/>
                </a:lnSpc>
              </a:pPr>
              <a:r>
                <a:rPr lang="ar-LB" sz="1600" dirty="0">
                  <a:solidFill>
                    <a:schemeClr val="bg1"/>
                  </a:solidFill>
                  <a:latin typeface="Tajawal" panose="00000500000000000000" pitchFamily="2" charset="-78"/>
                  <a:cs typeface="Tajawal" panose="00000500000000000000" pitchFamily="2" charset="-78"/>
                </a:rPr>
                <a:t>وزارة الشؤون الاجتماعية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343A541-00CD-21F9-A942-D4C155AC4A5F}"/>
                </a:ext>
              </a:extLst>
            </p:cNvPr>
            <p:cNvSpPr txBox="1"/>
            <p:nvPr/>
          </p:nvSpPr>
          <p:spPr>
            <a:xfrm>
              <a:off x="6826956" y="2828834"/>
              <a:ext cx="2525476" cy="400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LB" sz="2000" b="1" dirty="0">
                  <a:solidFill>
                    <a:schemeClr val="bg1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شراكة</a:t>
              </a:r>
              <a:endParaRPr lang="en-ID" sz="1600" b="1" dirty="0">
                <a:solidFill>
                  <a:schemeClr val="bg1"/>
                </a:solidFill>
                <a:latin typeface="Tajawal Black" panose="00000500000000000000" pitchFamily="2" charset="-78"/>
                <a:cs typeface="Tajawal Black" panose="00000500000000000000" pitchFamily="2" charset="-78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6A94208-B312-C47F-B9D2-FF4CA159F986}"/>
              </a:ext>
            </a:extLst>
          </p:cNvPr>
          <p:cNvGrpSpPr/>
          <p:nvPr/>
        </p:nvGrpSpPr>
        <p:grpSpPr>
          <a:xfrm>
            <a:off x="-2743830" y="1418933"/>
            <a:ext cx="2647195" cy="3602790"/>
            <a:chOff x="9628446" y="1976487"/>
            <a:chExt cx="2647195" cy="3602790"/>
          </a:xfrm>
          <a:scene3d>
            <a:camera prst="perspectiveFront"/>
            <a:lightRig rig="threePt" dir="t"/>
          </a:scene3d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3EE8864F-9E80-AB9B-1C5C-4DD34DE4370D}"/>
                </a:ext>
              </a:extLst>
            </p:cNvPr>
            <p:cNvSpPr/>
            <p:nvPr/>
          </p:nvSpPr>
          <p:spPr>
            <a:xfrm rot="5400000">
              <a:off x="9150649" y="2454284"/>
              <a:ext cx="3602790" cy="2647195"/>
            </a:xfrm>
            <a:prstGeom prst="roundRect">
              <a:avLst>
                <a:gd name="adj" fmla="val 50000"/>
              </a:avLst>
            </a:prstGeom>
            <a:solidFill>
              <a:srgbClr val="39A9E0"/>
            </a:solidFill>
            <a:ln w="76200">
              <a:solidFill>
                <a:srgbClr val="E3212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Google Shape;422;p4" descr="Handshake">
              <a:extLst>
                <a:ext uri="{FF2B5EF4-FFF2-40B4-BE49-F238E27FC236}">
                  <a16:creationId xmlns:a16="http://schemas.microsoft.com/office/drawing/2014/main" id="{7F2F989B-619A-FFF5-8F4B-9986D2EA2A21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  <a:biLevel thresh="25000"/>
            </a:blip>
            <a:srcRect/>
            <a:stretch/>
          </p:blipFill>
          <p:spPr>
            <a:xfrm>
              <a:off x="9924490" y="2750326"/>
              <a:ext cx="2055108" cy="2055108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3418183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CC16F56-CA0B-C146-FE81-1AE446A700FC}"/>
              </a:ext>
            </a:extLst>
          </p:cNvPr>
          <p:cNvSpPr txBox="1"/>
          <p:nvPr/>
        </p:nvSpPr>
        <p:spPr>
          <a:xfrm>
            <a:off x="2563553" y="696166"/>
            <a:ext cx="7064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LB" sz="4000" b="0" i="0" dirty="0">
                <a:solidFill>
                  <a:srgbClr val="39A9E0"/>
                </a:solidFill>
                <a:effectLst/>
                <a:latin typeface="Tajawal Black" panose="00000500000000000000" pitchFamily="2" charset="-78"/>
                <a:cs typeface="Tajawal Black" panose="00000500000000000000" pitchFamily="2" charset="-78"/>
              </a:rPr>
              <a:t>من نحن متطوعون/ات؟</a:t>
            </a:r>
            <a:endParaRPr lang="en-US" sz="4000" b="1" spc="300" dirty="0">
              <a:solidFill>
                <a:srgbClr val="E3212B"/>
              </a:solidFill>
              <a:latin typeface="Tajawal Black" panose="00000500000000000000" pitchFamily="2" charset="-78"/>
              <a:cs typeface="Tajawal Black" panose="00000500000000000000" pitchFamily="2" charset="-78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0306752-D541-E0B6-D019-39778F9F9D52}"/>
              </a:ext>
            </a:extLst>
          </p:cNvPr>
          <p:cNvGrpSpPr/>
          <p:nvPr/>
        </p:nvGrpSpPr>
        <p:grpSpPr>
          <a:xfrm>
            <a:off x="6680421" y="1998046"/>
            <a:ext cx="2677625" cy="3602790"/>
            <a:chOff x="3745502" y="3081801"/>
            <a:chExt cx="1951998" cy="262644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040E3E9-D38D-90BD-F055-1ECDE4CAAF4D}"/>
                </a:ext>
              </a:extLst>
            </p:cNvPr>
            <p:cNvSpPr/>
            <p:nvPr/>
          </p:nvSpPr>
          <p:spPr>
            <a:xfrm rot="5400000">
              <a:off x="3397186" y="3430117"/>
              <a:ext cx="2626447" cy="1929815"/>
            </a:xfrm>
            <a:prstGeom prst="roundRect">
              <a:avLst>
                <a:gd name="adj" fmla="val 50000"/>
              </a:avLst>
            </a:prstGeom>
            <a:solidFill>
              <a:srgbClr val="39A9E0"/>
            </a:solidFill>
            <a:ln w="76200" cap="rnd">
              <a:solidFill>
                <a:srgbClr val="6FBE44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52D98B9-0919-7BF8-7721-656F0EF69FBD}"/>
                </a:ext>
              </a:extLst>
            </p:cNvPr>
            <p:cNvGrpSpPr/>
            <p:nvPr/>
          </p:nvGrpSpPr>
          <p:grpSpPr>
            <a:xfrm>
              <a:off x="3767685" y="3963414"/>
              <a:ext cx="1929815" cy="920716"/>
              <a:chOff x="6186139" y="4226786"/>
              <a:chExt cx="2313946" cy="920716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5D9D3A5-EE59-8CCE-76D3-BAA8512DBC2A}"/>
                  </a:ext>
                </a:extLst>
              </p:cNvPr>
              <p:cNvSpPr txBox="1"/>
              <p:nvPr/>
            </p:nvSpPr>
            <p:spPr>
              <a:xfrm>
                <a:off x="6186139" y="4626963"/>
                <a:ext cx="2313946" cy="520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ar-LB" sz="1600" dirty="0">
                    <a:solidFill>
                      <a:schemeClr val="bg1"/>
                    </a:solidFill>
                    <a:latin typeface="Tajawal" panose="00000500000000000000" pitchFamily="2" charset="-78"/>
                    <a:cs typeface="Tajawal" panose="00000500000000000000" pitchFamily="2" charset="-78"/>
                  </a:rPr>
                  <a:t>منصة نحن متطوعون/ات 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ar-LB" sz="1600" dirty="0">
                    <a:solidFill>
                      <a:schemeClr val="bg1"/>
                    </a:solidFill>
                    <a:latin typeface="Tajawal" panose="00000500000000000000" pitchFamily="2" charset="-78"/>
                    <a:cs typeface="Tajawal" panose="00000500000000000000" pitchFamily="2" charset="-78"/>
                  </a:rPr>
                  <a:t>هي منصة وطنية ممكننة 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5F23C46-A139-701A-BE7A-F7FE9463F51D}"/>
                  </a:ext>
                </a:extLst>
              </p:cNvPr>
              <p:cNvSpPr txBox="1"/>
              <p:nvPr/>
            </p:nvSpPr>
            <p:spPr>
              <a:xfrm>
                <a:off x="6239338" y="4226786"/>
                <a:ext cx="2207549" cy="291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LB" sz="2000" b="1" dirty="0">
                    <a:solidFill>
                      <a:schemeClr val="bg1"/>
                    </a:solidFill>
                    <a:latin typeface="Tajawal Black" panose="00000500000000000000" pitchFamily="2" charset="-78"/>
                    <a:cs typeface="Tajawal Black" panose="00000500000000000000" pitchFamily="2" charset="-78"/>
                  </a:rPr>
                  <a:t>منصة</a:t>
                </a:r>
                <a:endParaRPr lang="en-ID" sz="1600" b="1" dirty="0">
                  <a:solidFill>
                    <a:schemeClr val="bg1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endParaRPr>
              </a:p>
            </p:txBody>
          </p:sp>
        </p:grpSp>
      </p:grpSp>
      <p:pic>
        <p:nvPicPr>
          <p:cNvPr id="35" name="Google Shape;433;p44" descr="Icon&#10;&#10;Description automatically generated with low confidence">
            <a:extLst>
              <a:ext uri="{FF2B5EF4-FFF2-40B4-BE49-F238E27FC236}">
                <a16:creationId xmlns:a16="http://schemas.microsoft.com/office/drawing/2014/main" id="{03043FFD-96DA-7102-761B-AFACAB05DF8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56936" y="-24166"/>
            <a:ext cx="1645747" cy="9384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3B2E7D3-1333-7B16-0995-1DA9EAE5D479}"/>
              </a:ext>
            </a:extLst>
          </p:cNvPr>
          <p:cNvGrpSpPr/>
          <p:nvPr/>
        </p:nvGrpSpPr>
        <p:grpSpPr>
          <a:xfrm>
            <a:off x="2833955" y="1998909"/>
            <a:ext cx="2647196" cy="3602790"/>
            <a:chOff x="6766097" y="1976487"/>
            <a:chExt cx="2647196" cy="360279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056DDDC-9D45-F352-AB6E-65EC081D718B}"/>
                </a:ext>
              </a:extLst>
            </p:cNvPr>
            <p:cNvSpPr/>
            <p:nvPr/>
          </p:nvSpPr>
          <p:spPr>
            <a:xfrm rot="5400000">
              <a:off x="6288301" y="2454284"/>
              <a:ext cx="3602790" cy="2647195"/>
            </a:xfrm>
            <a:prstGeom prst="roundRect">
              <a:avLst>
                <a:gd name="adj" fmla="val 50000"/>
              </a:avLst>
            </a:prstGeom>
            <a:solidFill>
              <a:srgbClr val="39A9E0"/>
            </a:solidFill>
            <a:ln w="76200">
              <a:solidFill>
                <a:srgbClr val="E3212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63E14B2-E23E-2FDA-AA15-7522B69251D7}"/>
                </a:ext>
              </a:extLst>
            </p:cNvPr>
            <p:cNvSpPr txBox="1"/>
            <p:nvPr/>
          </p:nvSpPr>
          <p:spPr>
            <a:xfrm>
              <a:off x="6766097" y="3315106"/>
              <a:ext cx="2647196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>
                <a:lnSpc>
                  <a:spcPct val="130000"/>
                </a:lnSpc>
              </a:pPr>
              <a:r>
                <a:rPr lang="ar-LB" sz="1600" dirty="0">
                  <a:solidFill>
                    <a:schemeClr val="bg1"/>
                  </a:solidFill>
                  <a:latin typeface="Tajawal" panose="00000500000000000000" pitchFamily="2" charset="-78"/>
                  <a:cs typeface="Tajawal" panose="00000500000000000000" pitchFamily="2" charset="-78"/>
                </a:rPr>
                <a:t>أطلقتها اليونيسيف بالشراكة مع أنيرا و</a:t>
              </a:r>
              <a:r>
                <a:rPr lang="en-US" sz="1600" dirty="0">
                  <a:solidFill>
                    <a:schemeClr val="bg1"/>
                  </a:solidFill>
                  <a:latin typeface="Tajawal" panose="00000500000000000000" pitchFamily="2" charset="-78"/>
                  <a:cs typeface="Tajawal" panose="00000500000000000000" pitchFamily="2" charset="-78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Tajawal" panose="00000500000000000000" pitchFamily="2" charset="-78"/>
                  <a:cs typeface="Tajawal" panose="00000500000000000000" pitchFamily="2" charset="-78"/>
                </a:rPr>
                <a:t>LiveLove</a:t>
              </a:r>
              <a:r>
                <a:rPr lang="en-US" sz="1600" dirty="0">
                  <a:solidFill>
                    <a:schemeClr val="bg1"/>
                  </a:solidFill>
                  <a:latin typeface="Tajawal" panose="00000500000000000000" pitchFamily="2" charset="-78"/>
                  <a:cs typeface="Tajawal" panose="00000500000000000000" pitchFamily="2" charset="-78"/>
                </a:rPr>
                <a:t>  </a:t>
              </a:r>
            </a:p>
            <a:p>
              <a:pPr algn="ctr" rtl="1">
                <a:lnSpc>
                  <a:spcPct val="130000"/>
                </a:lnSpc>
              </a:pPr>
              <a:r>
                <a:rPr lang="ar-LB" sz="1600" dirty="0">
                  <a:solidFill>
                    <a:schemeClr val="bg1"/>
                  </a:solidFill>
                  <a:latin typeface="Tajawal" panose="00000500000000000000" pitchFamily="2" charset="-78"/>
                  <a:cs typeface="Tajawal" panose="00000500000000000000" pitchFamily="2" charset="-78"/>
                </a:rPr>
                <a:t>تحت إشراف وقيادة </a:t>
              </a:r>
            </a:p>
            <a:p>
              <a:pPr algn="ctr" rtl="1">
                <a:lnSpc>
                  <a:spcPct val="130000"/>
                </a:lnSpc>
              </a:pPr>
              <a:r>
                <a:rPr lang="ar-LB" sz="1600" dirty="0">
                  <a:solidFill>
                    <a:schemeClr val="bg1"/>
                  </a:solidFill>
                  <a:latin typeface="Tajawal" panose="00000500000000000000" pitchFamily="2" charset="-78"/>
                  <a:cs typeface="Tajawal" panose="00000500000000000000" pitchFamily="2" charset="-78"/>
                </a:rPr>
                <a:t>وزارة الشؤون الاجتماعية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7E45531-FEB8-6D09-A915-2E6544144500}"/>
                </a:ext>
              </a:extLst>
            </p:cNvPr>
            <p:cNvSpPr txBox="1"/>
            <p:nvPr/>
          </p:nvSpPr>
          <p:spPr>
            <a:xfrm>
              <a:off x="6826956" y="2828834"/>
              <a:ext cx="2525476" cy="400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LB" sz="2000" b="1" dirty="0">
                  <a:solidFill>
                    <a:schemeClr val="bg1"/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شراكة</a:t>
              </a:r>
              <a:endParaRPr lang="en-ID" sz="1600" b="1" dirty="0">
                <a:solidFill>
                  <a:schemeClr val="bg1"/>
                </a:solidFill>
                <a:latin typeface="Tajawal Black" panose="00000500000000000000" pitchFamily="2" charset="-78"/>
                <a:cs typeface="Tajawal Black" panose="00000500000000000000" pitchFamily="2" charset="-78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2EACC4C-506E-D8AF-D8B6-37E0DF61A730}"/>
              </a:ext>
            </a:extLst>
          </p:cNvPr>
          <p:cNvGrpSpPr/>
          <p:nvPr/>
        </p:nvGrpSpPr>
        <p:grpSpPr>
          <a:xfrm>
            <a:off x="6680420" y="1999773"/>
            <a:ext cx="2647195" cy="3602790"/>
            <a:chOff x="212402" y="2021332"/>
            <a:chExt cx="2647195" cy="360279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E2D5B14-3142-2AD2-8651-CFCDD648221B}"/>
                </a:ext>
              </a:extLst>
            </p:cNvPr>
            <p:cNvSpPr/>
            <p:nvPr/>
          </p:nvSpPr>
          <p:spPr>
            <a:xfrm rot="5400000">
              <a:off x="-265395" y="2499129"/>
              <a:ext cx="3602790" cy="2647195"/>
            </a:xfrm>
            <a:prstGeom prst="roundRect">
              <a:avLst>
                <a:gd name="adj" fmla="val 50000"/>
              </a:avLst>
            </a:prstGeom>
            <a:solidFill>
              <a:srgbClr val="39A9E0"/>
            </a:solidFill>
            <a:ln w="76200" cap="rnd">
              <a:solidFill>
                <a:srgbClr val="6FBE44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Google Shape;419;p4" descr="Internet">
              <a:extLst>
                <a:ext uri="{FF2B5EF4-FFF2-40B4-BE49-F238E27FC236}">
                  <a16:creationId xmlns:a16="http://schemas.microsoft.com/office/drawing/2014/main" id="{867C6293-1743-2838-0195-C1ED372E8330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  <a:biLevel thresh="25000"/>
            </a:blip>
            <a:srcRect/>
            <a:stretch/>
          </p:blipFill>
          <p:spPr>
            <a:xfrm>
              <a:off x="461059" y="2702940"/>
              <a:ext cx="2149880" cy="214988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52E75B8-33F1-E2EB-30ED-30C95F2B62C7}"/>
              </a:ext>
            </a:extLst>
          </p:cNvPr>
          <p:cNvGrpSpPr/>
          <p:nvPr/>
        </p:nvGrpSpPr>
        <p:grpSpPr>
          <a:xfrm>
            <a:off x="2833956" y="1998909"/>
            <a:ext cx="2647195" cy="3602790"/>
            <a:chOff x="9628446" y="1976487"/>
            <a:chExt cx="2647195" cy="360279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C5066D8-9B80-7AE2-E4F4-1B8F2951C244}"/>
                </a:ext>
              </a:extLst>
            </p:cNvPr>
            <p:cNvSpPr/>
            <p:nvPr/>
          </p:nvSpPr>
          <p:spPr>
            <a:xfrm rot="5400000">
              <a:off x="9150649" y="2454284"/>
              <a:ext cx="3602790" cy="2647195"/>
            </a:xfrm>
            <a:prstGeom prst="roundRect">
              <a:avLst>
                <a:gd name="adj" fmla="val 50000"/>
              </a:avLst>
            </a:prstGeom>
            <a:solidFill>
              <a:srgbClr val="39A9E0"/>
            </a:solidFill>
            <a:ln w="76200">
              <a:solidFill>
                <a:srgbClr val="E3212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Google Shape;422;p4" descr="Handshake">
              <a:extLst>
                <a:ext uri="{FF2B5EF4-FFF2-40B4-BE49-F238E27FC236}">
                  <a16:creationId xmlns:a16="http://schemas.microsoft.com/office/drawing/2014/main" id="{05D2C5AE-42E8-83E5-567E-0638B835778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  <a:biLevel thresh="25000"/>
            </a:blip>
            <a:srcRect/>
            <a:stretch/>
          </p:blipFill>
          <p:spPr>
            <a:xfrm>
              <a:off x="9924490" y="2750326"/>
              <a:ext cx="2055108" cy="205510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C13AA90-482F-542E-8D9C-434997633A75}"/>
              </a:ext>
            </a:extLst>
          </p:cNvPr>
          <p:cNvSpPr txBox="1"/>
          <p:nvPr/>
        </p:nvSpPr>
        <p:spPr>
          <a:xfrm>
            <a:off x="4191786" y="5750573"/>
            <a:ext cx="38084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LB" sz="1200" dirty="0">
                <a:latin typeface="Tajawal" panose="00000500000000000000" pitchFamily="2" charset="-78"/>
                <a:cs typeface="Tajawal" panose="00000500000000000000" pitchFamily="2" charset="-78"/>
              </a:rPr>
              <a:t>اضغط على البطاقة لاظهار المعلومات</a:t>
            </a:r>
            <a:endParaRPr lang="en-US" sz="1200" dirty="0"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15ED4089-8BA1-12CE-C7D4-DB6E59F7695C}"/>
              </a:ext>
            </a:extLst>
          </p:cNvPr>
          <p:cNvSpPr/>
          <p:nvPr/>
        </p:nvSpPr>
        <p:spPr>
          <a:xfrm>
            <a:off x="-1547156" y="-1675424"/>
            <a:ext cx="2371590" cy="2371590"/>
          </a:xfrm>
          <a:prstGeom prst="donut">
            <a:avLst>
              <a:gd name="adj" fmla="val 10986"/>
            </a:avLst>
          </a:prstGeom>
          <a:solidFill>
            <a:srgbClr val="6FBE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Circle: Hollow 28">
            <a:extLst>
              <a:ext uri="{FF2B5EF4-FFF2-40B4-BE49-F238E27FC236}">
                <a16:creationId xmlns:a16="http://schemas.microsoft.com/office/drawing/2014/main" id="{7648073A-4F09-1705-14F8-543CBE081C83}"/>
              </a:ext>
            </a:extLst>
          </p:cNvPr>
          <p:cNvSpPr/>
          <p:nvPr/>
        </p:nvSpPr>
        <p:spPr>
          <a:xfrm>
            <a:off x="11618014" y="3607497"/>
            <a:ext cx="2371590" cy="2371590"/>
          </a:xfrm>
          <a:prstGeom prst="donut">
            <a:avLst>
              <a:gd name="adj" fmla="val 10620"/>
            </a:avLst>
          </a:prstGeom>
          <a:solidFill>
            <a:srgbClr val="E321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Circle: Hollow 29">
            <a:extLst>
              <a:ext uri="{FF2B5EF4-FFF2-40B4-BE49-F238E27FC236}">
                <a16:creationId xmlns:a16="http://schemas.microsoft.com/office/drawing/2014/main" id="{AA323862-B7DA-E97C-738E-B5CF91D6DA8E}"/>
              </a:ext>
            </a:extLst>
          </p:cNvPr>
          <p:cNvSpPr/>
          <p:nvPr/>
        </p:nvSpPr>
        <p:spPr>
          <a:xfrm>
            <a:off x="-1174499" y="5889072"/>
            <a:ext cx="2371590" cy="2371590"/>
          </a:xfrm>
          <a:prstGeom prst="donut">
            <a:avLst>
              <a:gd name="adj" fmla="val 10948"/>
            </a:avLst>
          </a:prstGeom>
          <a:solidFill>
            <a:srgbClr val="39A9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5178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7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7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Circle: Hollow 2062">
            <a:extLst>
              <a:ext uri="{FF2B5EF4-FFF2-40B4-BE49-F238E27FC236}">
                <a16:creationId xmlns:a16="http://schemas.microsoft.com/office/drawing/2014/main" id="{39B99C63-EFE4-0006-F7F2-DDF70D1AE626}"/>
              </a:ext>
            </a:extLst>
          </p:cNvPr>
          <p:cNvSpPr/>
          <p:nvPr/>
        </p:nvSpPr>
        <p:spPr>
          <a:xfrm>
            <a:off x="7031359" y="2798504"/>
            <a:ext cx="1978170" cy="1978170"/>
          </a:xfrm>
          <a:prstGeom prst="donut">
            <a:avLst/>
          </a:prstGeom>
          <a:solidFill>
            <a:srgbClr val="39A9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62" name="Circle: Hollow 2061">
            <a:extLst>
              <a:ext uri="{FF2B5EF4-FFF2-40B4-BE49-F238E27FC236}">
                <a16:creationId xmlns:a16="http://schemas.microsoft.com/office/drawing/2014/main" id="{DFA87A88-C245-62A3-8A9A-C60C02A0CAD1}"/>
              </a:ext>
            </a:extLst>
          </p:cNvPr>
          <p:cNvSpPr/>
          <p:nvPr/>
        </p:nvSpPr>
        <p:spPr>
          <a:xfrm>
            <a:off x="3182472" y="2798504"/>
            <a:ext cx="1978168" cy="1978168"/>
          </a:xfrm>
          <a:prstGeom prst="donut">
            <a:avLst/>
          </a:prstGeom>
          <a:solidFill>
            <a:srgbClr val="E321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Circle: Hollow 21">
            <a:extLst>
              <a:ext uri="{FF2B5EF4-FFF2-40B4-BE49-F238E27FC236}">
                <a16:creationId xmlns:a16="http://schemas.microsoft.com/office/drawing/2014/main" id="{75151F0D-A0EF-3B37-B49B-0447DBD12F93}"/>
              </a:ext>
            </a:extLst>
          </p:cNvPr>
          <p:cNvSpPr/>
          <p:nvPr/>
        </p:nvSpPr>
        <p:spPr>
          <a:xfrm>
            <a:off x="4910205" y="2601794"/>
            <a:ext cx="2371590" cy="2371590"/>
          </a:xfrm>
          <a:prstGeom prst="donut">
            <a:avLst>
              <a:gd name="adj" fmla="val 10986"/>
            </a:avLst>
          </a:prstGeom>
          <a:solidFill>
            <a:srgbClr val="6FBE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6030C4-EA68-783E-EA8B-6D7363A79268}"/>
              </a:ext>
            </a:extLst>
          </p:cNvPr>
          <p:cNvSpPr txBox="1"/>
          <p:nvPr/>
        </p:nvSpPr>
        <p:spPr>
          <a:xfrm>
            <a:off x="3098800" y="679210"/>
            <a:ext cx="599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LB" sz="4000" b="0" i="0" dirty="0">
                <a:solidFill>
                  <a:srgbClr val="39A9E0"/>
                </a:solidFill>
                <a:effectLst/>
                <a:latin typeface="Tajawal Black" panose="00000500000000000000" pitchFamily="2" charset="-78"/>
                <a:cs typeface="Tajawal Black" panose="00000500000000000000" pitchFamily="2" charset="-78"/>
              </a:rPr>
              <a:t>كيف تعمل</a:t>
            </a:r>
            <a:endParaRPr lang="en-US" sz="4000" b="0" i="0" dirty="0">
              <a:solidFill>
                <a:srgbClr val="39A9E0"/>
              </a:solidFill>
              <a:effectLst/>
              <a:latin typeface="Tajawal Black" panose="00000500000000000000" pitchFamily="2" charset="-78"/>
              <a:cs typeface="Tajawal Black" panose="00000500000000000000" pitchFamily="2" charset="-78"/>
            </a:endParaRPr>
          </a:p>
          <a:p>
            <a:pPr algn="ctr" rtl="1"/>
            <a:r>
              <a:rPr lang="ar-LB" sz="4000" b="0" i="0" dirty="0">
                <a:solidFill>
                  <a:srgbClr val="E3212B"/>
                </a:solidFill>
                <a:effectLst/>
                <a:latin typeface="Tajawal Black" panose="00000500000000000000" pitchFamily="2" charset="-78"/>
                <a:cs typeface="Tajawal Black" panose="00000500000000000000" pitchFamily="2" charset="-78"/>
              </a:rPr>
              <a:t>هذه المنصة؟</a:t>
            </a:r>
            <a:endParaRPr lang="en-US" sz="4000" b="1" spc="300" dirty="0">
              <a:solidFill>
                <a:srgbClr val="E3212B"/>
              </a:solidFill>
              <a:latin typeface="Tajawal Black" panose="00000500000000000000" pitchFamily="2" charset="-78"/>
              <a:cs typeface="Tajawal Black" panose="00000500000000000000" pitchFamily="2" charset="-78"/>
            </a:endParaRPr>
          </a:p>
        </p:txBody>
      </p:sp>
      <p:sp>
        <p:nvSpPr>
          <p:cNvPr id="26" name="Rectangle 1">
            <a:extLst>
              <a:ext uri="{FF2B5EF4-FFF2-40B4-BE49-F238E27FC236}">
                <a16:creationId xmlns:a16="http://schemas.microsoft.com/office/drawing/2014/main" id="{A231E162-9018-5299-1694-C64274E6D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4394200" cy="0"/>
          </a:xfrm>
          <a:prstGeom prst="rect">
            <a:avLst/>
          </a:prstGeom>
          <a:solidFill>
            <a:srgbClr val="21212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Söhn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Söhne"/>
              </a:rPr>
            </a:br>
            <a:r>
              <a:rPr kumimoji="0" lang="ar-SA" altLang="en-US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Söhne"/>
                <a:cs typeface="Arial" panose="020B0604020202020204" pitchFamily="34" charset="0"/>
              </a:rPr>
              <a:t>انضم إلينا اليوم وابدأ رحلتك في التطوع مع نحنُ لتصبح جزءًا من حركة التغيير وتسهم في بناء مجتمع أفضل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Söhne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Rectangle 2">
            <a:extLst>
              <a:ext uri="{FF2B5EF4-FFF2-40B4-BE49-F238E27FC236}">
                <a16:creationId xmlns:a16="http://schemas.microsoft.com/office/drawing/2014/main" id="{4C6A83ED-3DFF-0A68-4CDA-7EEE471DF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4876800" cy="0"/>
          </a:xfrm>
          <a:prstGeom prst="rect">
            <a:avLst/>
          </a:prstGeom>
          <a:solidFill>
            <a:srgbClr val="21212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Inter" panose="02000503000000020004" pitchFamily="2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2" name="Google Shape;433;p44" descr="Icon&#10;&#10;Description automatically generated with low confidence">
            <a:extLst>
              <a:ext uri="{FF2B5EF4-FFF2-40B4-BE49-F238E27FC236}">
                <a16:creationId xmlns:a16="http://schemas.microsoft.com/office/drawing/2014/main" id="{C8A649A2-851D-4F62-1D72-5285F14079B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56936" y="-24166"/>
            <a:ext cx="1645747" cy="938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433;p44" descr="Icon&#10;&#10;Description automatically generated with low confidence">
            <a:extLst>
              <a:ext uri="{FF2B5EF4-FFF2-40B4-BE49-F238E27FC236}">
                <a16:creationId xmlns:a16="http://schemas.microsoft.com/office/drawing/2014/main" id="{8A1DBD77-D845-7748-C513-4106C23899B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53190" y="3226722"/>
            <a:ext cx="1978169" cy="1121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0658B66-3AE5-F167-3F45-8D700AFA4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2430"/>
                    </a14:imgEffect>
                    <a14:imgEffect>
                      <a14:saturation sat="1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6461" y="3452491"/>
            <a:ext cx="670191" cy="67019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3A4BDD6-3B15-2D2D-E696-87E7597E6577}"/>
              </a:ext>
            </a:extLst>
          </p:cNvPr>
          <p:cNvSpPr/>
          <p:nvPr/>
        </p:nvSpPr>
        <p:spPr>
          <a:xfrm>
            <a:off x="1061318" y="2601794"/>
            <a:ext cx="2368256" cy="237158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0" i="0" dirty="0" err="1">
                <a:solidFill>
                  <a:schemeClr val="bg1"/>
                </a:solidFill>
                <a:effectLst/>
                <a:latin typeface="Tajawal" panose="00000500000000000000" pitchFamily="2" charset="-78"/>
                <a:ea typeface="Arial" panose="020B0604020202020204" pitchFamily="34" charset="0"/>
                <a:cs typeface="Tajawal" panose="00000500000000000000" pitchFamily="2" charset="-78"/>
              </a:rPr>
              <a:t>منظمات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Arial" panose="020B0604020202020204" pitchFamily="34" charset="0"/>
                <a:cs typeface="Tajawal" panose="00000500000000000000" pitchFamily="2" charset="-78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Tajawal" panose="00000500000000000000" pitchFamily="2" charset="-78"/>
                <a:ea typeface="Arial" panose="020B0604020202020204" pitchFamily="34" charset="0"/>
                <a:cs typeface="Tajawal" panose="00000500000000000000" pitchFamily="2" charset="-78"/>
              </a:rPr>
              <a:t>غير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Arial" panose="020B0604020202020204" pitchFamily="34" charset="0"/>
                <a:cs typeface="Tajawal" panose="00000500000000000000" pitchFamily="2" charset="-78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Tajawal" panose="00000500000000000000" pitchFamily="2" charset="-78"/>
                <a:ea typeface="Arial" panose="020B0604020202020204" pitchFamily="34" charset="0"/>
                <a:cs typeface="Tajawal" panose="00000500000000000000" pitchFamily="2" charset="-78"/>
              </a:rPr>
              <a:t>حكومية</a:t>
            </a:r>
            <a:r>
              <a:rPr lang="ar-LB" sz="1200" b="0" i="0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،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Tajawal" panose="00000500000000000000" pitchFamily="2" charset="-78"/>
                <a:ea typeface="Arial" panose="020B0604020202020204" pitchFamily="34" charset="0"/>
                <a:cs typeface="Tajawal" panose="00000500000000000000" pitchFamily="2" charset="-78"/>
              </a:rPr>
              <a:t>منظمات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Arial" panose="020B0604020202020204" pitchFamily="34" charset="0"/>
                <a:cs typeface="Tajawal" panose="00000500000000000000" pitchFamily="2" charset="-78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Tajawal" panose="00000500000000000000" pitchFamily="2" charset="-78"/>
                <a:ea typeface="Arial" panose="020B0604020202020204" pitchFamily="34" charset="0"/>
                <a:cs typeface="Tajawal" panose="00000500000000000000" pitchFamily="2" charset="-78"/>
              </a:rPr>
              <a:t>المجتمع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Arial" panose="020B0604020202020204" pitchFamily="34" charset="0"/>
                <a:cs typeface="Tajawal" panose="00000500000000000000" pitchFamily="2" charset="-78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Tajawal" panose="00000500000000000000" pitchFamily="2" charset="-78"/>
                <a:ea typeface="Arial" panose="020B0604020202020204" pitchFamily="34" charset="0"/>
                <a:cs typeface="Tajawal" panose="00000500000000000000" pitchFamily="2" charset="-78"/>
              </a:rPr>
              <a:t>المدني</a:t>
            </a:r>
            <a:r>
              <a:rPr lang="ar-LB" sz="1200" b="0" i="0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،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Tajawal" panose="00000500000000000000" pitchFamily="2" charset="-78"/>
                <a:ea typeface="Arial" panose="020B0604020202020204" pitchFamily="34" charset="0"/>
                <a:cs typeface="Tajawal" panose="00000500000000000000" pitchFamily="2" charset="-78"/>
              </a:rPr>
              <a:t>منظمات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Arial" panose="020B0604020202020204" pitchFamily="34" charset="0"/>
                <a:cs typeface="Tajawal" panose="00000500000000000000" pitchFamily="2" charset="-78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Tajawal" panose="00000500000000000000" pitchFamily="2" charset="-78"/>
                <a:ea typeface="Arial" panose="020B0604020202020204" pitchFamily="34" charset="0"/>
                <a:cs typeface="Tajawal" panose="00000500000000000000" pitchFamily="2" charset="-78"/>
              </a:rPr>
              <a:t>الأمم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Arial" panose="020B0604020202020204" pitchFamily="34" charset="0"/>
                <a:cs typeface="Tajawal" panose="00000500000000000000" pitchFamily="2" charset="-78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Tajawal" panose="00000500000000000000" pitchFamily="2" charset="-78"/>
                <a:ea typeface="Arial" panose="020B0604020202020204" pitchFamily="34" charset="0"/>
                <a:cs typeface="Tajawal" panose="00000500000000000000" pitchFamily="2" charset="-78"/>
              </a:rPr>
              <a:t>المتحدة</a:t>
            </a:r>
            <a:r>
              <a:rPr lang="ar-LB" sz="1200" b="0" i="0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،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Tajawal" panose="00000500000000000000" pitchFamily="2" charset="-78"/>
                <a:ea typeface="Arial" panose="020B0604020202020204" pitchFamily="34" charset="0"/>
                <a:cs typeface="Tajawal" panose="00000500000000000000" pitchFamily="2" charset="-78"/>
              </a:rPr>
              <a:t>القطاعين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Arial" panose="020B0604020202020204" pitchFamily="34" charset="0"/>
                <a:cs typeface="Tajawal" panose="00000500000000000000" pitchFamily="2" charset="-78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Tajawal" panose="00000500000000000000" pitchFamily="2" charset="-78"/>
                <a:ea typeface="Arial" panose="020B0604020202020204" pitchFamily="34" charset="0"/>
                <a:cs typeface="Tajawal" panose="00000500000000000000" pitchFamily="2" charset="-78"/>
              </a:rPr>
              <a:t>العام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Arial" panose="020B0604020202020204" pitchFamily="34" charset="0"/>
                <a:cs typeface="Tajawal" panose="00000500000000000000" pitchFamily="2" charset="-78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Tajawal" panose="00000500000000000000" pitchFamily="2" charset="-78"/>
                <a:ea typeface="Arial" panose="020B0604020202020204" pitchFamily="34" charset="0"/>
                <a:cs typeface="Tajawal" panose="00000500000000000000" pitchFamily="2" charset="-78"/>
              </a:rPr>
              <a:t>والخاص</a:t>
            </a:r>
            <a:r>
              <a:rPr lang="ar-LB" sz="1200" b="0" i="0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،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Tajawal" panose="00000500000000000000" pitchFamily="2" charset="-78"/>
                <a:ea typeface="Arial" panose="020B0604020202020204" pitchFamily="34" charset="0"/>
                <a:cs typeface="Tajawal" panose="00000500000000000000" pitchFamily="2" charset="-78"/>
              </a:rPr>
              <a:t>الجمعيات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Arial" panose="020B0604020202020204" pitchFamily="34" charset="0"/>
                <a:cs typeface="Tajawal" panose="00000500000000000000" pitchFamily="2" charset="-78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Tajawal" panose="00000500000000000000" pitchFamily="2" charset="-78"/>
                <a:ea typeface="Arial" panose="020B0604020202020204" pitchFamily="34" charset="0"/>
                <a:cs typeface="Tajawal" panose="00000500000000000000" pitchFamily="2" charset="-78"/>
              </a:rPr>
              <a:t>الأهلية</a:t>
            </a:r>
            <a:r>
              <a:rPr lang="ar-LB" sz="1200" b="0" i="0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،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البلديات</a:t>
            </a:r>
            <a:r>
              <a:rPr lang="ar-LB" sz="1200" b="0" i="0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،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مؤسسات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تربوية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مثل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جامعات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،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مدارس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،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مهنيات</a:t>
            </a:r>
            <a:endParaRPr lang="en-US" sz="1200" dirty="0">
              <a:solidFill>
                <a:schemeClr val="bg1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650FCB1-3571-92F2-A4A3-2D61E07E9937}"/>
              </a:ext>
            </a:extLst>
          </p:cNvPr>
          <p:cNvGrpSpPr/>
          <p:nvPr/>
        </p:nvGrpSpPr>
        <p:grpSpPr>
          <a:xfrm>
            <a:off x="614626" y="2601794"/>
            <a:ext cx="3264974" cy="2371590"/>
            <a:chOff x="614626" y="2601794"/>
            <a:chExt cx="3264974" cy="237159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1AF6A5D-C89E-C41E-70A2-F02CA6D0D6DA}"/>
                </a:ext>
              </a:extLst>
            </p:cNvPr>
            <p:cNvSpPr/>
            <p:nvPr/>
          </p:nvSpPr>
          <p:spPr>
            <a:xfrm>
              <a:off x="1186535" y="2681858"/>
              <a:ext cx="2117821" cy="2210653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76E6009-F333-83FB-7922-4134D378467C}"/>
                </a:ext>
              </a:extLst>
            </p:cNvPr>
            <p:cNvGrpSpPr/>
            <p:nvPr/>
          </p:nvGrpSpPr>
          <p:grpSpPr>
            <a:xfrm>
              <a:off x="614626" y="2601794"/>
              <a:ext cx="3264974" cy="2371590"/>
              <a:chOff x="614626" y="2601794"/>
              <a:chExt cx="3264974" cy="2371590"/>
            </a:xfrm>
          </p:grpSpPr>
          <p:sp>
            <p:nvSpPr>
              <p:cNvPr id="23" name="Circle: Hollow 22">
                <a:extLst>
                  <a:ext uri="{FF2B5EF4-FFF2-40B4-BE49-F238E27FC236}">
                    <a16:creationId xmlns:a16="http://schemas.microsoft.com/office/drawing/2014/main" id="{9FECA2C3-8360-7E59-790C-B9FA14BC59C8}"/>
                  </a:ext>
                </a:extLst>
              </p:cNvPr>
              <p:cNvSpPr/>
              <p:nvPr/>
            </p:nvSpPr>
            <p:spPr>
              <a:xfrm>
                <a:off x="1061318" y="2601794"/>
                <a:ext cx="2371590" cy="2371590"/>
              </a:xfrm>
              <a:prstGeom prst="donut">
                <a:avLst>
                  <a:gd name="adj" fmla="val 10948"/>
                </a:avLst>
              </a:prstGeom>
              <a:solidFill>
                <a:srgbClr val="39A9E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Google Shape;437;p5">
                <a:extLst>
                  <a:ext uri="{FF2B5EF4-FFF2-40B4-BE49-F238E27FC236}">
                    <a16:creationId xmlns:a16="http://schemas.microsoft.com/office/drawing/2014/main" id="{9AE94272-8D6D-742B-2F5D-B5924736FF79}"/>
                  </a:ext>
                </a:extLst>
              </p:cNvPr>
              <p:cNvSpPr txBox="1"/>
              <p:nvPr/>
            </p:nvSpPr>
            <p:spPr>
              <a:xfrm>
                <a:off x="614626" y="3403621"/>
                <a:ext cx="3264974" cy="8309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rPr lang="en-US" sz="3600" b="1" i="0" u="none" strike="noStrike" cap="none" dirty="0" err="1">
                    <a:solidFill>
                      <a:srgbClr val="E3212B"/>
                    </a:solidFill>
                    <a:latin typeface="Tajawal" panose="00000500000000000000" pitchFamily="2" charset="-78"/>
                    <a:ea typeface="Avenir"/>
                    <a:cs typeface="Tajawal" panose="00000500000000000000" pitchFamily="2" charset="-78"/>
                    <a:sym typeface="Avenir"/>
                  </a:rPr>
                  <a:t>شركاء</a:t>
                </a:r>
                <a:endParaRPr sz="1800" b="0" i="0" u="none" strike="noStrike" cap="none" dirty="0">
                  <a:solidFill>
                    <a:srgbClr val="E3212B"/>
                  </a:solidFill>
                  <a:latin typeface="Tajawal" panose="00000500000000000000" pitchFamily="2" charset="-78"/>
                  <a:ea typeface="Avenir"/>
                  <a:cs typeface="Tajawal" panose="00000500000000000000" pitchFamily="2" charset="-78"/>
                  <a:sym typeface="Avenir"/>
                </a:endParaRPr>
              </a:p>
              <a:p>
                <a:pPr marL="61911" marR="0" lvl="0" indent="0" algn="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100" b="0" i="0" u="none" strike="noStrike" cap="none" dirty="0">
                  <a:solidFill>
                    <a:srgbClr val="E3212B"/>
                  </a:solidFill>
                  <a:latin typeface="Tajawal" panose="00000500000000000000" pitchFamily="2" charset="-78"/>
                  <a:ea typeface="Century Gothic"/>
                  <a:cs typeface="Tajawal" panose="00000500000000000000" pitchFamily="2" charset="-78"/>
                  <a:sym typeface="Century Gothic"/>
                </a:endParaRPr>
              </a:p>
            </p:txBody>
          </p:sp>
        </p:grp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B3F24366-4227-E196-53FA-13BFC2EE2CE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3000"/>
                    </a14:imgEffect>
                    <a14:imgEffect>
                      <a14:colorTemperature colorTemp="5946"/>
                    </a14:imgEffect>
                    <a14:imgEffect>
                      <a14:saturation sat="188000"/>
                    </a14:imgEffect>
                    <a14:imgEffect>
                      <a14:brightnessContrast bright="-47000" contras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88682" y="3452491"/>
            <a:ext cx="670191" cy="6701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54F856-BEFF-9A3C-5DB3-828B04A4DA1D}"/>
              </a:ext>
            </a:extLst>
          </p:cNvPr>
          <p:cNvSpPr txBox="1"/>
          <p:nvPr/>
        </p:nvSpPr>
        <p:spPr>
          <a:xfrm>
            <a:off x="4191786" y="5430659"/>
            <a:ext cx="38084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LB" sz="1200" dirty="0">
                <a:latin typeface="Tajawal" panose="00000500000000000000" pitchFamily="2" charset="-78"/>
                <a:cs typeface="Tajawal" panose="00000500000000000000" pitchFamily="2" charset="-78"/>
              </a:rPr>
              <a:t>اضغط على الخيارات لاظهار المعلومات</a:t>
            </a:r>
            <a:endParaRPr lang="en-US" sz="1200" dirty="0"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E8D39B4-CC78-3247-F7E5-33D40440F6EC}"/>
              </a:ext>
            </a:extLst>
          </p:cNvPr>
          <p:cNvSpPr/>
          <p:nvPr/>
        </p:nvSpPr>
        <p:spPr>
          <a:xfrm>
            <a:off x="8748074" y="2601794"/>
            <a:ext cx="2382608" cy="23715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en-US" sz="1600" dirty="0" err="1">
                <a:solidFill>
                  <a:schemeClr val="bg1"/>
                </a:solidFill>
                <a:latin typeface="Tajawal" panose="00000500000000000000" pitchFamily="2" charset="-78"/>
                <a:ea typeface="Century Gothic"/>
                <a:cs typeface="Tajawal" panose="00000500000000000000" pitchFamily="2" charset="-78"/>
                <a:sym typeface="Century Gothic"/>
              </a:rPr>
              <a:t>أعمارهم</a:t>
            </a:r>
            <a:r>
              <a:rPr lang="en-US" sz="1600" dirty="0">
                <a:solidFill>
                  <a:schemeClr val="bg1"/>
                </a:solidFill>
                <a:latin typeface="Tajawal" panose="00000500000000000000" pitchFamily="2" charset="-78"/>
                <a:ea typeface="Century Gothic"/>
                <a:cs typeface="Tajawal" panose="00000500000000000000" pitchFamily="2" charset="-78"/>
                <a:sym typeface="Century Gothic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ajawal" panose="00000500000000000000" pitchFamily="2" charset="-78"/>
                <a:ea typeface="Century Gothic"/>
                <a:cs typeface="Tajawal" panose="00000500000000000000" pitchFamily="2" charset="-78"/>
                <a:sym typeface="Century Gothic"/>
              </a:rPr>
              <a:t>بين</a:t>
            </a:r>
            <a:r>
              <a:rPr lang="ar-LB" sz="1600" dirty="0">
                <a:solidFill>
                  <a:schemeClr val="bg1"/>
                </a:solidFill>
                <a:latin typeface="Tajawal" panose="00000500000000000000" pitchFamily="2" charset="-78"/>
                <a:ea typeface="Century Gothic"/>
                <a:cs typeface="Tajawal" panose="00000500000000000000" pitchFamily="2" charset="-78"/>
                <a:sym typeface="Century Gothic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Tajawal" panose="00000500000000000000" pitchFamily="2" charset="-78"/>
                <a:ea typeface="Century Gothic"/>
                <a:cs typeface="Tajawal" panose="00000500000000000000" pitchFamily="2" charset="-78"/>
                <a:sym typeface="Century Gothic"/>
              </a:rPr>
              <a:t>15</a:t>
            </a:r>
            <a:r>
              <a:rPr lang="ar-LB" sz="1600" dirty="0">
                <a:solidFill>
                  <a:schemeClr val="bg1"/>
                </a:solidFill>
                <a:latin typeface="Tajawal" panose="00000500000000000000" pitchFamily="2" charset="-78"/>
                <a:ea typeface="Century Gothic"/>
                <a:cs typeface="Tajawal" panose="00000500000000000000" pitchFamily="2" charset="-78"/>
                <a:sym typeface="Century Gothic"/>
              </a:rPr>
              <a:t> و</a:t>
            </a:r>
            <a:r>
              <a:rPr lang="en-US" sz="1600" dirty="0">
                <a:solidFill>
                  <a:schemeClr val="bg1"/>
                </a:solidFill>
                <a:latin typeface="Tajawal" panose="00000500000000000000" pitchFamily="2" charset="-78"/>
                <a:ea typeface="Century Gothic"/>
                <a:cs typeface="Tajawal" panose="00000500000000000000" pitchFamily="2" charset="-78"/>
                <a:sym typeface="Century Gothic"/>
              </a:rPr>
              <a:t>24 </a:t>
            </a:r>
            <a:r>
              <a:rPr lang="ar-LB" sz="1600" dirty="0">
                <a:solidFill>
                  <a:schemeClr val="bg1"/>
                </a:solidFill>
                <a:latin typeface="Tajawal" panose="00000500000000000000" pitchFamily="2" charset="-78"/>
                <a:ea typeface="Century Gothic"/>
                <a:cs typeface="Tajawal" panose="00000500000000000000" pitchFamily="2" charset="-78"/>
                <a:sym typeface="Century Gothic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ajawal" panose="00000500000000000000" pitchFamily="2" charset="-78"/>
                <a:ea typeface="Century Gothic"/>
                <a:cs typeface="Tajawal" panose="00000500000000000000" pitchFamily="2" charset="-78"/>
                <a:sym typeface="Century Gothic"/>
              </a:rPr>
              <a:t>سنة</a:t>
            </a:r>
            <a:r>
              <a:rPr lang="ar-LB" sz="1600" dirty="0">
                <a:solidFill>
                  <a:schemeClr val="bg1"/>
                </a:solidFill>
                <a:latin typeface="Tajawal" panose="00000500000000000000" pitchFamily="2" charset="-78"/>
                <a:ea typeface="Century Gothic"/>
                <a:cs typeface="Tajawal" panose="00000500000000000000" pitchFamily="2" charset="-78"/>
                <a:sym typeface="Century Gothic"/>
              </a:rPr>
              <a:t>، </a:t>
            </a:r>
            <a:r>
              <a:rPr lang="en-US" sz="1600" dirty="0" err="1">
                <a:solidFill>
                  <a:schemeClr val="bg1"/>
                </a:solidFill>
                <a:latin typeface="Tajawal" panose="00000500000000000000" pitchFamily="2" charset="-78"/>
                <a:ea typeface="Century Gothic"/>
                <a:cs typeface="Tajawal" panose="00000500000000000000" pitchFamily="2" charset="-78"/>
                <a:sym typeface="Century Gothic"/>
              </a:rPr>
              <a:t>ذكور</a:t>
            </a:r>
            <a:r>
              <a:rPr lang="en-US" sz="1600" dirty="0">
                <a:solidFill>
                  <a:schemeClr val="bg1"/>
                </a:solidFill>
                <a:latin typeface="Tajawal" panose="00000500000000000000" pitchFamily="2" charset="-78"/>
                <a:ea typeface="Century Gothic"/>
                <a:cs typeface="Tajawal" panose="00000500000000000000" pitchFamily="2" charset="-78"/>
                <a:sym typeface="Century Gothic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ajawal" panose="00000500000000000000" pitchFamily="2" charset="-78"/>
                <a:ea typeface="Century Gothic"/>
                <a:cs typeface="Tajawal" panose="00000500000000000000" pitchFamily="2" charset="-78"/>
                <a:sym typeface="Century Gothic"/>
              </a:rPr>
              <a:t>وإناث</a:t>
            </a:r>
            <a:r>
              <a:rPr lang="ar-LB" sz="1600" dirty="0">
                <a:solidFill>
                  <a:schemeClr val="bg1"/>
                </a:solidFill>
                <a:latin typeface="Tajawal" panose="00000500000000000000" pitchFamily="2" charset="-78"/>
                <a:ea typeface="Century Gothic"/>
                <a:cs typeface="Tajawal" panose="00000500000000000000" pitchFamily="2" charset="-78"/>
                <a:sym typeface="Century Gothic"/>
              </a:rPr>
              <a:t>، </a:t>
            </a:r>
            <a:r>
              <a:rPr lang="en-US" sz="1600" dirty="0" err="1">
                <a:solidFill>
                  <a:schemeClr val="bg1"/>
                </a:solidFill>
                <a:latin typeface="Tajawal" panose="00000500000000000000" pitchFamily="2" charset="-78"/>
                <a:ea typeface="Century Gothic"/>
                <a:cs typeface="Tajawal" panose="00000500000000000000" pitchFamily="2" charset="-78"/>
                <a:sym typeface="Century Gothic"/>
              </a:rPr>
              <a:t>أشخاص</a:t>
            </a:r>
            <a:r>
              <a:rPr lang="en-US" sz="1600" dirty="0">
                <a:solidFill>
                  <a:schemeClr val="bg1"/>
                </a:solidFill>
                <a:latin typeface="Tajawal" panose="00000500000000000000" pitchFamily="2" charset="-78"/>
                <a:ea typeface="Century Gothic"/>
                <a:cs typeface="Tajawal" panose="00000500000000000000" pitchFamily="2" charset="-78"/>
                <a:sym typeface="Century Gothic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ajawal" panose="00000500000000000000" pitchFamily="2" charset="-78"/>
                <a:ea typeface="Century Gothic"/>
                <a:cs typeface="Tajawal" panose="00000500000000000000" pitchFamily="2" charset="-78"/>
                <a:sym typeface="Century Gothic"/>
              </a:rPr>
              <a:t>ذوي</a:t>
            </a:r>
            <a:r>
              <a:rPr lang="en-US" sz="1600" dirty="0">
                <a:solidFill>
                  <a:schemeClr val="bg1"/>
                </a:solidFill>
                <a:latin typeface="Tajawal" panose="00000500000000000000" pitchFamily="2" charset="-78"/>
                <a:ea typeface="Century Gothic"/>
                <a:cs typeface="Tajawal" panose="00000500000000000000" pitchFamily="2" charset="-78"/>
                <a:sym typeface="Century Gothic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ajawal" panose="00000500000000000000" pitchFamily="2" charset="-78"/>
                <a:ea typeface="Century Gothic"/>
                <a:cs typeface="Tajawal" panose="00000500000000000000" pitchFamily="2" charset="-78"/>
                <a:sym typeface="Century Gothic"/>
              </a:rPr>
              <a:t>الإحتياجات</a:t>
            </a:r>
            <a:r>
              <a:rPr lang="en-US" sz="1600" dirty="0">
                <a:solidFill>
                  <a:schemeClr val="bg1"/>
                </a:solidFill>
                <a:latin typeface="Tajawal" panose="00000500000000000000" pitchFamily="2" charset="-78"/>
                <a:ea typeface="Century Gothic"/>
                <a:cs typeface="Tajawal" panose="00000500000000000000" pitchFamily="2" charset="-78"/>
                <a:sym typeface="Century Gothic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ajawal" panose="00000500000000000000" pitchFamily="2" charset="-78"/>
                <a:ea typeface="Century Gothic"/>
                <a:cs typeface="Tajawal" panose="00000500000000000000" pitchFamily="2" charset="-78"/>
                <a:sym typeface="Century Gothic"/>
              </a:rPr>
              <a:t>الخاصة</a:t>
            </a:r>
            <a:endParaRPr lang="en-US" sz="1600" dirty="0">
              <a:solidFill>
                <a:schemeClr val="bg1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8FF128D-2A70-74A4-1B04-CAED2E9E9FC2}"/>
              </a:ext>
            </a:extLst>
          </p:cNvPr>
          <p:cNvGrpSpPr/>
          <p:nvPr/>
        </p:nvGrpSpPr>
        <p:grpSpPr>
          <a:xfrm>
            <a:off x="8759092" y="2601794"/>
            <a:ext cx="2371590" cy="2371590"/>
            <a:chOff x="8759092" y="2601794"/>
            <a:chExt cx="2371590" cy="237159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E847536-9A1F-2A54-F04C-1F470D0BAC5A}"/>
                </a:ext>
              </a:extLst>
            </p:cNvPr>
            <p:cNvSpPr/>
            <p:nvPr/>
          </p:nvSpPr>
          <p:spPr>
            <a:xfrm>
              <a:off x="8902078" y="2798504"/>
              <a:ext cx="2070722" cy="1978168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B2EC632-4C37-C327-C9F5-1FE501B55D54}"/>
                </a:ext>
              </a:extLst>
            </p:cNvPr>
            <p:cNvGrpSpPr/>
            <p:nvPr/>
          </p:nvGrpSpPr>
          <p:grpSpPr>
            <a:xfrm>
              <a:off x="8759092" y="2601794"/>
              <a:ext cx="2371590" cy="2371590"/>
              <a:chOff x="8759092" y="2601794"/>
              <a:chExt cx="2371590" cy="2371590"/>
            </a:xfrm>
          </p:grpSpPr>
          <p:sp>
            <p:nvSpPr>
              <p:cNvPr id="21" name="Circle: Hollow 20">
                <a:extLst>
                  <a:ext uri="{FF2B5EF4-FFF2-40B4-BE49-F238E27FC236}">
                    <a16:creationId xmlns:a16="http://schemas.microsoft.com/office/drawing/2014/main" id="{0EAD32B6-C5F8-3061-ACEF-CB74229751FD}"/>
                  </a:ext>
                </a:extLst>
              </p:cNvPr>
              <p:cNvSpPr/>
              <p:nvPr/>
            </p:nvSpPr>
            <p:spPr>
              <a:xfrm>
                <a:off x="8759092" y="2601794"/>
                <a:ext cx="2371590" cy="2371590"/>
              </a:xfrm>
              <a:prstGeom prst="donut">
                <a:avLst>
                  <a:gd name="adj" fmla="val 10620"/>
                </a:avLst>
              </a:prstGeom>
              <a:solidFill>
                <a:srgbClr val="E3212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Google Shape;435;p5">
                <a:extLst>
                  <a:ext uri="{FF2B5EF4-FFF2-40B4-BE49-F238E27FC236}">
                    <a16:creationId xmlns:a16="http://schemas.microsoft.com/office/drawing/2014/main" id="{CCD3FF59-4B6D-E738-80D6-560E686EB616}"/>
                  </a:ext>
                </a:extLst>
              </p:cNvPr>
              <p:cNvSpPr txBox="1"/>
              <p:nvPr/>
            </p:nvSpPr>
            <p:spPr>
              <a:xfrm>
                <a:off x="8923302" y="3305408"/>
                <a:ext cx="2068352" cy="10771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rPr lang="ar-LB" sz="3200" b="1" i="0" u="none" strike="noStrike" cap="none" dirty="0">
                    <a:solidFill>
                      <a:srgbClr val="00AEF6"/>
                    </a:solidFill>
                    <a:latin typeface="Tajawal" panose="00000500000000000000" pitchFamily="2" charset="-78"/>
                    <a:ea typeface="Avenir"/>
                    <a:cs typeface="Tajawal" panose="00000500000000000000" pitchFamily="2" charset="-78"/>
                    <a:sym typeface="Avenir"/>
                  </a:rPr>
                  <a:t>متطوعين</a:t>
                </a:r>
              </a:p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rPr lang="ar-LB" sz="3200" b="1" i="0" u="none" strike="noStrike" cap="none" dirty="0">
                    <a:solidFill>
                      <a:srgbClr val="00AEF6"/>
                    </a:solidFill>
                    <a:latin typeface="Tajawal" panose="00000500000000000000" pitchFamily="2" charset="-78"/>
                    <a:ea typeface="Avenir"/>
                    <a:cs typeface="Tajawal" panose="00000500000000000000" pitchFamily="2" charset="-78"/>
                    <a:sym typeface="Avenir"/>
                  </a:rPr>
                  <a:t>/ات</a:t>
                </a:r>
                <a:endParaRPr lang="ar-LB" sz="3200" b="0" i="0" u="none" strike="noStrike" cap="none" dirty="0">
                  <a:solidFill>
                    <a:srgbClr val="00AEF6"/>
                  </a:solidFill>
                  <a:latin typeface="Tajawal" panose="00000500000000000000" pitchFamily="2" charset="-78"/>
                  <a:ea typeface="Avenir"/>
                  <a:cs typeface="Tajawal" panose="00000500000000000000" pitchFamily="2" charset="-78"/>
                  <a:sym typeface="Avenir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44786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7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7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3" grpId="0" animBg="1"/>
      <p:bldP spid="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38AEB-8205-653C-3C12-05332317B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Circle: Hollow 2062">
            <a:extLst>
              <a:ext uri="{FF2B5EF4-FFF2-40B4-BE49-F238E27FC236}">
                <a16:creationId xmlns:a16="http://schemas.microsoft.com/office/drawing/2014/main" id="{CF8BB0E7-4084-B22A-E2D8-6008AAC1A9E6}"/>
              </a:ext>
            </a:extLst>
          </p:cNvPr>
          <p:cNvSpPr/>
          <p:nvPr/>
        </p:nvSpPr>
        <p:spPr>
          <a:xfrm>
            <a:off x="7031359" y="2798503"/>
            <a:ext cx="1978170" cy="1978170"/>
          </a:xfrm>
          <a:prstGeom prst="donut">
            <a:avLst/>
          </a:prstGeom>
          <a:solidFill>
            <a:srgbClr val="6FBE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62" name="Circle: Hollow 2061">
            <a:extLst>
              <a:ext uri="{FF2B5EF4-FFF2-40B4-BE49-F238E27FC236}">
                <a16:creationId xmlns:a16="http://schemas.microsoft.com/office/drawing/2014/main" id="{845F2C7D-2B14-3E60-A4B3-E9623C3ACA30}"/>
              </a:ext>
            </a:extLst>
          </p:cNvPr>
          <p:cNvSpPr/>
          <p:nvPr/>
        </p:nvSpPr>
        <p:spPr>
          <a:xfrm>
            <a:off x="3182472" y="2798504"/>
            <a:ext cx="1978168" cy="1978168"/>
          </a:xfrm>
          <a:prstGeom prst="donut">
            <a:avLst/>
          </a:prstGeom>
          <a:solidFill>
            <a:srgbClr val="E321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Circle: Hollow 21">
            <a:extLst>
              <a:ext uri="{FF2B5EF4-FFF2-40B4-BE49-F238E27FC236}">
                <a16:creationId xmlns:a16="http://schemas.microsoft.com/office/drawing/2014/main" id="{C670FFA0-30EA-542B-9DEC-993087ED7955}"/>
              </a:ext>
            </a:extLst>
          </p:cNvPr>
          <p:cNvSpPr/>
          <p:nvPr/>
        </p:nvSpPr>
        <p:spPr>
          <a:xfrm>
            <a:off x="1049534" y="2601793"/>
            <a:ext cx="2371590" cy="2371590"/>
          </a:xfrm>
          <a:prstGeom prst="donut">
            <a:avLst>
              <a:gd name="adj" fmla="val 10986"/>
            </a:avLst>
          </a:prstGeom>
          <a:solidFill>
            <a:srgbClr val="6FBE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Circle: Hollow 22">
            <a:extLst>
              <a:ext uri="{FF2B5EF4-FFF2-40B4-BE49-F238E27FC236}">
                <a16:creationId xmlns:a16="http://schemas.microsoft.com/office/drawing/2014/main" id="{9BDF6A67-F1DA-B41D-829D-8E81A70F8E5C}"/>
              </a:ext>
            </a:extLst>
          </p:cNvPr>
          <p:cNvSpPr/>
          <p:nvPr/>
        </p:nvSpPr>
        <p:spPr>
          <a:xfrm>
            <a:off x="8759092" y="2601793"/>
            <a:ext cx="2371590" cy="2371590"/>
          </a:xfrm>
          <a:prstGeom prst="donut">
            <a:avLst>
              <a:gd name="adj" fmla="val 10948"/>
            </a:avLst>
          </a:prstGeom>
          <a:solidFill>
            <a:srgbClr val="39A9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A37D03-CA9D-E9DA-FE8B-102DD2FD7569}"/>
              </a:ext>
            </a:extLst>
          </p:cNvPr>
          <p:cNvSpPr txBox="1"/>
          <p:nvPr/>
        </p:nvSpPr>
        <p:spPr>
          <a:xfrm>
            <a:off x="3098800" y="679210"/>
            <a:ext cx="599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LB" sz="4000" b="0" i="0" dirty="0">
                <a:solidFill>
                  <a:srgbClr val="39A9E0"/>
                </a:solidFill>
                <a:effectLst/>
                <a:latin typeface="Tajawal Black" panose="00000500000000000000" pitchFamily="2" charset="-78"/>
                <a:cs typeface="Tajawal Black" panose="00000500000000000000" pitchFamily="2" charset="-78"/>
              </a:rPr>
              <a:t>ما الذي سيفيدك</a:t>
            </a:r>
            <a:endParaRPr lang="ar-EG" sz="4000" b="0" i="0" dirty="0">
              <a:solidFill>
                <a:srgbClr val="39A9E0"/>
              </a:solidFill>
              <a:effectLst/>
              <a:latin typeface="Tajawal Black" panose="00000500000000000000" pitchFamily="2" charset="-78"/>
              <a:cs typeface="Tajawal Black" panose="00000500000000000000" pitchFamily="2" charset="-78"/>
            </a:endParaRPr>
          </a:p>
          <a:p>
            <a:pPr algn="ctr" rtl="1"/>
            <a:r>
              <a:rPr lang="ar-LB" sz="4000" b="0" i="0" dirty="0">
                <a:solidFill>
                  <a:srgbClr val="E3212B"/>
                </a:solidFill>
                <a:effectLst/>
                <a:latin typeface="Tajawal Black" panose="00000500000000000000" pitchFamily="2" charset="-78"/>
                <a:cs typeface="Tajawal Black" panose="00000500000000000000" pitchFamily="2" charset="-78"/>
              </a:rPr>
              <a:t>كشريك على المنصة؟</a:t>
            </a:r>
            <a:endParaRPr lang="en-US" sz="4000" b="1" spc="300" dirty="0">
              <a:solidFill>
                <a:srgbClr val="E3212B"/>
              </a:solidFill>
              <a:latin typeface="Tajawal Black" panose="00000500000000000000" pitchFamily="2" charset="-78"/>
              <a:cs typeface="Tajawal Black" panose="00000500000000000000" pitchFamily="2" charset="-78"/>
            </a:endParaRPr>
          </a:p>
        </p:txBody>
      </p:sp>
      <p:sp>
        <p:nvSpPr>
          <p:cNvPr id="26" name="Rectangle 1">
            <a:extLst>
              <a:ext uri="{FF2B5EF4-FFF2-40B4-BE49-F238E27FC236}">
                <a16:creationId xmlns:a16="http://schemas.microsoft.com/office/drawing/2014/main" id="{DF726FF1-3474-C3DC-9D2B-89B11A3747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4394200" cy="0"/>
          </a:xfrm>
          <a:prstGeom prst="rect">
            <a:avLst/>
          </a:prstGeom>
          <a:solidFill>
            <a:srgbClr val="21212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Söhn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Söhne"/>
              </a:rPr>
            </a:br>
            <a:r>
              <a:rPr kumimoji="0" lang="ar-SA" altLang="en-US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Söhne"/>
                <a:cs typeface="Arial" panose="020B0604020202020204" pitchFamily="34" charset="0"/>
              </a:rPr>
              <a:t>انضم إلينا اليوم وابدأ رحلتك في التطوع مع نحنُ لتصبح جزءًا من حركة التغيير وتسهم في بناء مجتمع أفضل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Söhne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Rectangle 2">
            <a:extLst>
              <a:ext uri="{FF2B5EF4-FFF2-40B4-BE49-F238E27FC236}">
                <a16:creationId xmlns:a16="http://schemas.microsoft.com/office/drawing/2014/main" id="{B73F78AE-5954-3AE8-E65D-30FD870F21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4876800" cy="0"/>
          </a:xfrm>
          <a:prstGeom prst="rect">
            <a:avLst/>
          </a:prstGeom>
          <a:solidFill>
            <a:srgbClr val="21212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Inter" panose="02000503000000020004" pitchFamily="2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2" name="Google Shape;433;p44" descr="Icon&#10;&#10;Description automatically generated with low confidence">
            <a:extLst>
              <a:ext uri="{FF2B5EF4-FFF2-40B4-BE49-F238E27FC236}">
                <a16:creationId xmlns:a16="http://schemas.microsoft.com/office/drawing/2014/main" id="{ECEAEAEF-21EF-F60A-9996-5F67DB8BAFE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56936" y="-24166"/>
            <a:ext cx="1645747" cy="938468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435;p5">
            <a:extLst>
              <a:ext uri="{FF2B5EF4-FFF2-40B4-BE49-F238E27FC236}">
                <a16:creationId xmlns:a16="http://schemas.microsoft.com/office/drawing/2014/main" id="{2EE08AE9-6FC6-1604-FAF4-C204052392A4}"/>
              </a:ext>
            </a:extLst>
          </p:cNvPr>
          <p:cNvSpPr txBox="1"/>
          <p:nvPr/>
        </p:nvSpPr>
        <p:spPr>
          <a:xfrm>
            <a:off x="9189541" y="3279777"/>
            <a:ext cx="1510692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ar-LB" sz="2000" b="1" i="0" u="none" strike="noStrike" cap="none" dirty="0">
                <a:solidFill>
                  <a:srgbClr val="00AEF6"/>
                </a:solidFill>
                <a:latin typeface="Tajawal" panose="00000500000000000000" pitchFamily="2" charset="-78"/>
                <a:ea typeface="Avenir"/>
                <a:cs typeface="Tajawal" panose="00000500000000000000" pitchFamily="2" charset="-78"/>
                <a:sym typeface="Avenir"/>
              </a:rPr>
              <a:t>الانضمام إلى منصة وطنية</a:t>
            </a:r>
          </a:p>
        </p:txBody>
      </p:sp>
      <p:sp>
        <p:nvSpPr>
          <p:cNvPr id="3" name="Google Shape;460;p6">
            <a:extLst>
              <a:ext uri="{FF2B5EF4-FFF2-40B4-BE49-F238E27FC236}">
                <a16:creationId xmlns:a16="http://schemas.microsoft.com/office/drawing/2014/main" id="{DC41D82D-3A76-2817-2B87-2CA94E3D013B}"/>
              </a:ext>
            </a:extLst>
          </p:cNvPr>
          <p:cNvSpPr/>
          <p:nvPr/>
        </p:nvSpPr>
        <p:spPr>
          <a:xfrm>
            <a:off x="7622546" y="3490508"/>
            <a:ext cx="728268" cy="657182"/>
          </a:xfrm>
          <a:custGeom>
            <a:avLst/>
            <a:gdLst/>
            <a:ahLst/>
            <a:cxnLst/>
            <a:rect l="l" t="t" r="r" b="b"/>
            <a:pathLst>
              <a:path w="7264" h="5949" extrusionOk="0">
                <a:moveTo>
                  <a:pt x="1579" y="1488"/>
                </a:moveTo>
                <a:cubicBezTo>
                  <a:pt x="1710" y="1488"/>
                  <a:pt x="1811" y="1590"/>
                  <a:pt x="1811" y="1721"/>
                </a:cubicBezTo>
                <a:cubicBezTo>
                  <a:pt x="1811" y="1842"/>
                  <a:pt x="1710" y="1943"/>
                  <a:pt x="1579" y="1943"/>
                </a:cubicBezTo>
                <a:cubicBezTo>
                  <a:pt x="1457" y="1943"/>
                  <a:pt x="1356" y="1842"/>
                  <a:pt x="1356" y="1721"/>
                </a:cubicBezTo>
                <a:cubicBezTo>
                  <a:pt x="1356" y="1590"/>
                  <a:pt x="1457" y="1488"/>
                  <a:pt x="1579" y="1488"/>
                </a:cubicBezTo>
                <a:close/>
                <a:moveTo>
                  <a:pt x="5686" y="1488"/>
                </a:moveTo>
                <a:cubicBezTo>
                  <a:pt x="5807" y="1488"/>
                  <a:pt x="5908" y="1590"/>
                  <a:pt x="5908" y="1721"/>
                </a:cubicBezTo>
                <a:cubicBezTo>
                  <a:pt x="5908" y="1842"/>
                  <a:pt x="5807" y="1943"/>
                  <a:pt x="5686" y="1943"/>
                </a:cubicBezTo>
                <a:cubicBezTo>
                  <a:pt x="5554" y="1943"/>
                  <a:pt x="5453" y="1842"/>
                  <a:pt x="5453" y="1721"/>
                </a:cubicBezTo>
                <a:cubicBezTo>
                  <a:pt x="5453" y="1590"/>
                  <a:pt x="5554" y="1488"/>
                  <a:pt x="5686" y="1488"/>
                </a:cubicBezTo>
                <a:close/>
                <a:moveTo>
                  <a:pt x="3632" y="2459"/>
                </a:moveTo>
                <a:cubicBezTo>
                  <a:pt x="3814" y="2459"/>
                  <a:pt x="3966" y="2611"/>
                  <a:pt x="3966" y="2793"/>
                </a:cubicBezTo>
                <a:cubicBezTo>
                  <a:pt x="3966" y="2985"/>
                  <a:pt x="3814" y="3137"/>
                  <a:pt x="3632" y="3137"/>
                </a:cubicBezTo>
                <a:cubicBezTo>
                  <a:pt x="3450" y="3137"/>
                  <a:pt x="3299" y="2985"/>
                  <a:pt x="3299" y="2793"/>
                </a:cubicBezTo>
                <a:cubicBezTo>
                  <a:pt x="3299" y="2611"/>
                  <a:pt x="3450" y="2459"/>
                  <a:pt x="3632" y="2459"/>
                </a:cubicBezTo>
                <a:close/>
                <a:moveTo>
                  <a:pt x="5263" y="405"/>
                </a:moveTo>
                <a:cubicBezTo>
                  <a:pt x="5625" y="405"/>
                  <a:pt x="5987" y="545"/>
                  <a:pt x="6262" y="821"/>
                </a:cubicBezTo>
                <a:cubicBezTo>
                  <a:pt x="6667" y="1225"/>
                  <a:pt x="6778" y="1812"/>
                  <a:pt x="6596" y="2318"/>
                </a:cubicBezTo>
                <a:cubicBezTo>
                  <a:pt x="6525" y="2166"/>
                  <a:pt x="6404" y="2044"/>
                  <a:pt x="6252" y="1984"/>
                </a:cubicBezTo>
                <a:cubicBezTo>
                  <a:pt x="6455" y="1569"/>
                  <a:pt x="6141" y="1084"/>
                  <a:pt x="5686" y="1084"/>
                </a:cubicBezTo>
                <a:cubicBezTo>
                  <a:pt x="5221" y="1084"/>
                  <a:pt x="4907" y="1569"/>
                  <a:pt x="5109" y="1984"/>
                </a:cubicBezTo>
                <a:cubicBezTo>
                  <a:pt x="4886" y="2075"/>
                  <a:pt x="4724" y="2298"/>
                  <a:pt x="4724" y="2550"/>
                </a:cubicBezTo>
                <a:lnTo>
                  <a:pt x="4724" y="3602"/>
                </a:lnTo>
                <a:cubicBezTo>
                  <a:pt x="4573" y="3451"/>
                  <a:pt x="4401" y="3329"/>
                  <a:pt x="4219" y="3248"/>
                </a:cubicBezTo>
                <a:cubicBezTo>
                  <a:pt x="4310" y="3127"/>
                  <a:pt x="4371" y="2965"/>
                  <a:pt x="4371" y="2793"/>
                </a:cubicBezTo>
                <a:cubicBezTo>
                  <a:pt x="4371" y="2388"/>
                  <a:pt x="4037" y="2055"/>
                  <a:pt x="3632" y="2055"/>
                </a:cubicBezTo>
                <a:cubicBezTo>
                  <a:pt x="3227" y="2055"/>
                  <a:pt x="2894" y="2388"/>
                  <a:pt x="2894" y="2793"/>
                </a:cubicBezTo>
                <a:cubicBezTo>
                  <a:pt x="2894" y="2965"/>
                  <a:pt x="2944" y="3127"/>
                  <a:pt x="3045" y="3248"/>
                </a:cubicBezTo>
                <a:cubicBezTo>
                  <a:pt x="2853" y="3339"/>
                  <a:pt x="2681" y="3460"/>
                  <a:pt x="2539" y="3613"/>
                </a:cubicBezTo>
                <a:lnTo>
                  <a:pt x="2539" y="2550"/>
                </a:lnTo>
                <a:cubicBezTo>
                  <a:pt x="2539" y="2298"/>
                  <a:pt x="2378" y="2075"/>
                  <a:pt x="2155" y="1984"/>
                </a:cubicBezTo>
                <a:cubicBezTo>
                  <a:pt x="2357" y="1569"/>
                  <a:pt x="2044" y="1084"/>
                  <a:pt x="1579" y="1084"/>
                </a:cubicBezTo>
                <a:cubicBezTo>
                  <a:pt x="1114" y="1084"/>
                  <a:pt x="810" y="1569"/>
                  <a:pt x="1012" y="1984"/>
                </a:cubicBezTo>
                <a:cubicBezTo>
                  <a:pt x="860" y="2044"/>
                  <a:pt x="739" y="2166"/>
                  <a:pt x="668" y="2318"/>
                </a:cubicBezTo>
                <a:cubicBezTo>
                  <a:pt x="486" y="1812"/>
                  <a:pt x="597" y="1225"/>
                  <a:pt x="992" y="821"/>
                </a:cubicBezTo>
                <a:cubicBezTo>
                  <a:pt x="1273" y="545"/>
                  <a:pt x="1634" y="405"/>
                  <a:pt x="1996" y="405"/>
                </a:cubicBezTo>
                <a:cubicBezTo>
                  <a:pt x="2313" y="405"/>
                  <a:pt x="2630" y="512"/>
                  <a:pt x="2894" y="729"/>
                </a:cubicBezTo>
                <a:cubicBezTo>
                  <a:pt x="2964" y="790"/>
                  <a:pt x="2964" y="790"/>
                  <a:pt x="3490" y="1316"/>
                </a:cubicBezTo>
                <a:cubicBezTo>
                  <a:pt x="3531" y="1352"/>
                  <a:pt x="3581" y="1369"/>
                  <a:pt x="3632" y="1369"/>
                </a:cubicBezTo>
                <a:cubicBezTo>
                  <a:pt x="3683" y="1369"/>
                  <a:pt x="3733" y="1352"/>
                  <a:pt x="3774" y="1316"/>
                </a:cubicBezTo>
                <a:cubicBezTo>
                  <a:pt x="4290" y="800"/>
                  <a:pt x="4290" y="790"/>
                  <a:pt x="4371" y="729"/>
                </a:cubicBezTo>
                <a:cubicBezTo>
                  <a:pt x="4630" y="512"/>
                  <a:pt x="4947" y="405"/>
                  <a:pt x="5263" y="405"/>
                </a:cubicBezTo>
                <a:close/>
                <a:moveTo>
                  <a:pt x="1933" y="2348"/>
                </a:moveTo>
                <a:cubicBezTo>
                  <a:pt x="2044" y="2348"/>
                  <a:pt x="2135" y="2439"/>
                  <a:pt x="2135" y="2550"/>
                </a:cubicBezTo>
                <a:lnTo>
                  <a:pt x="2135" y="3957"/>
                </a:lnTo>
                <a:cubicBezTo>
                  <a:pt x="1831" y="3653"/>
                  <a:pt x="1457" y="3289"/>
                  <a:pt x="1033" y="2854"/>
                </a:cubicBezTo>
                <a:lnTo>
                  <a:pt x="1033" y="2550"/>
                </a:lnTo>
                <a:cubicBezTo>
                  <a:pt x="1033" y="2439"/>
                  <a:pt x="1123" y="2348"/>
                  <a:pt x="1235" y="2348"/>
                </a:cubicBezTo>
                <a:close/>
                <a:moveTo>
                  <a:pt x="6030" y="2348"/>
                </a:moveTo>
                <a:cubicBezTo>
                  <a:pt x="6141" y="2348"/>
                  <a:pt x="6232" y="2439"/>
                  <a:pt x="6232" y="2550"/>
                </a:cubicBezTo>
                <a:lnTo>
                  <a:pt x="6232" y="2854"/>
                </a:lnTo>
                <a:lnTo>
                  <a:pt x="5129" y="3957"/>
                </a:lnTo>
                <a:lnTo>
                  <a:pt x="5129" y="2550"/>
                </a:lnTo>
                <a:cubicBezTo>
                  <a:pt x="5129" y="2439"/>
                  <a:pt x="5221" y="2348"/>
                  <a:pt x="5331" y="2348"/>
                </a:cubicBezTo>
                <a:close/>
                <a:moveTo>
                  <a:pt x="3632" y="3541"/>
                </a:moveTo>
                <a:cubicBezTo>
                  <a:pt x="4158" y="3541"/>
                  <a:pt x="4593" y="3916"/>
                  <a:pt x="4694" y="4391"/>
                </a:cubicBezTo>
                <a:cubicBezTo>
                  <a:pt x="4117" y="4978"/>
                  <a:pt x="3683" y="5413"/>
                  <a:pt x="3632" y="5463"/>
                </a:cubicBezTo>
                <a:cubicBezTo>
                  <a:pt x="3582" y="5413"/>
                  <a:pt x="3167" y="4988"/>
                  <a:pt x="2570" y="4391"/>
                </a:cubicBezTo>
                <a:cubicBezTo>
                  <a:pt x="2671" y="3896"/>
                  <a:pt x="3116" y="3541"/>
                  <a:pt x="3632" y="3541"/>
                </a:cubicBezTo>
                <a:close/>
                <a:moveTo>
                  <a:pt x="2000" y="0"/>
                </a:moveTo>
                <a:cubicBezTo>
                  <a:pt x="1532" y="0"/>
                  <a:pt x="1065" y="181"/>
                  <a:pt x="709" y="537"/>
                </a:cubicBezTo>
                <a:cubicBezTo>
                  <a:pt x="1" y="1246"/>
                  <a:pt x="1" y="2399"/>
                  <a:pt x="709" y="3107"/>
                </a:cubicBezTo>
                <a:lnTo>
                  <a:pt x="3481" y="5879"/>
                </a:lnTo>
                <a:cubicBezTo>
                  <a:pt x="3521" y="5929"/>
                  <a:pt x="3571" y="5949"/>
                  <a:pt x="3632" y="5949"/>
                </a:cubicBezTo>
                <a:cubicBezTo>
                  <a:pt x="3723" y="5949"/>
                  <a:pt x="3774" y="5888"/>
                  <a:pt x="3814" y="5848"/>
                </a:cubicBezTo>
                <a:lnTo>
                  <a:pt x="6556" y="3107"/>
                </a:lnTo>
                <a:cubicBezTo>
                  <a:pt x="7264" y="2399"/>
                  <a:pt x="7264" y="1246"/>
                  <a:pt x="6556" y="537"/>
                </a:cubicBezTo>
                <a:cubicBezTo>
                  <a:pt x="6200" y="182"/>
                  <a:pt x="5733" y="4"/>
                  <a:pt x="5266" y="4"/>
                </a:cubicBezTo>
                <a:cubicBezTo>
                  <a:pt x="4855" y="4"/>
                  <a:pt x="4444" y="142"/>
                  <a:pt x="4108" y="416"/>
                </a:cubicBezTo>
                <a:cubicBezTo>
                  <a:pt x="4027" y="486"/>
                  <a:pt x="4007" y="507"/>
                  <a:pt x="3632" y="881"/>
                </a:cubicBezTo>
                <a:cubicBezTo>
                  <a:pt x="3258" y="517"/>
                  <a:pt x="3238" y="486"/>
                  <a:pt x="3157" y="416"/>
                </a:cubicBezTo>
                <a:cubicBezTo>
                  <a:pt x="2818" y="138"/>
                  <a:pt x="2408" y="0"/>
                  <a:pt x="2000" y="0"/>
                </a:cubicBezTo>
                <a:close/>
              </a:path>
            </a:pathLst>
          </a:custGeom>
          <a:solidFill>
            <a:srgbClr val="E3212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E3212B"/>
              </a:solidFill>
              <a:latin typeface="Tajawal" panose="00000500000000000000" pitchFamily="2" charset="-78"/>
              <a:ea typeface="Century Gothic"/>
              <a:cs typeface="Tajawal" panose="00000500000000000000" pitchFamily="2" charset="-78"/>
              <a:sym typeface="Century Gothic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038F4E-17B4-38B9-4848-32BAADE8B9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600" y="3490508"/>
            <a:ext cx="606909" cy="606909"/>
          </a:xfrm>
          <a:prstGeom prst="rect">
            <a:avLst/>
          </a:prstGeom>
        </p:spPr>
      </p:pic>
      <p:sp>
        <p:nvSpPr>
          <p:cNvPr id="7" name="Google Shape;435;p5">
            <a:extLst>
              <a:ext uri="{FF2B5EF4-FFF2-40B4-BE49-F238E27FC236}">
                <a16:creationId xmlns:a16="http://schemas.microsoft.com/office/drawing/2014/main" id="{9E3361A9-E078-2E6D-AE71-9832E07C1E57}"/>
              </a:ext>
            </a:extLst>
          </p:cNvPr>
          <p:cNvSpPr txBox="1"/>
          <p:nvPr/>
        </p:nvSpPr>
        <p:spPr>
          <a:xfrm>
            <a:off x="5340652" y="3157399"/>
            <a:ext cx="1510692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ar-LB" sz="2000" b="1" i="0" u="none" strike="noStrike" cap="none" dirty="0">
                <a:solidFill>
                  <a:srgbClr val="E3212B"/>
                </a:solidFill>
                <a:latin typeface="Tajawal" panose="00000500000000000000" pitchFamily="2" charset="-78"/>
                <a:ea typeface="Avenir"/>
                <a:cs typeface="Tajawal" panose="00000500000000000000" pitchFamily="2" charset="-78"/>
                <a:sym typeface="Avenir"/>
              </a:rPr>
              <a:t>الوصول بشكل أسرع إلى الشباب</a:t>
            </a:r>
          </a:p>
        </p:txBody>
      </p:sp>
      <p:sp>
        <p:nvSpPr>
          <p:cNvPr id="8" name="Google Shape;435;p5">
            <a:extLst>
              <a:ext uri="{FF2B5EF4-FFF2-40B4-BE49-F238E27FC236}">
                <a16:creationId xmlns:a16="http://schemas.microsoft.com/office/drawing/2014/main" id="{D9FF5FB1-2E0B-69E1-5ED1-D06038CBB5A5}"/>
              </a:ext>
            </a:extLst>
          </p:cNvPr>
          <p:cNvSpPr txBox="1"/>
          <p:nvPr/>
        </p:nvSpPr>
        <p:spPr>
          <a:xfrm>
            <a:off x="1479983" y="3311287"/>
            <a:ext cx="1510692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ar-LB" sz="2000" b="1" i="0" u="none" strike="noStrike" cap="none" dirty="0">
                <a:solidFill>
                  <a:srgbClr val="00AEF6"/>
                </a:solidFill>
                <a:latin typeface="Tajawal" panose="00000500000000000000" pitchFamily="2" charset="-78"/>
                <a:ea typeface="Avenir"/>
                <a:cs typeface="Tajawal" panose="00000500000000000000" pitchFamily="2" charset="-78"/>
                <a:sym typeface="Avenir"/>
              </a:rPr>
              <a:t>تعزيز صورة إيجابية للمؤسسة</a:t>
            </a:r>
          </a:p>
        </p:txBody>
      </p:sp>
      <p:sp>
        <p:nvSpPr>
          <p:cNvPr id="4" name="Circle: Hollow 3">
            <a:extLst>
              <a:ext uri="{FF2B5EF4-FFF2-40B4-BE49-F238E27FC236}">
                <a16:creationId xmlns:a16="http://schemas.microsoft.com/office/drawing/2014/main" id="{E1D62A41-80BB-6F2C-D80A-34CC6CD996A3}"/>
              </a:ext>
            </a:extLst>
          </p:cNvPr>
          <p:cNvSpPr/>
          <p:nvPr/>
        </p:nvSpPr>
        <p:spPr>
          <a:xfrm>
            <a:off x="4914991" y="2601793"/>
            <a:ext cx="2371590" cy="2371590"/>
          </a:xfrm>
          <a:prstGeom prst="donut">
            <a:avLst>
              <a:gd name="adj" fmla="val 10620"/>
            </a:avLst>
          </a:prstGeom>
          <a:solidFill>
            <a:srgbClr val="39A9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6A6D5134-5BE7-7CDB-90CA-705504B7B243}"/>
              </a:ext>
            </a:extLst>
          </p:cNvPr>
          <p:cNvSpPr/>
          <p:nvPr/>
        </p:nvSpPr>
        <p:spPr>
          <a:xfrm rot="20728174">
            <a:off x="12271242" y="6182846"/>
            <a:ext cx="834545" cy="738066"/>
          </a:xfrm>
          <a:prstGeom prst="heart">
            <a:avLst/>
          </a:prstGeom>
          <a:solidFill>
            <a:srgbClr val="E3212B"/>
          </a:solidFill>
          <a:ln w="38100">
            <a:solidFill>
              <a:schemeClr val="bg1"/>
            </a:solidFill>
          </a:ln>
          <a:effectLst>
            <a:outerShdw blurRad="1016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884AA459-DE9B-CA68-F019-4497517214D4}"/>
              </a:ext>
            </a:extLst>
          </p:cNvPr>
          <p:cNvSpPr/>
          <p:nvPr/>
        </p:nvSpPr>
        <p:spPr>
          <a:xfrm rot="1378530">
            <a:off x="92246" y="-748923"/>
            <a:ext cx="693890" cy="613672"/>
          </a:xfrm>
          <a:prstGeom prst="heart">
            <a:avLst/>
          </a:prstGeom>
          <a:solidFill>
            <a:srgbClr val="00AEF6"/>
          </a:solidFill>
          <a:ln w="38100">
            <a:solidFill>
              <a:schemeClr val="bg1"/>
            </a:solidFill>
          </a:ln>
          <a:effectLst>
            <a:outerShdw blurRad="1016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art 9">
            <a:extLst>
              <a:ext uri="{FF2B5EF4-FFF2-40B4-BE49-F238E27FC236}">
                <a16:creationId xmlns:a16="http://schemas.microsoft.com/office/drawing/2014/main" id="{AB7FE4D1-20A4-6B9A-57B3-77750F9579C3}"/>
              </a:ext>
            </a:extLst>
          </p:cNvPr>
          <p:cNvSpPr/>
          <p:nvPr/>
        </p:nvSpPr>
        <p:spPr>
          <a:xfrm rot="472756">
            <a:off x="9896624" y="-558389"/>
            <a:ext cx="530650" cy="469304"/>
          </a:xfrm>
          <a:prstGeom prst="heart">
            <a:avLst/>
          </a:prstGeom>
          <a:solidFill>
            <a:srgbClr val="6FBE44"/>
          </a:solidFill>
          <a:ln w="38100">
            <a:solidFill>
              <a:schemeClr val="bg1"/>
            </a:solidFill>
          </a:ln>
          <a:effectLst>
            <a:outerShdw blurRad="1016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6668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489;p9">
            <a:extLst>
              <a:ext uri="{FF2B5EF4-FFF2-40B4-BE49-F238E27FC236}">
                <a16:creationId xmlns:a16="http://schemas.microsoft.com/office/drawing/2014/main" id="{1196B5EE-6D95-FA6D-2B60-8BFAB65D2FF1}"/>
              </a:ext>
            </a:extLst>
          </p:cNvPr>
          <p:cNvGrpSpPr/>
          <p:nvPr/>
        </p:nvGrpSpPr>
        <p:grpSpPr>
          <a:xfrm>
            <a:off x="2310236" y="1460018"/>
            <a:ext cx="409772" cy="440648"/>
            <a:chOff x="5049725" y="2027900"/>
            <a:chExt cx="481750" cy="481850"/>
          </a:xfrm>
          <a:solidFill>
            <a:srgbClr val="39A9E0"/>
          </a:solidFill>
        </p:grpSpPr>
        <p:sp>
          <p:nvSpPr>
            <p:cNvPr id="62" name="Google Shape;490;p9">
              <a:extLst>
                <a:ext uri="{FF2B5EF4-FFF2-40B4-BE49-F238E27FC236}">
                  <a16:creationId xmlns:a16="http://schemas.microsoft.com/office/drawing/2014/main" id="{22016E0F-840C-15FD-23B9-355845C78CE1}"/>
                </a:ext>
              </a:extLst>
            </p:cNvPr>
            <p:cNvSpPr/>
            <p:nvPr/>
          </p:nvSpPr>
          <p:spPr>
            <a:xfrm>
              <a:off x="5191775" y="2394925"/>
              <a:ext cx="197625" cy="114825"/>
            </a:xfrm>
            <a:custGeom>
              <a:avLst/>
              <a:gdLst/>
              <a:ahLst/>
              <a:cxnLst/>
              <a:rect l="l" t="t" r="r" b="b"/>
              <a:pathLst>
                <a:path w="7905" h="4593" extrusionOk="0">
                  <a:moveTo>
                    <a:pt x="0" y="0"/>
                  </a:moveTo>
                  <a:lnTo>
                    <a:pt x="0" y="566"/>
                  </a:lnTo>
                  <a:cubicBezTo>
                    <a:pt x="3" y="1298"/>
                    <a:pt x="479" y="1949"/>
                    <a:pt x="1178" y="2171"/>
                  </a:cubicBezTo>
                  <a:cubicBezTo>
                    <a:pt x="1407" y="3502"/>
                    <a:pt x="2560" y="4593"/>
                    <a:pt x="3954" y="4593"/>
                  </a:cubicBezTo>
                  <a:cubicBezTo>
                    <a:pt x="5345" y="4593"/>
                    <a:pt x="6499" y="3502"/>
                    <a:pt x="6728" y="2171"/>
                  </a:cubicBezTo>
                  <a:cubicBezTo>
                    <a:pt x="7426" y="1949"/>
                    <a:pt x="7902" y="1298"/>
                    <a:pt x="7905" y="566"/>
                  </a:cubicBezTo>
                  <a:lnTo>
                    <a:pt x="790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endParaRPr sz="4000" b="0" i="0" u="none" strike="noStrike" cap="none">
                <a:solidFill>
                  <a:srgbClr val="264B5F"/>
                </a:solidFill>
                <a:latin typeface="Tajawal" panose="00000500000000000000" pitchFamily="2" charset="-78"/>
                <a:cs typeface="Tajawal" panose="00000500000000000000" pitchFamily="2" charset="-78"/>
                <a:sym typeface="Arial"/>
              </a:endParaRPr>
            </a:p>
          </p:txBody>
        </p:sp>
        <p:sp>
          <p:nvSpPr>
            <p:cNvPr id="63" name="Google Shape;491;p9">
              <a:extLst>
                <a:ext uri="{FF2B5EF4-FFF2-40B4-BE49-F238E27FC236}">
                  <a16:creationId xmlns:a16="http://schemas.microsoft.com/office/drawing/2014/main" id="{72164675-D4E9-AA04-53D7-B8B8B1823572}"/>
                </a:ext>
              </a:extLst>
            </p:cNvPr>
            <p:cNvSpPr/>
            <p:nvPr/>
          </p:nvSpPr>
          <p:spPr>
            <a:xfrm>
              <a:off x="5113625" y="2027900"/>
              <a:ext cx="347300" cy="338825"/>
            </a:xfrm>
            <a:custGeom>
              <a:avLst/>
              <a:gdLst/>
              <a:ahLst/>
              <a:cxnLst/>
              <a:rect l="l" t="t" r="r" b="b"/>
              <a:pathLst>
                <a:path w="13892" h="13553" extrusionOk="0">
                  <a:moveTo>
                    <a:pt x="7080" y="2260"/>
                  </a:moveTo>
                  <a:cubicBezTo>
                    <a:pt x="9574" y="2263"/>
                    <a:pt x="11594" y="4284"/>
                    <a:pt x="11597" y="6777"/>
                  </a:cubicBezTo>
                  <a:cubicBezTo>
                    <a:pt x="11597" y="7090"/>
                    <a:pt x="11344" y="7340"/>
                    <a:pt x="11031" y="7340"/>
                  </a:cubicBezTo>
                  <a:cubicBezTo>
                    <a:pt x="10718" y="7340"/>
                    <a:pt x="10468" y="7090"/>
                    <a:pt x="10468" y="6777"/>
                  </a:cubicBezTo>
                  <a:cubicBezTo>
                    <a:pt x="10465" y="4907"/>
                    <a:pt x="8950" y="3392"/>
                    <a:pt x="7080" y="3389"/>
                  </a:cubicBezTo>
                  <a:cubicBezTo>
                    <a:pt x="6767" y="3389"/>
                    <a:pt x="6514" y="3136"/>
                    <a:pt x="6514" y="2826"/>
                  </a:cubicBezTo>
                  <a:cubicBezTo>
                    <a:pt x="6514" y="2513"/>
                    <a:pt x="6767" y="2260"/>
                    <a:pt x="7080" y="2260"/>
                  </a:cubicBezTo>
                  <a:close/>
                  <a:moveTo>
                    <a:pt x="7070" y="1"/>
                  </a:moveTo>
                  <a:cubicBezTo>
                    <a:pt x="6595" y="1"/>
                    <a:pt x="6111" y="50"/>
                    <a:pt x="5623" y="152"/>
                  </a:cubicBezTo>
                  <a:cubicBezTo>
                    <a:pt x="3075" y="685"/>
                    <a:pt x="1001" y="2754"/>
                    <a:pt x="459" y="5301"/>
                  </a:cubicBezTo>
                  <a:cubicBezTo>
                    <a:pt x="1" y="7469"/>
                    <a:pt x="567" y="9644"/>
                    <a:pt x="2015" y="11270"/>
                  </a:cubicBezTo>
                  <a:cubicBezTo>
                    <a:pt x="2584" y="11908"/>
                    <a:pt x="2952" y="12703"/>
                    <a:pt x="3072" y="13552"/>
                  </a:cubicBezTo>
                  <a:lnTo>
                    <a:pt x="11088" y="13552"/>
                  </a:lnTo>
                  <a:cubicBezTo>
                    <a:pt x="11221" y="12691"/>
                    <a:pt x="11597" y="11887"/>
                    <a:pt x="12175" y="11233"/>
                  </a:cubicBezTo>
                  <a:cubicBezTo>
                    <a:pt x="13259" y="10002"/>
                    <a:pt x="13892" y="8418"/>
                    <a:pt x="13892" y="6777"/>
                  </a:cubicBezTo>
                  <a:cubicBezTo>
                    <a:pt x="13892" y="2969"/>
                    <a:pt x="10766" y="1"/>
                    <a:pt x="70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endParaRPr sz="4000" b="0" i="0" u="none" strike="noStrike" cap="none">
                <a:solidFill>
                  <a:srgbClr val="264B5F"/>
                </a:solidFill>
                <a:latin typeface="Tajawal" panose="00000500000000000000" pitchFamily="2" charset="-78"/>
                <a:cs typeface="Tajawal" panose="00000500000000000000" pitchFamily="2" charset="-78"/>
                <a:sym typeface="Arial"/>
              </a:endParaRPr>
            </a:p>
          </p:txBody>
        </p:sp>
        <p:sp>
          <p:nvSpPr>
            <p:cNvPr id="2048" name="Google Shape;492;p9">
              <a:extLst>
                <a:ext uri="{FF2B5EF4-FFF2-40B4-BE49-F238E27FC236}">
                  <a16:creationId xmlns:a16="http://schemas.microsoft.com/office/drawing/2014/main" id="{E03C32AC-6868-A169-E376-93614440AE42}"/>
                </a:ext>
              </a:extLst>
            </p:cNvPr>
            <p:cNvSpPr/>
            <p:nvPr/>
          </p:nvSpPr>
          <p:spPr>
            <a:xfrm>
              <a:off x="5049725" y="2197300"/>
              <a:ext cx="56400" cy="28275"/>
            </a:xfrm>
            <a:custGeom>
              <a:avLst/>
              <a:gdLst/>
              <a:ahLst/>
              <a:cxnLst/>
              <a:rect l="l" t="t" r="r" b="b"/>
              <a:pathLst>
                <a:path w="2256" h="1131" extrusionOk="0">
                  <a:moveTo>
                    <a:pt x="563" y="1"/>
                  </a:moveTo>
                  <a:cubicBezTo>
                    <a:pt x="250" y="1"/>
                    <a:pt x="0" y="254"/>
                    <a:pt x="0" y="567"/>
                  </a:cubicBezTo>
                  <a:cubicBezTo>
                    <a:pt x="0" y="877"/>
                    <a:pt x="250" y="1130"/>
                    <a:pt x="563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7"/>
                  </a:cubicBezTo>
                  <a:cubicBezTo>
                    <a:pt x="2256" y="254"/>
                    <a:pt x="2006" y="1"/>
                    <a:pt x="16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endParaRPr sz="4000" b="0" i="0" u="none" strike="noStrike" cap="none">
                <a:solidFill>
                  <a:srgbClr val="264B5F"/>
                </a:solidFill>
                <a:latin typeface="Tajawal" panose="00000500000000000000" pitchFamily="2" charset="-78"/>
                <a:cs typeface="Tajawal" panose="00000500000000000000" pitchFamily="2" charset="-78"/>
                <a:sym typeface="Arial"/>
              </a:endParaRPr>
            </a:p>
          </p:txBody>
        </p:sp>
        <p:sp>
          <p:nvSpPr>
            <p:cNvPr id="2049" name="Google Shape;493;p9">
              <a:extLst>
                <a:ext uri="{FF2B5EF4-FFF2-40B4-BE49-F238E27FC236}">
                  <a16:creationId xmlns:a16="http://schemas.microsoft.com/office/drawing/2014/main" id="{F78E60EB-696C-121D-B476-4495A574F22E}"/>
                </a:ext>
              </a:extLst>
            </p:cNvPr>
            <p:cNvSpPr/>
            <p:nvPr/>
          </p:nvSpPr>
          <p:spPr>
            <a:xfrm>
              <a:off x="5052575" y="2102800"/>
              <a:ext cx="50850" cy="48075"/>
            </a:xfrm>
            <a:custGeom>
              <a:avLst/>
              <a:gdLst/>
              <a:ahLst/>
              <a:cxnLst/>
              <a:rect l="l" t="t" r="r" b="b"/>
              <a:pathLst>
                <a:path w="2034" h="1923" extrusionOk="0">
                  <a:moveTo>
                    <a:pt x="623" y="0"/>
                  </a:moveTo>
                  <a:cubicBezTo>
                    <a:pt x="478" y="0"/>
                    <a:pt x="333" y="56"/>
                    <a:pt x="224" y="167"/>
                  </a:cubicBezTo>
                  <a:cubicBezTo>
                    <a:pt x="4" y="384"/>
                    <a:pt x="1" y="736"/>
                    <a:pt x="214" y="959"/>
                  </a:cubicBezTo>
                  <a:lnTo>
                    <a:pt x="1015" y="1757"/>
                  </a:lnTo>
                  <a:cubicBezTo>
                    <a:pt x="1125" y="1867"/>
                    <a:pt x="1269" y="1922"/>
                    <a:pt x="1413" y="1922"/>
                  </a:cubicBezTo>
                  <a:cubicBezTo>
                    <a:pt x="1558" y="1922"/>
                    <a:pt x="1702" y="1867"/>
                    <a:pt x="1813" y="1757"/>
                  </a:cubicBezTo>
                  <a:cubicBezTo>
                    <a:pt x="2033" y="1534"/>
                    <a:pt x="2033" y="1179"/>
                    <a:pt x="1813" y="959"/>
                  </a:cubicBezTo>
                  <a:lnTo>
                    <a:pt x="1015" y="158"/>
                  </a:lnTo>
                  <a:cubicBezTo>
                    <a:pt x="906" y="53"/>
                    <a:pt x="764" y="0"/>
                    <a:pt x="6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endParaRPr sz="4000" b="0" i="0" u="none" strike="noStrike" cap="none">
                <a:solidFill>
                  <a:srgbClr val="264B5F"/>
                </a:solidFill>
                <a:latin typeface="Tajawal" panose="00000500000000000000" pitchFamily="2" charset="-78"/>
                <a:cs typeface="Tajawal" panose="00000500000000000000" pitchFamily="2" charset="-78"/>
                <a:sym typeface="Arial"/>
              </a:endParaRPr>
            </a:p>
          </p:txBody>
        </p:sp>
        <p:sp>
          <p:nvSpPr>
            <p:cNvPr id="2050" name="Google Shape;494;p9">
              <a:extLst>
                <a:ext uri="{FF2B5EF4-FFF2-40B4-BE49-F238E27FC236}">
                  <a16:creationId xmlns:a16="http://schemas.microsoft.com/office/drawing/2014/main" id="{572BCB76-BAC5-74BD-3B6C-1BFB9D79112D}"/>
                </a:ext>
              </a:extLst>
            </p:cNvPr>
            <p:cNvSpPr/>
            <p:nvPr/>
          </p:nvSpPr>
          <p:spPr>
            <a:xfrm>
              <a:off x="5052575" y="2272175"/>
              <a:ext cx="50700" cy="47900"/>
            </a:xfrm>
            <a:custGeom>
              <a:avLst/>
              <a:gdLst/>
              <a:ahLst/>
              <a:cxnLst/>
              <a:rect l="l" t="t" r="r" b="b"/>
              <a:pathLst>
                <a:path w="2028" h="1916" extrusionOk="0">
                  <a:moveTo>
                    <a:pt x="1405" y="0"/>
                  </a:moveTo>
                  <a:cubicBezTo>
                    <a:pt x="1264" y="0"/>
                    <a:pt x="1124" y="53"/>
                    <a:pt x="1015" y="159"/>
                  </a:cubicBezTo>
                  <a:lnTo>
                    <a:pt x="214" y="960"/>
                  </a:lnTo>
                  <a:cubicBezTo>
                    <a:pt x="1" y="1179"/>
                    <a:pt x="4" y="1532"/>
                    <a:pt x="224" y="1749"/>
                  </a:cubicBezTo>
                  <a:cubicBezTo>
                    <a:pt x="333" y="1860"/>
                    <a:pt x="478" y="1916"/>
                    <a:pt x="623" y="1916"/>
                  </a:cubicBezTo>
                  <a:cubicBezTo>
                    <a:pt x="764" y="1916"/>
                    <a:pt x="906" y="1863"/>
                    <a:pt x="1015" y="1758"/>
                  </a:cubicBezTo>
                  <a:lnTo>
                    <a:pt x="1813" y="960"/>
                  </a:lnTo>
                  <a:cubicBezTo>
                    <a:pt x="2027" y="737"/>
                    <a:pt x="2024" y="384"/>
                    <a:pt x="1804" y="168"/>
                  </a:cubicBezTo>
                  <a:cubicBezTo>
                    <a:pt x="1695" y="56"/>
                    <a:pt x="1550" y="0"/>
                    <a:pt x="14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endParaRPr sz="4000" b="0" i="0" u="none" strike="noStrike" cap="none">
                <a:solidFill>
                  <a:srgbClr val="264B5F"/>
                </a:solidFill>
                <a:latin typeface="Tajawal" panose="00000500000000000000" pitchFamily="2" charset="-78"/>
                <a:cs typeface="Tajawal" panose="00000500000000000000" pitchFamily="2" charset="-78"/>
                <a:sym typeface="Arial"/>
              </a:endParaRPr>
            </a:p>
          </p:txBody>
        </p:sp>
        <p:sp>
          <p:nvSpPr>
            <p:cNvPr id="2051" name="Google Shape;495;p9">
              <a:extLst>
                <a:ext uri="{FF2B5EF4-FFF2-40B4-BE49-F238E27FC236}">
                  <a16:creationId xmlns:a16="http://schemas.microsoft.com/office/drawing/2014/main" id="{64B45903-51DE-1714-B6AB-701223BD7D82}"/>
                </a:ext>
              </a:extLst>
            </p:cNvPr>
            <p:cNvSpPr/>
            <p:nvPr/>
          </p:nvSpPr>
          <p:spPr>
            <a:xfrm>
              <a:off x="5475050" y="2197300"/>
              <a:ext cx="56425" cy="28275"/>
            </a:xfrm>
            <a:custGeom>
              <a:avLst/>
              <a:gdLst/>
              <a:ahLst/>
              <a:cxnLst/>
              <a:rect l="l" t="t" r="r" b="b"/>
              <a:pathLst>
                <a:path w="2257" h="1131" extrusionOk="0">
                  <a:moveTo>
                    <a:pt x="564" y="1"/>
                  </a:moveTo>
                  <a:cubicBezTo>
                    <a:pt x="251" y="1"/>
                    <a:pt x="1" y="254"/>
                    <a:pt x="1" y="567"/>
                  </a:cubicBezTo>
                  <a:cubicBezTo>
                    <a:pt x="1" y="877"/>
                    <a:pt x="251" y="1130"/>
                    <a:pt x="564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7"/>
                  </a:cubicBezTo>
                  <a:cubicBezTo>
                    <a:pt x="2256" y="254"/>
                    <a:pt x="2006" y="1"/>
                    <a:pt x="16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endParaRPr sz="4000" b="0" i="0" u="none" strike="noStrike" cap="none">
                <a:solidFill>
                  <a:srgbClr val="264B5F"/>
                </a:solidFill>
                <a:latin typeface="Tajawal" panose="00000500000000000000" pitchFamily="2" charset="-78"/>
                <a:cs typeface="Tajawal" panose="00000500000000000000" pitchFamily="2" charset="-78"/>
                <a:sym typeface="Arial"/>
              </a:endParaRPr>
            </a:p>
          </p:txBody>
        </p:sp>
        <p:sp>
          <p:nvSpPr>
            <p:cNvPr id="2052" name="Google Shape;496;p9">
              <a:extLst>
                <a:ext uri="{FF2B5EF4-FFF2-40B4-BE49-F238E27FC236}">
                  <a16:creationId xmlns:a16="http://schemas.microsoft.com/office/drawing/2014/main" id="{E37AD372-C870-DD96-824C-D98CAD607CD1}"/>
                </a:ext>
              </a:extLst>
            </p:cNvPr>
            <p:cNvSpPr/>
            <p:nvPr/>
          </p:nvSpPr>
          <p:spPr>
            <a:xfrm>
              <a:off x="5477925" y="2102800"/>
              <a:ext cx="50675" cy="47900"/>
            </a:xfrm>
            <a:custGeom>
              <a:avLst/>
              <a:gdLst/>
              <a:ahLst/>
              <a:cxnLst/>
              <a:rect l="l" t="t" r="r" b="b"/>
              <a:pathLst>
                <a:path w="2027" h="1916" extrusionOk="0">
                  <a:moveTo>
                    <a:pt x="1405" y="0"/>
                  </a:moveTo>
                  <a:cubicBezTo>
                    <a:pt x="1264" y="0"/>
                    <a:pt x="1123" y="53"/>
                    <a:pt x="1015" y="158"/>
                  </a:cubicBezTo>
                  <a:lnTo>
                    <a:pt x="214" y="959"/>
                  </a:lnTo>
                  <a:cubicBezTo>
                    <a:pt x="0" y="1179"/>
                    <a:pt x="3" y="1531"/>
                    <a:pt x="223" y="1748"/>
                  </a:cubicBezTo>
                  <a:cubicBezTo>
                    <a:pt x="333" y="1860"/>
                    <a:pt x="478" y="1915"/>
                    <a:pt x="623" y="1915"/>
                  </a:cubicBezTo>
                  <a:cubicBezTo>
                    <a:pt x="764" y="1915"/>
                    <a:pt x="905" y="1863"/>
                    <a:pt x="1015" y="1757"/>
                  </a:cubicBezTo>
                  <a:lnTo>
                    <a:pt x="1813" y="959"/>
                  </a:lnTo>
                  <a:cubicBezTo>
                    <a:pt x="2027" y="736"/>
                    <a:pt x="2024" y="384"/>
                    <a:pt x="1804" y="167"/>
                  </a:cubicBezTo>
                  <a:cubicBezTo>
                    <a:pt x="1694" y="56"/>
                    <a:pt x="1549" y="0"/>
                    <a:pt x="14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endParaRPr sz="4000" b="0" i="0" u="none" strike="noStrike" cap="none">
                <a:solidFill>
                  <a:srgbClr val="264B5F"/>
                </a:solidFill>
                <a:latin typeface="Tajawal" panose="00000500000000000000" pitchFamily="2" charset="-78"/>
                <a:cs typeface="Tajawal" panose="00000500000000000000" pitchFamily="2" charset="-78"/>
                <a:sym typeface="Arial"/>
              </a:endParaRPr>
            </a:p>
          </p:txBody>
        </p:sp>
        <p:sp>
          <p:nvSpPr>
            <p:cNvPr id="2053" name="Google Shape;497;p9">
              <a:extLst>
                <a:ext uri="{FF2B5EF4-FFF2-40B4-BE49-F238E27FC236}">
                  <a16:creationId xmlns:a16="http://schemas.microsoft.com/office/drawing/2014/main" id="{0EF02E46-8D54-95DD-FC01-DD25A9F1CE30}"/>
                </a:ext>
              </a:extLst>
            </p:cNvPr>
            <p:cNvSpPr/>
            <p:nvPr/>
          </p:nvSpPr>
          <p:spPr>
            <a:xfrm>
              <a:off x="5477775" y="2272000"/>
              <a:ext cx="50825" cy="48075"/>
            </a:xfrm>
            <a:custGeom>
              <a:avLst/>
              <a:gdLst/>
              <a:ahLst/>
              <a:cxnLst/>
              <a:rect l="l" t="t" r="r" b="b"/>
              <a:pathLst>
                <a:path w="2033" h="1923" extrusionOk="0">
                  <a:moveTo>
                    <a:pt x="621" y="1"/>
                  </a:moveTo>
                  <a:cubicBezTo>
                    <a:pt x="476" y="1"/>
                    <a:pt x="331" y="56"/>
                    <a:pt x="220" y="166"/>
                  </a:cubicBezTo>
                  <a:cubicBezTo>
                    <a:pt x="0" y="388"/>
                    <a:pt x="0" y="744"/>
                    <a:pt x="220" y="967"/>
                  </a:cubicBezTo>
                  <a:lnTo>
                    <a:pt x="1021" y="1765"/>
                  </a:lnTo>
                  <a:cubicBezTo>
                    <a:pt x="1129" y="1870"/>
                    <a:pt x="1270" y="1923"/>
                    <a:pt x="1411" y="1923"/>
                  </a:cubicBezTo>
                  <a:cubicBezTo>
                    <a:pt x="1555" y="1923"/>
                    <a:pt x="1700" y="1867"/>
                    <a:pt x="1810" y="1756"/>
                  </a:cubicBezTo>
                  <a:cubicBezTo>
                    <a:pt x="2030" y="1539"/>
                    <a:pt x="2033" y="1186"/>
                    <a:pt x="1819" y="967"/>
                  </a:cubicBezTo>
                  <a:lnTo>
                    <a:pt x="1021" y="166"/>
                  </a:lnTo>
                  <a:cubicBezTo>
                    <a:pt x="910" y="56"/>
                    <a:pt x="765" y="1"/>
                    <a:pt x="6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endParaRPr sz="4000" b="0" i="0" u="none" strike="noStrike" cap="none">
                <a:solidFill>
                  <a:srgbClr val="264B5F"/>
                </a:solidFill>
                <a:latin typeface="Tajawal" panose="00000500000000000000" pitchFamily="2" charset="-78"/>
                <a:cs typeface="Tajawal" panose="00000500000000000000" pitchFamily="2" charset="-78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A262519-AA32-BC37-5F39-BB70A9CE6933}"/>
              </a:ext>
            </a:extLst>
          </p:cNvPr>
          <p:cNvSpPr txBox="1"/>
          <p:nvPr/>
        </p:nvSpPr>
        <p:spPr>
          <a:xfrm>
            <a:off x="6305636" y="2583726"/>
            <a:ext cx="42376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LB" sz="4000" b="0" i="0" dirty="0">
                <a:solidFill>
                  <a:srgbClr val="39A9E0"/>
                </a:solidFill>
                <a:effectLst/>
                <a:latin typeface="Tajawal Black" panose="00000500000000000000" pitchFamily="2" charset="-78"/>
                <a:cs typeface="Tajawal Black" panose="00000500000000000000" pitchFamily="2" charset="-78"/>
              </a:rPr>
              <a:t>القيمة المضافة  </a:t>
            </a:r>
            <a:r>
              <a:rPr lang="ar-LB" sz="4000" b="0" i="0" dirty="0">
                <a:solidFill>
                  <a:srgbClr val="E3212B"/>
                </a:solidFill>
                <a:effectLst/>
                <a:latin typeface="Tajawal Black" panose="00000500000000000000" pitchFamily="2" charset="-78"/>
                <a:cs typeface="Tajawal Black" panose="00000500000000000000" pitchFamily="2" charset="-78"/>
              </a:rPr>
              <a:t>لوجود متطوع</a:t>
            </a:r>
            <a:endParaRPr lang="en-US" sz="4000" b="1" spc="300" dirty="0">
              <a:solidFill>
                <a:srgbClr val="E3212B"/>
              </a:solidFill>
              <a:latin typeface="Tajawal Black" panose="00000500000000000000" pitchFamily="2" charset="-78"/>
              <a:cs typeface="Tajawal Black" panose="00000500000000000000" pitchFamily="2" charset="-78"/>
            </a:endParaRP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56E100B6-73F8-70B6-BF84-5C6A573D707F}"/>
              </a:ext>
            </a:extLst>
          </p:cNvPr>
          <p:cNvSpPr/>
          <p:nvPr/>
        </p:nvSpPr>
        <p:spPr>
          <a:xfrm rot="20728174">
            <a:off x="5382618" y="4251413"/>
            <a:ext cx="834545" cy="738066"/>
          </a:xfrm>
          <a:prstGeom prst="heart">
            <a:avLst/>
          </a:prstGeom>
          <a:solidFill>
            <a:srgbClr val="E3212B"/>
          </a:solidFill>
          <a:ln w="38100">
            <a:solidFill>
              <a:schemeClr val="bg1"/>
            </a:solidFill>
          </a:ln>
          <a:effectLst>
            <a:outerShdw blurRad="1016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9246C59C-260F-1468-F5B6-C098000F9377}"/>
              </a:ext>
            </a:extLst>
          </p:cNvPr>
          <p:cNvSpPr/>
          <p:nvPr/>
        </p:nvSpPr>
        <p:spPr>
          <a:xfrm rot="1378530">
            <a:off x="4039393" y="1090033"/>
            <a:ext cx="693890" cy="613672"/>
          </a:xfrm>
          <a:prstGeom prst="heart">
            <a:avLst/>
          </a:prstGeom>
          <a:solidFill>
            <a:srgbClr val="00AEF6"/>
          </a:solidFill>
          <a:ln w="38100">
            <a:solidFill>
              <a:schemeClr val="bg1"/>
            </a:solidFill>
          </a:ln>
          <a:effectLst>
            <a:outerShdw blurRad="1016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art 10">
            <a:extLst>
              <a:ext uri="{FF2B5EF4-FFF2-40B4-BE49-F238E27FC236}">
                <a16:creationId xmlns:a16="http://schemas.microsoft.com/office/drawing/2014/main" id="{825B6A5F-5AB3-7E3A-6873-ED2C716F20FB}"/>
              </a:ext>
            </a:extLst>
          </p:cNvPr>
          <p:cNvSpPr/>
          <p:nvPr/>
        </p:nvSpPr>
        <p:spPr>
          <a:xfrm rot="472756">
            <a:off x="4756827" y="2696157"/>
            <a:ext cx="530650" cy="469304"/>
          </a:xfrm>
          <a:prstGeom prst="heart">
            <a:avLst/>
          </a:prstGeom>
          <a:solidFill>
            <a:srgbClr val="6FBE44"/>
          </a:solidFill>
          <a:ln w="38100">
            <a:solidFill>
              <a:schemeClr val="bg1"/>
            </a:solidFill>
          </a:ln>
          <a:effectLst>
            <a:outerShdw blurRad="1016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54" name="Google Shape;498;p9">
            <a:extLst>
              <a:ext uri="{FF2B5EF4-FFF2-40B4-BE49-F238E27FC236}">
                <a16:creationId xmlns:a16="http://schemas.microsoft.com/office/drawing/2014/main" id="{16E2B9A8-1951-07DD-EBCE-69DD4103F89C}"/>
              </a:ext>
            </a:extLst>
          </p:cNvPr>
          <p:cNvGrpSpPr/>
          <p:nvPr/>
        </p:nvGrpSpPr>
        <p:grpSpPr>
          <a:xfrm>
            <a:off x="2966286" y="2632261"/>
            <a:ext cx="411430" cy="440648"/>
            <a:chOff x="898875" y="4399275"/>
            <a:chExt cx="483700" cy="481850"/>
          </a:xfrm>
          <a:solidFill>
            <a:srgbClr val="39A9E0"/>
          </a:solidFill>
        </p:grpSpPr>
        <p:sp>
          <p:nvSpPr>
            <p:cNvPr id="2055" name="Google Shape;499;p9">
              <a:extLst>
                <a:ext uri="{FF2B5EF4-FFF2-40B4-BE49-F238E27FC236}">
                  <a16:creationId xmlns:a16="http://schemas.microsoft.com/office/drawing/2014/main" id="{6023AD8F-C093-BE5F-DA8C-380ECDD01F9E}"/>
                </a:ext>
              </a:extLst>
            </p:cNvPr>
            <p:cNvSpPr/>
            <p:nvPr/>
          </p:nvSpPr>
          <p:spPr>
            <a:xfrm>
              <a:off x="992750" y="4642900"/>
              <a:ext cx="145300" cy="144100"/>
            </a:xfrm>
            <a:custGeom>
              <a:avLst/>
              <a:gdLst/>
              <a:ahLst/>
              <a:cxnLst/>
              <a:rect l="l" t="t" r="r" b="b"/>
              <a:pathLst>
                <a:path w="5812" h="5764" extrusionOk="0">
                  <a:moveTo>
                    <a:pt x="994" y="0"/>
                  </a:moveTo>
                  <a:lnTo>
                    <a:pt x="988" y="12"/>
                  </a:lnTo>
                  <a:cubicBezTo>
                    <a:pt x="988" y="9"/>
                    <a:pt x="991" y="6"/>
                    <a:pt x="991" y="3"/>
                  </a:cubicBezTo>
                  <a:lnTo>
                    <a:pt x="991" y="3"/>
                  </a:lnTo>
                  <a:lnTo>
                    <a:pt x="979" y="27"/>
                  </a:lnTo>
                  <a:lnTo>
                    <a:pt x="108" y="1759"/>
                  </a:lnTo>
                  <a:cubicBezTo>
                    <a:pt x="0" y="1976"/>
                    <a:pt x="42" y="2241"/>
                    <a:pt x="214" y="2415"/>
                  </a:cubicBezTo>
                  <a:lnTo>
                    <a:pt x="3397" y="5598"/>
                  </a:lnTo>
                  <a:cubicBezTo>
                    <a:pt x="3506" y="5707"/>
                    <a:pt x="3649" y="5763"/>
                    <a:pt x="3795" y="5763"/>
                  </a:cubicBezTo>
                  <a:cubicBezTo>
                    <a:pt x="3883" y="5763"/>
                    <a:pt x="3971" y="5743"/>
                    <a:pt x="4053" y="5701"/>
                  </a:cubicBezTo>
                  <a:lnTo>
                    <a:pt x="5797" y="4827"/>
                  </a:lnTo>
                  <a:lnTo>
                    <a:pt x="5800" y="4824"/>
                  </a:lnTo>
                  <a:lnTo>
                    <a:pt x="5812" y="4818"/>
                  </a:lnTo>
                  <a:lnTo>
                    <a:pt x="99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endParaRPr sz="4000" b="0" i="0" u="none" strike="noStrike" cap="none">
                <a:solidFill>
                  <a:srgbClr val="264B5F"/>
                </a:solidFill>
                <a:latin typeface="Tajawal" panose="00000500000000000000" pitchFamily="2" charset="-78"/>
                <a:cs typeface="Tajawal" panose="00000500000000000000" pitchFamily="2" charset="-78"/>
                <a:sym typeface="Arial"/>
              </a:endParaRPr>
            </a:p>
          </p:txBody>
        </p:sp>
        <p:sp>
          <p:nvSpPr>
            <p:cNvPr id="2056" name="Google Shape;500;p9">
              <a:extLst>
                <a:ext uri="{FF2B5EF4-FFF2-40B4-BE49-F238E27FC236}">
                  <a16:creationId xmlns:a16="http://schemas.microsoft.com/office/drawing/2014/main" id="{67F6D326-B8A4-4927-9374-29BF2F83CCDF}"/>
                </a:ext>
              </a:extLst>
            </p:cNvPr>
            <p:cNvSpPr/>
            <p:nvPr/>
          </p:nvSpPr>
          <p:spPr>
            <a:xfrm>
              <a:off x="1138025" y="4763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endParaRPr sz="4000" b="0" i="0" u="none" strike="noStrike" cap="none">
                <a:solidFill>
                  <a:srgbClr val="264B5F"/>
                </a:solidFill>
                <a:latin typeface="Tajawal" panose="00000500000000000000" pitchFamily="2" charset="-78"/>
                <a:cs typeface="Tajawal" panose="00000500000000000000" pitchFamily="2" charset="-78"/>
                <a:sym typeface="Arial"/>
              </a:endParaRPr>
            </a:p>
          </p:txBody>
        </p:sp>
        <p:sp>
          <p:nvSpPr>
            <p:cNvPr id="2057" name="Google Shape;501;p9">
              <a:extLst>
                <a:ext uri="{FF2B5EF4-FFF2-40B4-BE49-F238E27FC236}">
                  <a16:creationId xmlns:a16="http://schemas.microsoft.com/office/drawing/2014/main" id="{101C33FD-B040-2206-B72A-C2623C543B7A}"/>
                </a:ext>
              </a:extLst>
            </p:cNvPr>
            <p:cNvSpPr/>
            <p:nvPr/>
          </p:nvSpPr>
          <p:spPr>
            <a:xfrm>
              <a:off x="1269550" y="4399275"/>
              <a:ext cx="113025" cy="112125"/>
            </a:xfrm>
            <a:custGeom>
              <a:avLst/>
              <a:gdLst/>
              <a:ahLst/>
              <a:cxnLst/>
              <a:rect l="l" t="t" r="r" b="b"/>
              <a:pathLst>
                <a:path w="4521" h="4485" extrusionOk="0">
                  <a:moveTo>
                    <a:pt x="3066" y="1"/>
                  </a:moveTo>
                  <a:cubicBezTo>
                    <a:pt x="1947" y="1"/>
                    <a:pt x="938" y="82"/>
                    <a:pt x="0" y="239"/>
                  </a:cubicBezTo>
                  <a:lnTo>
                    <a:pt x="9" y="895"/>
                  </a:lnTo>
                  <a:cubicBezTo>
                    <a:pt x="34" y="2862"/>
                    <a:pt x="1623" y="4452"/>
                    <a:pt x="3590" y="4476"/>
                  </a:cubicBezTo>
                  <a:lnTo>
                    <a:pt x="4243" y="4485"/>
                  </a:lnTo>
                  <a:cubicBezTo>
                    <a:pt x="4439" y="3313"/>
                    <a:pt x="4520" y="2028"/>
                    <a:pt x="4469" y="561"/>
                  </a:cubicBezTo>
                  <a:cubicBezTo>
                    <a:pt x="4457" y="266"/>
                    <a:pt x="4219" y="28"/>
                    <a:pt x="3924" y="16"/>
                  </a:cubicBezTo>
                  <a:cubicBezTo>
                    <a:pt x="3631" y="6"/>
                    <a:pt x="3345" y="1"/>
                    <a:pt x="3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endParaRPr sz="4000" b="0" i="0" u="none" strike="noStrike" cap="none">
                <a:solidFill>
                  <a:srgbClr val="264B5F"/>
                </a:solidFill>
                <a:latin typeface="Tajawal" panose="00000500000000000000" pitchFamily="2" charset="-78"/>
                <a:cs typeface="Tajawal" panose="00000500000000000000" pitchFamily="2" charset="-78"/>
                <a:sym typeface="Arial"/>
              </a:endParaRPr>
            </a:p>
          </p:txBody>
        </p:sp>
        <p:sp>
          <p:nvSpPr>
            <p:cNvPr id="2058" name="Google Shape;502;p9">
              <a:extLst>
                <a:ext uri="{FF2B5EF4-FFF2-40B4-BE49-F238E27FC236}">
                  <a16:creationId xmlns:a16="http://schemas.microsoft.com/office/drawing/2014/main" id="{7C362D57-B9E6-533F-394C-F64C0C6FBF32}"/>
                </a:ext>
              </a:extLst>
            </p:cNvPr>
            <p:cNvSpPr/>
            <p:nvPr/>
          </p:nvSpPr>
          <p:spPr>
            <a:xfrm>
              <a:off x="1161975" y="4531175"/>
              <a:ext cx="91400" cy="84350"/>
            </a:xfrm>
            <a:custGeom>
              <a:avLst/>
              <a:gdLst/>
              <a:ahLst/>
              <a:cxnLst/>
              <a:rect l="l" t="t" r="r" b="b"/>
              <a:pathLst>
                <a:path w="3656" h="3374" extrusionOk="0">
                  <a:moveTo>
                    <a:pt x="1821" y="1"/>
                  </a:moveTo>
                  <a:cubicBezTo>
                    <a:pt x="1137" y="1"/>
                    <a:pt x="523" y="415"/>
                    <a:pt x="262" y="1046"/>
                  </a:cubicBezTo>
                  <a:cubicBezTo>
                    <a:pt x="0" y="1678"/>
                    <a:pt x="145" y="2410"/>
                    <a:pt x="633" y="2894"/>
                  </a:cubicBezTo>
                  <a:cubicBezTo>
                    <a:pt x="952" y="3214"/>
                    <a:pt x="1391" y="3373"/>
                    <a:pt x="1830" y="3373"/>
                  </a:cubicBezTo>
                  <a:cubicBezTo>
                    <a:pt x="2269" y="3373"/>
                    <a:pt x="2707" y="3214"/>
                    <a:pt x="3027" y="2894"/>
                  </a:cubicBezTo>
                  <a:cubicBezTo>
                    <a:pt x="3511" y="2410"/>
                    <a:pt x="3656" y="1681"/>
                    <a:pt x="3394" y="1046"/>
                  </a:cubicBezTo>
                  <a:cubicBezTo>
                    <a:pt x="3132" y="413"/>
                    <a:pt x="2515" y="1"/>
                    <a:pt x="1828" y="1"/>
                  </a:cubicBezTo>
                  <a:cubicBezTo>
                    <a:pt x="1826" y="1"/>
                    <a:pt x="1823" y="1"/>
                    <a:pt x="18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endParaRPr sz="4000" b="0" i="0" u="none" strike="noStrike" cap="none">
                <a:solidFill>
                  <a:srgbClr val="264B5F"/>
                </a:solidFill>
                <a:latin typeface="Tajawal" panose="00000500000000000000" pitchFamily="2" charset="-78"/>
                <a:cs typeface="Tajawal" panose="00000500000000000000" pitchFamily="2" charset="-78"/>
                <a:sym typeface="Arial"/>
              </a:endParaRPr>
            </a:p>
          </p:txBody>
        </p:sp>
        <p:sp>
          <p:nvSpPr>
            <p:cNvPr id="2059" name="Google Shape;503;p9">
              <a:extLst>
                <a:ext uri="{FF2B5EF4-FFF2-40B4-BE49-F238E27FC236}">
                  <a16:creationId xmlns:a16="http://schemas.microsoft.com/office/drawing/2014/main" id="{396E88F9-CB80-C8DB-35C8-3323AB234EB5}"/>
                </a:ext>
              </a:extLst>
            </p:cNvPr>
            <p:cNvSpPr/>
            <p:nvPr/>
          </p:nvSpPr>
          <p:spPr>
            <a:xfrm>
              <a:off x="1031050" y="4411100"/>
              <a:ext cx="338650" cy="338725"/>
            </a:xfrm>
            <a:custGeom>
              <a:avLst/>
              <a:gdLst/>
              <a:ahLst/>
              <a:cxnLst/>
              <a:rect l="l" t="t" r="r" b="b"/>
              <a:pathLst>
                <a:path w="13546" h="13549" extrusionOk="0">
                  <a:moveTo>
                    <a:pt x="7066" y="3673"/>
                  </a:moveTo>
                  <a:cubicBezTo>
                    <a:pt x="7800" y="3673"/>
                    <a:pt x="8522" y="3960"/>
                    <a:pt x="9062" y="4500"/>
                  </a:cubicBezTo>
                  <a:cubicBezTo>
                    <a:pt x="10170" y="5602"/>
                    <a:pt x="10170" y="7393"/>
                    <a:pt x="9062" y="8492"/>
                  </a:cubicBezTo>
                  <a:cubicBezTo>
                    <a:pt x="8522" y="9032"/>
                    <a:pt x="7800" y="9319"/>
                    <a:pt x="7066" y="9319"/>
                  </a:cubicBezTo>
                  <a:cubicBezTo>
                    <a:pt x="6702" y="9319"/>
                    <a:pt x="6334" y="9248"/>
                    <a:pt x="5984" y="9104"/>
                  </a:cubicBezTo>
                  <a:cubicBezTo>
                    <a:pt x="4930" y="8667"/>
                    <a:pt x="4244" y="7637"/>
                    <a:pt x="4244" y="6496"/>
                  </a:cubicBezTo>
                  <a:cubicBezTo>
                    <a:pt x="4244" y="5355"/>
                    <a:pt x="4930" y="4325"/>
                    <a:pt x="5984" y="3888"/>
                  </a:cubicBezTo>
                  <a:cubicBezTo>
                    <a:pt x="6334" y="3744"/>
                    <a:pt x="6702" y="3673"/>
                    <a:pt x="7066" y="3673"/>
                  </a:cubicBezTo>
                  <a:close/>
                  <a:moveTo>
                    <a:pt x="3868" y="9124"/>
                  </a:moveTo>
                  <a:cubicBezTo>
                    <a:pt x="4006" y="9124"/>
                    <a:pt x="4147" y="9176"/>
                    <a:pt x="4262" y="9290"/>
                  </a:cubicBezTo>
                  <a:cubicBezTo>
                    <a:pt x="4481" y="9510"/>
                    <a:pt x="4481" y="9869"/>
                    <a:pt x="4262" y="10088"/>
                  </a:cubicBezTo>
                  <a:cubicBezTo>
                    <a:pt x="4147" y="10204"/>
                    <a:pt x="4005" y="10255"/>
                    <a:pt x="3866" y="10255"/>
                  </a:cubicBezTo>
                  <a:cubicBezTo>
                    <a:pt x="3576" y="10255"/>
                    <a:pt x="3298" y="10031"/>
                    <a:pt x="3298" y="9691"/>
                  </a:cubicBezTo>
                  <a:cubicBezTo>
                    <a:pt x="3298" y="9350"/>
                    <a:pt x="3577" y="9124"/>
                    <a:pt x="3868" y="9124"/>
                  </a:cubicBezTo>
                  <a:close/>
                  <a:moveTo>
                    <a:pt x="8414" y="1"/>
                  </a:moveTo>
                  <a:cubicBezTo>
                    <a:pt x="6466" y="507"/>
                    <a:pt x="4888" y="1425"/>
                    <a:pt x="3518" y="2846"/>
                  </a:cubicBezTo>
                  <a:cubicBezTo>
                    <a:pt x="2169" y="4244"/>
                    <a:pt x="1000" y="6282"/>
                    <a:pt x="1" y="8212"/>
                  </a:cubicBezTo>
                  <a:lnTo>
                    <a:pt x="5337" y="13548"/>
                  </a:lnTo>
                  <a:cubicBezTo>
                    <a:pt x="7267" y="12549"/>
                    <a:pt x="9309" y="11380"/>
                    <a:pt x="10706" y="10031"/>
                  </a:cubicBezTo>
                  <a:cubicBezTo>
                    <a:pt x="12124" y="8664"/>
                    <a:pt x="13039" y="7086"/>
                    <a:pt x="13545" y="5138"/>
                  </a:cubicBezTo>
                  <a:lnTo>
                    <a:pt x="13112" y="5129"/>
                  </a:lnTo>
                  <a:cubicBezTo>
                    <a:pt x="10534" y="5099"/>
                    <a:pt x="8453" y="3015"/>
                    <a:pt x="8420" y="440"/>
                  </a:cubicBezTo>
                  <a:lnTo>
                    <a:pt x="841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endParaRPr sz="4000" b="0" i="0" u="none" strike="noStrike" cap="none">
                <a:solidFill>
                  <a:srgbClr val="264B5F"/>
                </a:solidFill>
                <a:latin typeface="Tajawal" panose="00000500000000000000" pitchFamily="2" charset="-78"/>
                <a:cs typeface="Tajawal" panose="00000500000000000000" pitchFamily="2" charset="-78"/>
                <a:sym typeface="Arial"/>
              </a:endParaRPr>
            </a:p>
          </p:txBody>
        </p:sp>
        <p:sp>
          <p:nvSpPr>
            <p:cNvPr id="2060" name="Google Shape;504;p9">
              <a:extLst>
                <a:ext uri="{FF2B5EF4-FFF2-40B4-BE49-F238E27FC236}">
                  <a16:creationId xmlns:a16="http://schemas.microsoft.com/office/drawing/2014/main" id="{55499BF7-F2C0-70DD-74BB-B2C3E3920130}"/>
                </a:ext>
              </a:extLst>
            </p:cNvPr>
            <p:cNvSpPr/>
            <p:nvPr/>
          </p:nvSpPr>
          <p:spPr>
            <a:xfrm>
              <a:off x="1130500" y="4740450"/>
              <a:ext cx="108950" cy="111250"/>
            </a:xfrm>
            <a:custGeom>
              <a:avLst/>
              <a:gdLst/>
              <a:ahLst/>
              <a:cxnLst/>
              <a:rect l="l" t="t" r="r" b="b"/>
              <a:pathLst>
                <a:path w="4358" h="4450" extrusionOk="0">
                  <a:moveTo>
                    <a:pt x="4358" y="1"/>
                  </a:moveTo>
                  <a:lnTo>
                    <a:pt x="4358" y="1"/>
                  </a:lnTo>
                  <a:cubicBezTo>
                    <a:pt x="2906" y="877"/>
                    <a:pt x="1437" y="1609"/>
                    <a:pt x="1" y="2332"/>
                  </a:cubicBezTo>
                  <a:cubicBezTo>
                    <a:pt x="58" y="3090"/>
                    <a:pt x="112" y="3789"/>
                    <a:pt x="118" y="3882"/>
                  </a:cubicBezTo>
                  <a:cubicBezTo>
                    <a:pt x="118" y="4211"/>
                    <a:pt x="387" y="4450"/>
                    <a:pt x="683" y="4450"/>
                  </a:cubicBezTo>
                  <a:cubicBezTo>
                    <a:pt x="767" y="4450"/>
                    <a:pt x="854" y="4430"/>
                    <a:pt x="937" y="4388"/>
                  </a:cubicBezTo>
                  <a:cubicBezTo>
                    <a:pt x="1039" y="4295"/>
                    <a:pt x="3858" y="3208"/>
                    <a:pt x="43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endParaRPr sz="4000" b="0" i="0" u="none" strike="noStrike" cap="none">
                <a:solidFill>
                  <a:srgbClr val="264B5F"/>
                </a:solidFill>
                <a:latin typeface="Tajawal" panose="00000500000000000000" pitchFamily="2" charset="-78"/>
                <a:cs typeface="Tajawal" panose="00000500000000000000" pitchFamily="2" charset="-78"/>
                <a:sym typeface="Arial"/>
              </a:endParaRPr>
            </a:p>
          </p:txBody>
        </p:sp>
        <p:sp>
          <p:nvSpPr>
            <p:cNvPr id="2061" name="Google Shape;505;p9">
              <a:extLst>
                <a:ext uri="{FF2B5EF4-FFF2-40B4-BE49-F238E27FC236}">
                  <a16:creationId xmlns:a16="http://schemas.microsoft.com/office/drawing/2014/main" id="{A847F4A5-4EB3-3C0A-F3C4-ACFABC94B10E}"/>
                </a:ext>
              </a:extLst>
            </p:cNvPr>
            <p:cNvSpPr/>
            <p:nvPr/>
          </p:nvSpPr>
          <p:spPr>
            <a:xfrm>
              <a:off x="927325" y="4539825"/>
              <a:ext cx="114150" cy="109800"/>
            </a:xfrm>
            <a:custGeom>
              <a:avLst/>
              <a:gdLst/>
              <a:ahLst/>
              <a:cxnLst/>
              <a:rect l="l" t="t" r="r" b="b"/>
              <a:pathLst>
                <a:path w="4566" h="4392" extrusionOk="0">
                  <a:moveTo>
                    <a:pt x="4565" y="1"/>
                  </a:moveTo>
                  <a:lnTo>
                    <a:pt x="4565" y="1"/>
                  </a:lnTo>
                  <a:cubicBezTo>
                    <a:pt x="1268" y="459"/>
                    <a:pt x="184" y="3334"/>
                    <a:pt x="91" y="3437"/>
                  </a:cubicBezTo>
                  <a:cubicBezTo>
                    <a:pt x="0" y="3611"/>
                    <a:pt x="9" y="3822"/>
                    <a:pt x="112" y="3988"/>
                  </a:cubicBezTo>
                  <a:cubicBezTo>
                    <a:pt x="295" y="4286"/>
                    <a:pt x="606" y="4232"/>
                    <a:pt x="723" y="4256"/>
                  </a:cubicBezTo>
                  <a:lnTo>
                    <a:pt x="2214" y="4391"/>
                  </a:lnTo>
                  <a:cubicBezTo>
                    <a:pt x="2945" y="2928"/>
                    <a:pt x="3680" y="1458"/>
                    <a:pt x="45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endParaRPr sz="4000" b="0" i="0" u="none" strike="noStrike" cap="none">
                <a:solidFill>
                  <a:srgbClr val="264B5F"/>
                </a:solidFill>
                <a:latin typeface="Tajawal" panose="00000500000000000000" pitchFamily="2" charset="-78"/>
                <a:cs typeface="Tajawal" panose="00000500000000000000" pitchFamily="2" charset="-78"/>
                <a:sym typeface="Arial"/>
              </a:endParaRPr>
            </a:p>
          </p:txBody>
        </p:sp>
        <p:sp>
          <p:nvSpPr>
            <p:cNvPr id="2062" name="Google Shape;506;p9">
              <a:extLst>
                <a:ext uri="{FF2B5EF4-FFF2-40B4-BE49-F238E27FC236}">
                  <a16:creationId xmlns:a16="http://schemas.microsoft.com/office/drawing/2014/main" id="{9EEF2A84-771E-1172-29AF-3B515F9C8353}"/>
                </a:ext>
              </a:extLst>
            </p:cNvPr>
            <p:cNvSpPr/>
            <p:nvPr/>
          </p:nvSpPr>
          <p:spPr>
            <a:xfrm>
              <a:off x="898875" y="4711550"/>
              <a:ext cx="170825" cy="169575"/>
            </a:xfrm>
            <a:custGeom>
              <a:avLst/>
              <a:gdLst/>
              <a:ahLst/>
              <a:cxnLst/>
              <a:rect l="l" t="t" r="r" b="b"/>
              <a:pathLst>
                <a:path w="6833" h="6783" extrusionOk="0">
                  <a:moveTo>
                    <a:pt x="2846" y="1"/>
                  </a:moveTo>
                  <a:cubicBezTo>
                    <a:pt x="1747" y="1052"/>
                    <a:pt x="503" y="4602"/>
                    <a:pt x="63" y="6050"/>
                  </a:cubicBezTo>
                  <a:cubicBezTo>
                    <a:pt x="0" y="6252"/>
                    <a:pt x="54" y="6469"/>
                    <a:pt x="202" y="6616"/>
                  </a:cubicBezTo>
                  <a:cubicBezTo>
                    <a:pt x="309" y="6724"/>
                    <a:pt x="454" y="6782"/>
                    <a:pt x="602" y="6782"/>
                  </a:cubicBezTo>
                  <a:cubicBezTo>
                    <a:pt x="656" y="6782"/>
                    <a:pt x="711" y="6774"/>
                    <a:pt x="765" y="6758"/>
                  </a:cubicBezTo>
                  <a:cubicBezTo>
                    <a:pt x="2225" y="6318"/>
                    <a:pt x="5782" y="5084"/>
                    <a:pt x="6833" y="3981"/>
                  </a:cubicBezTo>
                  <a:cubicBezTo>
                    <a:pt x="6655" y="3900"/>
                    <a:pt x="6492" y="3789"/>
                    <a:pt x="6354" y="3650"/>
                  </a:cubicBezTo>
                  <a:lnTo>
                    <a:pt x="5167" y="2464"/>
                  </a:lnTo>
                  <a:lnTo>
                    <a:pt x="4767" y="2861"/>
                  </a:lnTo>
                  <a:cubicBezTo>
                    <a:pt x="4658" y="2967"/>
                    <a:pt x="4517" y="3020"/>
                    <a:pt x="4375" y="3020"/>
                  </a:cubicBezTo>
                  <a:cubicBezTo>
                    <a:pt x="4231" y="3020"/>
                    <a:pt x="4086" y="2965"/>
                    <a:pt x="3975" y="2855"/>
                  </a:cubicBezTo>
                  <a:cubicBezTo>
                    <a:pt x="3758" y="2638"/>
                    <a:pt x="3755" y="2286"/>
                    <a:pt x="3969" y="2063"/>
                  </a:cubicBezTo>
                  <a:lnTo>
                    <a:pt x="4369" y="1663"/>
                  </a:lnTo>
                  <a:lnTo>
                    <a:pt x="3171" y="464"/>
                  </a:lnTo>
                  <a:cubicBezTo>
                    <a:pt x="3035" y="329"/>
                    <a:pt x="2927" y="172"/>
                    <a:pt x="28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endParaRPr sz="4000" b="0" i="0" u="none" strike="noStrike" cap="none">
                <a:solidFill>
                  <a:srgbClr val="264B5F"/>
                </a:solidFill>
                <a:latin typeface="Tajawal" panose="00000500000000000000" pitchFamily="2" charset="-78"/>
                <a:cs typeface="Tajawal" panose="00000500000000000000" pitchFamily="2" charset="-78"/>
                <a:sym typeface="Arial"/>
              </a:endParaRPr>
            </a:p>
          </p:txBody>
        </p:sp>
      </p:grpSp>
      <p:pic>
        <p:nvPicPr>
          <p:cNvPr id="13" name="Google Shape;433;p44" descr="Icon&#10;&#10;Description automatically generated with low confidence">
            <a:extLst>
              <a:ext uri="{FF2B5EF4-FFF2-40B4-BE49-F238E27FC236}">
                <a16:creationId xmlns:a16="http://schemas.microsoft.com/office/drawing/2014/main" id="{816BF0F1-EC76-9ECE-5EDA-742BC43E1C2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56936" y="-24166"/>
            <a:ext cx="1645747" cy="938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5" name="Picture 2064">
            <a:extLst>
              <a:ext uri="{FF2B5EF4-FFF2-40B4-BE49-F238E27FC236}">
                <a16:creationId xmlns:a16="http://schemas.microsoft.com/office/drawing/2014/main" id="{FBFE023E-B5CE-2790-0226-6113BFC617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508" y="4944384"/>
            <a:ext cx="516747" cy="516747"/>
          </a:xfrm>
          <a:prstGeom prst="rect">
            <a:avLst/>
          </a:prstGeom>
        </p:spPr>
      </p:pic>
      <p:pic>
        <p:nvPicPr>
          <p:cNvPr id="2064" name="Picture 2063">
            <a:extLst>
              <a:ext uri="{FF2B5EF4-FFF2-40B4-BE49-F238E27FC236}">
                <a16:creationId xmlns:a16="http://schemas.microsoft.com/office/drawing/2014/main" id="{7C01EAA0-BDC9-3B35-97A2-F27B15717B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414" y="3771817"/>
            <a:ext cx="491935" cy="491935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3B77ECF9-389D-CED5-24F4-A15B97A46F22}"/>
              </a:ext>
            </a:extLst>
          </p:cNvPr>
          <p:cNvGrpSpPr/>
          <p:nvPr/>
        </p:nvGrpSpPr>
        <p:grpSpPr>
          <a:xfrm>
            <a:off x="-1907465" y="1213119"/>
            <a:ext cx="4911681" cy="914400"/>
            <a:chOff x="-1907465" y="1213119"/>
            <a:chExt cx="4911681" cy="914400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DC4FD341-1724-9C0D-44B0-FCB37EB19C1E}"/>
                </a:ext>
              </a:extLst>
            </p:cNvPr>
            <p:cNvSpPr/>
            <p:nvPr/>
          </p:nvSpPr>
          <p:spPr>
            <a:xfrm flipH="1">
              <a:off x="-1907465" y="1213119"/>
              <a:ext cx="4911681" cy="914400"/>
            </a:xfrm>
            <a:prstGeom prst="roundRect">
              <a:avLst>
                <a:gd name="adj" fmla="val 50000"/>
              </a:avLst>
            </a:prstGeom>
            <a:solidFill>
              <a:srgbClr val="E3212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11A4468-A698-3F43-477E-E4623A7C8F6A}"/>
                </a:ext>
              </a:extLst>
            </p:cNvPr>
            <p:cNvSpPr/>
            <p:nvPr/>
          </p:nvSpPr>
          <p:spPr>
            <a:xfrm flipH="1">
              <a:off x="2181032" y="1338049"/>
              <a:ext cx="664540" cy="6645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63" name="TextBox 2062">
              <a:extLst>
                <a:ext uri="{FF2B5EF4-FFF2-40B4-BE49-F238E27FC236}">
                  <a16:creationId xmlns:a16="http://schemas.microsoft.com/office/drawing/2014/main" id="{771AB178-796E-F4CD-E8F5-24648C1923B2}"/>
                </a:ext>
              </a:extLst>
            </p:cNvPr>
            <p:cNvSpPr txBox="1"/>
            <p:nvPr/>
          </p:nvSpPr>
          <p:spPr>
            <a:xfrm>
              <a:off x="300001" y="1389900"/>
              <a:ext cx="1747895" cy="519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ar-LB" sz="1100" b="1" i="0" dirty="0">
                  <a:solidFill>
                    <a:srgbClr val="ECECEC"/>
                  </a:solidFill>
                  <a:effectLst/>
                  <a:latin typeface="Tajawal" panose="00000500000000000000" pitchFamily="2" charset="-78"/>
                  <a:cs typeface="Tajawal" panose="00000500000000000000" pitchFamily="2" charset="-78"/>
                </a:rPr>
                <a:t>إضافة مهارات مبتكرة وإبداعية للمؤسسة</a:t>
              </a:r>
            </a:p>
          </p:txBody>
        </p:sp>
        <p:grpSp>
          <p:nvGrpSpPr>
            <p:cNvPr id="24" name="Google Shape;489;p9">
              <a:extLst>
                <a:ext uri="{FF2B5EF4-FFF2-40B4-BE49-F238E27FC236}">
                  <a16:creationId xmlns:a16="http://schemas.microsoft.com/office/drawing/2014/main" id="{1A8E8160-2348-2183-DCFE-E149A4845E83}"/>
                </a:ext>
              </a:extLst>
            </p:cNvPr>
            <p:cNvGrpSpPr/>
            <p:nvPr/>
          </p:nvGrpSpPr>
          <p:grpSpPr>
            <a:xfrm>
              <a:off x="2305110" y="1469006"/>
              <a:ext cx="409772" cy="440651"/>
              <a:chOff x="5049725" y="2027897"/>
              <a:chExt cx="481750" cy="481853"/>
            </a:xfrm>
            <a:solidFill>
              <a:srgbClr val="39A9E0"/>
            </a:solidFill>
          </p:grpSpPr>
          <p:sp>
            <p:nvSpPr>
              <p:cNvPr id="25" name="Google Shape;490;p9">
                <a:extLst>
                  <a:ext uri="{FF2B5EF4-FFF2-40B4-BE49-F238E27FC236}">
                    <a16:creationId xmlns:a16="http://schemas.microsoft.com/office/drawing/2014/main" id="{F6F11767-CD92-73A6-5E40-6DC6056CC319}"/>
                  </a:ext>
                </a:extLst>
              </p:cNvPr>
              <p:cNvSpPr/>
              <p:nvPr/>
            </p:nvSpPr>
            <p:spPr>
              <a:xfrm>
                <a:off x="5191775" y="2394925"/>
                <a:ext cx="197625" cy="114825"/>
              </a:xfrm>
              <a:custGeom>
                <a:avLst/>
                <a:gdLst/>
                <a:ahLst/>
                <a:cxnLst/>
                <a:rect l="l" t="t" r="r" b="b"/>
                <a:pathLst>
                  <a:path w="7905" h="4593" extrusionOk="0">
                    <a:moveTo>
                      <a:pt x="0" y="0"/>
                    </a:moveTo>
                    <a:lnTo>
                      <a:pt x="0" y="566"/>
                    </a:lnTo>
                    <a:cubicBezTo>
                      <a:pt x="3" y="1298"/>
                      <a:pt x="479" y="1949"/>
                      <a:pt x="1178" y="2171"/>
                    </a:cubicBezTo>
                    <a:cubicBezTo>
                      <a:pt x="1407" y="3502"/>
                      <a:pt x="2560" y="4593"/>
                      <a:pt x="3954" y="4593"/>
                    </a:cubicBezTo>
                    <a:cubicBezTo>
                      <a:pt x="5345" y="4593"/>
                      <a:pt x="6499" y="3502"/>
                      <a:pt x="6728" y="2171"/>
                    </a:cubicBezTo>
                    <a:cubicBezTo>
                      <a:pt x="7426" y="1949"/>
                      <a:pt x="7902" y="1298"/>
                      <a:pt x="7905" y="566"/>
                    </a:cubicBezTo>
                    <a:lnTo>
                      <a:pt x="790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000"/>
                  <a:buFont typeface="Arial"/>
                  <a:buNone/>
                </a:pPr>
                <a:endParaRPr sz="4000" b="0" i="0" u="none" strike="noStrike" cap="none">
                  <a:solidFill>
                    <a:srgbClr val="264B5F"/>
                  </a:solidFill>
                  <a:latin typeface="Tajawal" panose="00000500000000000000" pitchFamily="2" charset="-78"/>
                  <a:cs typeface="Tajawal" panose="00000500000000000000" pitchFamily="2" charset="-78"/>
                  <a:sym typeface="Arial"/>
                </a:endParaRPr>
              </a:p>
            </p:txBody>
          </p:sp>
          <p:sp>
            <p:nvSpPr>
              <p:cNvPr id="26" name="Google Shape;491;p9">
                <a:extLst>
                  <a:ext uri="{FF2B5EF4-FFF2-40B4-BE49-F238E27FC236}">
                    <a16:creationId xmlns:a16="http://schemas.microsoft.com/office/drawing/2014/main" id="{99932A85-CF25-F5AA-D257-5D69535C8C5B}"/>
                  </a:ext>
                </a:extLst>
              </p:cNvPr>
              <p:cNvSpPr/>
              <p:nvPr/>
            </p:nvSpPr>
            <p:spPr>
              <a:xfrm>
                <a:off x="5113628" y="2027897"/>
                <a:ext cx="347300" cy="338825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13553" extrusionOk="0">
                    <a:moveTo>
                      <a:pt x="7080" y="2260"/>
                    </a:moveTo>
                    <a:cubicBezTo>
                      <a:pt x="9574" y="2263"/>
                      <a:pt x="11594" y="4284"/>
                      <a:pt x="11597" y="6777"/>
                    </a:cubicBezTo>
                    <a:cubicBezTo>
                      <a:pt x="11597" y="7090"/>
                      <a:pt x="11344" y="7340"/>
                      <a:pt x="11031" y="7340"/>
                    </a:cubicBezTo>
                    <a:cubicBezTo>
                      <a:pt x="10718" y="7340"/>
                      <a:pt x="10468" y="7090"/>
                      <a:pt x="10468" y="6777"/>
                    </a:cubicBezTo>
                    <a:cubicBezTo>
                      <a:pt x="10465" y="4907"/>
                      <a:pt x="8950" y="3392"/>
                      <a:pt x="7080" y="3389"/>
                    </a:cubicBezTo>
                    <a:cubicBezTo>
                      <a:pt x="6767" y="3389"/>
                      <a:pt x="6514" y="3136"/>
                      <a:pt x="6514" y="2826"/>
                    </a:cubicBezTo>
                    <a:cubicBezTo>
                      <a:pt x="6514" y="2513"/>
                      <a:pt x="6767" y="2260"/>
                      <a:pt x="7080" y="2260"/>
                    </a:cubicBezTo>
                    <a:close/>
                    <a:moveTo>
                      <a:pt x="7070" y="1"/>
                    </a:moveTo>
                    <a:cubicBezTo>
                      <a:pt x="6595" y="1"/>
                      <a:pt x="6111" y="50"/>
                      <a:pt x="5623" y="152"/>
                    </a:cubicBezTo>
                    <a:cubicBezTo>
                      <a:pt x="3075" y="685"/>
                      <a:pt x="1001" y="2754"/>
                      <a:pt x="459" y="5301"/>
                    </a:cubicBezTo>
                    <a:cubicBezTo>
                      <a:pt x="1" y="7469"/>
                      <a:pt x="567" y="9644"/>
                      <a:pt x="2015" y="11270"/>
                    </a:cubicBezTo>
                    <a:cubicBezTo>
                      <a:pt x="2584" y="11908"/>
                      <a:pt x="2952" y="12703"/>
                      <a:pt x="3072" y="13552"/>
                    </a:cubicBezTo>
                    <a:lnTo>
                      <a:pt x="11088" y="13552"/>
                    </a:lnTo>
                    <a:cubicBezTo>
                      <a:pt x="11221" y="12691"/>
                      <a:pt x="11597" y="11887"/>
                      <a:pt x="12175" y="11233"/>
                    </a:cubicBezTo>
                    <a:cubicBezTo>
                      <a:pt x="13259" y="10002"/>
                      <a:pt x="13892" y="8418"/>
                      <a:pt x="13892" y="6777"/>
                    </a:cubicBezTo>
                    <a:cubicBezTo>
                      <a:pt x="13892" y="2969"/>
                      <a:pt x="10766" y="1"/>
                      <a:pt x="707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000"/>
                  <a:buFont typeface="Arial"/>
                  <a:buNone/>
                </a:pPr>
                <a:endParaRPr sz="4000" b="0" i="0" u="none" strike="noStrike" cap="none">
                  <a:solidFill>
                    <a:srgbClr val="264B5F"/>
                  </a:solidFill>
                  <a:latin typeface="Tajawal" panose="00000500000000000000" pitchFamily="2" charset="-78"/>
                  <a:cs typeface="Tajawal" panose="00000500000000000000" pitchFamily="2" charset="-78"/>
                  <a:sym typeface="Arial"/>
                </a:endParaRPr>
              </a:p>
            </p:txBody>
          </p:sp>
          <p:sp>
            <p:nvSpPr>
              <p:cNvPr id="27" name="Google Shape;492;p9">
                <a:extLst>
                  <a:ext uri="{FF2B5EF4-FFF2-40B4-BE49-F238E27FC236}">
                    <a16:creationId xmlns:a16="http://schemas.microsoft.com/office/drawing/2014/main" id="{36B2B043-7BB4-F1AC-4D4B-1FD8D095A01A}"/>
                  </a:ext>
                </a:extLst>
              </p:cNvPr>
              <p:cNvSpPr/>
              <p:nvPr/>
            </p:nvSpPr>
            <p:spPr>
              <a:xfrm>
                <a:off x="5049725" y="2197300"/>
                <a:ext cx="56400" cy="2827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31" extrusionOk="0">
                    <a:moveTo>
                      <a:pt x="563" y="1"/>
                    </a:moveTo>
                    <a:cubicBezTo>
                      <a:pt x="250" y="1"/>
                      <a:pt x="0" y="254"/>
                      <a:pt x="0" y="567"/>
                    </a:cubicBezTo>
                    <a:cubicBezTo>
                      <a:pt x="0" y="877"/>
                      <a:pt x="250" y="1130"/>
                      <a:pt x="563" y="1130"/>
                    </a:cubicBezTo>
                    <a:lnTo>
                      <a:pt x="1693" y="1130"/>
                    </a:lnTo>
                    <a:cubicBezTo>
                      <a:pt x="2006" y="1130"/>
                      <a:pt x="2256" y="877"/>
                      <a:pt x="2256" y="567"/>
                    </a:cubicBezTo>
                    <a:cubicBezTo>
                      <a:pt x="2256" y="254"/>
                      <a:pt x="2006" y="1"/>
                      <a:pt x="169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000"/>
                  <a:buFont typeface="Arial"/>
                  <a:buNone/>
                </a:pPr>
                <a:endParaRPr sz="4000" b="0" i="0" u="none" strike="noStrike" cap="none">
                  <a:solidFill>
                    <a:srgbClr val="264B5F"/>
                  </a:solidFill>
                  <a:latin typeface="Tajawal" panose="00000500000000000000" pitchFamily="2" charset="-78"/>
                  <a:cs typeface="Tajawal" panose="00000500000000000000" pitchFamily="2" charset="-78"/>
                  <a:sym typeface="Arial"/>
                </a:endParaRPr>
              </a:p>
            </p:txBody>
          </p:sp>
          <p:sp>
            <p:nvSpPr>
              <p:cNvPr id="28" name="Google Shape;493;p9">
                <a:extLst>
                  <a:ext uri="{FF2B5EF4-FFF2-40B4-BE49-F238E27FC236}">
                    <a16:creationId xmlns:a16="http://schemas.microsoft.com/office/drawing/2014/main" id="{F48BABAF-DEAE-F57A-D0E3-AD04AFC0790D}"/>
                  </a:ext>
                </a:extLst>
              </p:cNvPr>
              <p:cNvSpPr/>
              <p:nvPr/>
            </p:nvSpPr>
            <p:spPr>
              <a:xfrm>
                <a:off x="5052575" y="2102800"/>
                <a:ext cx="50850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1923" extrusionOk="0">
                    <a:moveTo>
                      <a:pt x="623" y="0"/>
                    </a:moveTo>
                    <a:cubicBezTo>
                      <a:pt x="478" y="0"/>
                      <a:pt x="333" y="56"/>
                      <a:pt x="224" y="167"/>
                    </a:cubicBezTo>
                    <a:cubicBezTo>
                      <a:pt x="4" y="384"/>
                      <a:pt x="1" y="736"/>
                      <a:pt x="214" y="959"/>
                    </a:cubicBezTo>
                    <a:lnTo>
                      <a:pt x="1015" y="1757"/>
                    </a:lnTo>
                    <a:cubicBezTo>
                      <a:pt x="1125" y="1867"/>
                      <a:pt x="1269" y="1922"/>
                      <a:pt x="1413" y="1922"/>
                    </a:cubicBezTo>
                    <a:cubicBezTo>
                      <a:pt x="1558" y="1922"/>
                      <a:pt x="1702" y="1867"/>
                      <a:pt x="1813" y="1757"/>
                    </a:cubicBezTo>
                    <a:cubicBezTo>
                      <a:pt x="2033" y="1534"/>
                      <a:pt x="2033" y="1179"/>
                      <a:pt x="1813" y="959"/>
                    </a:cubicBezTo>
                    <a:lnTo>
                      <a:pt x="1015" y="158"/>
                    </a:lnTo>
                    <a:cubicBezTo>
                      <a:pt x="906" y="53"/>
                      <a:pt x="764" y="0"/>
                      <a:pt x="62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000"/>
                  <a:buFont typeface="Arial"/>
                  <a:buNone/>
                </a:pPr>
                <a:endParaRPr sz="4000" b="0" i="0" u="none" strike="noStrike" cap="none">
                  <a:solidFill>
                    <a:srgbClr val="264B5F"/>
                  </a:solidFill>
                  <a:latin typeface="Tajawal" panose="00000500000000000000" pitchFamily="2" charset="-78"/>
                  <a:cs typeface="Tajawal" panose="00000500000000000000" pitchFamily="2" charset="-78"/>
                  <a:sym typeface="Arial"/>
                </a:endParaRPr>
              </a:p>
            </p:txBody>
          </p:sp>
          <p:sp>
            <p:nvSpPr>
              <p:cNvPr id="29" name="Google Shape;494;p9">
                <a:extLst>
                  <a:ext uri="{FF2B5EF4-FFF2-40B4-BE49-F238E27FC236}">
                    <a16:creationId xmlns:a16="http://schemas.microsoft.com/office/drawing/2014/main" id="{5FC311D8-F2D1-52C9-0CEE-2D7BAF98B227}"/>
                  </a:ext>
                </a:extLst>
              </p:cNvPr>
              <p:cNvSpPr/>
              <p:nvPr/>
            </p:nvSpPr>
            <p:spPr>
              <a:xfrm>
                <a:off x="5052575" y="2272175"/>
                <a:ext cx="50700" cy="47900"/>
              </a:xfrm>
              <a:custGeom>
                <a:avLst/>
                <a:gdLst/>
                <a:ahLst/>
                <a:cxnLst/>
                <a:rect l="l" t="t" r="r" b="b"/>
                <a:pathLst>
                  <a:path w="2028" h="1916" extrusionOk="0">
                    <a:moveTo>
                      <a:pt x="1405" y="0"/>
                    </a:moveTo>
                    <a:cubicBezTo>
                      <a:pt x="1264" y="0"/>
                      <a:pt x="1124" y="53"/>
                      <a:pt x="1015" y="159"/>
                    </a:cubicBezTo>
                    <a:lnTo>
                      <a:pt x="214" y="960"/>
                    </a:lnTo>
                    <a:cubicBezTo>
                      <a:pt x="1" y="1179"/>
                      <a:pt x="4" y="1532"/>
                      <a:pt x="224" y="1749"/>
                    </a:cubicBezTo>
                    <a:cubicBezTo>
                      <a:pt x="333" y="1860"/>
                      <a:pt x="478" y="1916"/>
                      <a:pt x="623" y="1916"/>
                    </a:cubicBezTo>
                    <a:cubicBezTo>
                      <a:pt x="764" y="1916"/>
                      <a:pt x="906" y="1863"/>
                      <a:pt x="1015" y="1758"/>
                    </a:cubicBezTo>
                    <a:lnTo>
                      <a:pt x="1813" y="960"/>
                    </a:lnTo>
                    <a:cubicBezTo>
                      <a:pt x="2027" y="737"/>
                      <a:pt x="2024" y="384"/>
                      <a:pt x="1804" y="168"/>
                    </a:cubicBezTo>
                    <a:cubicBezTo>
                      <a:pt x="1695" y="56"/>
                      <a:pt x="1550" y="0"/>
                      <a:pt x="140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000"/>
                  <a:buFont typeface="Arial"/>
                  <a:buNone/>
                </a:pPr>
                <a:endParaRPr sz="4000" b="0" i="0" u="none" strike="noStrike" cap="none">
                  <a:solidFill>
                    <a:srgbClr val="264B5F"/>
                  </a:solidFill>
                  <a:latin typeface="Tajawal" panose="00000500000000000000" pitchFamily="2" charset="-78"/>
                  <a:cs typeface="Tajawal" panose="00000500000000000000" pitchFamily="2" charset="-78"/>
                  <a:sym typeface="Arial"/>
                </a:endParaRPr>
              </a:p>
            </p:txBody>
          </p:sp>
          <p:sp>
            <p:nvSpPr>
              <p:cNvPr id="30" name="Google Shape;495;p9">
                <a:extLst>
                  <a:ext uri="{FF2B5EF4-FFF2-40B4-BE49-F238E27FC236}">
                    <a16:creationId xmlns:a16="http://schemas.microsoft.com/office/drawing/2014/main" id="{B8CA42F1-F076-5024-7E9C-754CE75D8764}"/>
                  </a:ext>
                </a:extLst>
              </p:cNvPr>
              <p:cNvSpPr/>
              <p:nvPr/>
            </p:nvSpPr>
            <p:spPr>
              <a:xfrm>
                <a:off x="5475050" y="2197300"/>
                <a:ext cx="56425" cy="28275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1131" extrusionOk="0">
                    <a:moveTo>
                      <a:pt x="564" y="1"/>
                    </a:moveTo>
                    <a:cubicBezTo>
                      <a:pt x="251" y="1"/>
                      <a:pt x="1" y="254"/>
                      <a:pt x="1" y="567"/>
                    </a:cubicBezTo>
                    <a:cubicBezTo>
                      <a:pt x="1" y="877"/>
                      <a:pt x="251" y="1130"/>
                      <a:pt x="564" y="1130"/>
                    </a:cubicBezTo>
                    <a:lnTo>
                      <a:pt x="1693" y="1130"/>
                    </a:lnTo>
                    <a:cubicBezTo>
                      <a:pt x="2006" y="1130"/>
                      <a:pt x="2256" y="877"/>
                      <a:pt x="2256" y="567"/>
                    </a:cubicBezTo>
                    <a:cubicBezTo>
                      <a:pt x="2256" y="254"/>
                      <a:pt x="2006" y="1"/>
                      <a:pt x="169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000"/>
                  <a:buFont typeface="Arial"/>
                  <a:buNone/>
                </a:pPr>
                <a:endParaRPr sz="4000" b="0" i="0" u="none" strike="noStrike" cap="none">
                  <a:solidFill>
                    <a:srgbClr val="264B5F"/>
                  </a:solidFill>
                  <a:latin typeface="Tajawal" panose="00000500000000000000" pitchFamily="2" charset="-78"/>
                  <a:cs typeface="Tajawal" panose="00000500000000000000" pitchFamily="2" charset="-78"/>
                  <a:sym typeface="Arial"/>
                </a:endParaRPr>
              </a:p>
            </p:txBody>
          </p:sp>
          <p:sp>
            <p:nvSpPr>
              <p:cNvPr id="31" name="Google Shape;496;p9">
                <a:extLst>
                  <a:ext uri="{FF2B5EF4-FFF2-40B4-BE49-F238E27FC236}">
                    <a16:creationId xmlns:a16="http://schemas.microsoft.com/office/drawing/2014/main" id="{A885327E-7A2C-BC23-15ED-BB25FD427FEE}"/>
                  </a:ext>
                </a:extLst>
              </p:cNvPr>
              <p:cNvSpPr/>
              <p:nvPr/>
            </p:nvSpPr>
            <p:spPr>
              <a:xfrm>
                <a:off x="5477925" y="2102800"/>
                <a:ext cx="50675" cy="47900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1916" extrusionOk="0">
                    <a:moveTo>
                      <a:pt x="1405" y="0"/>
                    </a:moveTo>
                    <a:cubicBezTo>
                      <a:pt x="1264" y="0"/>
                      <a:pt x="1123" y="53"/>
                      <a:pt x="1015" y="158"/>
                    </a:cubicBezTo>
                    <a:lnTo>
                      <a:pt x="214" y="959"/>
                    </a:lnTo>
                    <a:cubicBezTo>
                      <a:pt x="0" y="1179"/>
                      <a:pt x="3" y="1531"/>
                      <a:pt x="223" y="1748"/>
                    </a:cubicBezTo>
                    <a:cubicBezTo>
                      <a:pt x="333" y="1860"/>
                      <a:pt x="478" y="1915"/>
                      <a:pt x="623" y="1915"/>
                    </a:cubicBezTo>
                    <a:cubicBezTo>
                      <a:pt x="764" y="1915"/>
                      <a:pt x="905" y="1863"/>
                      <a:pt x="1015" y="1757"/>
                    </a:cubicBezTo>
                    <a:lnTo>
                      <a:pt x="1813" y="959"/>
                    </a:lnTo>
                    <a:cubicBezTo>
                      <a:pt x="2027" y="736"/>
                      <a:pt x="2024" y="384"/>
                      <a:pt x="1804" y="167"/>
                    </a:cubicBezTo>
                    <a:cubicBezTo>
                      <a:pt x="1694" y="56"/>
                      <a:pt x="1549" y="0"/>
                      <a:pt x="140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000"/>
                  <a:buFont typeface="Arial"/>
                  <a:buNone/>
                </a:pPr>
                <a:endParaRPr sz="4000" b="0" i="0" u="none" strike="noStrike" cap="none">
                  <a:solidFill>
                    <a:srgbClr val="264B5F"/>
                  </a:solidFill>
                  <a:latin typeface="Tajawal" panose="00000500000000000000" pitchFamily="2" charset="-78"/>
                  <a:cs typeface="Tajawal" panose="00000500000000000000" pitchFamily="2" charset="-78"/>
                  <a:sym typeface="Arial"/>
                </a:endParaRPr>
              </a:p>
            </p:txBody>
          </p:sp>
          <p:sp>
            <p:nvSpPr>
              <p:cNvPr id="32" name="Google Shape;497;p9">
                <a:extLst>
                  <a:ext uri="{FF2B5EF4-FFF2-40B4-BE49-F238E27FC236}">
                    <a16:creationId xmlns:a16="http://schemas.microsoft.com/office/drawing/2014/main" id="{05A10674-5436-4232-18CD-08E4B5FFBD15}"/>
                  </a:ext>
                </a:extLst>
              </p:cNvPr>
              <p:cNvSpPr/>
              <p:nvPr/>
            </p:nvSpPr>
            <p:spPr>
              <a:xfrm>
                <a:off x="5477775" y="2272000"/>
                <a:ext cx="5082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1923" extrusionOk="0">
                    <a:moveTo>
                      <a:pt x="621" y="1"/>
                    </a:moveTo>
                    <a:cubicBezTo>
                      <a:pt x="476" y="1"/>
                      <a:pt x="331" y="56"/>
                      <a:pt x="220" y="166"/>
                    </a:cubicBezTo>
                    <a:cubicBezTo>
                      <a:pt x="0" y="388"/>
                      <a:pt x="0" y="744"/>
                      <a:pt x="220" y="967"/>
                    </a:cubicBezTo>
                    <a:lnTo>
                      <a:pt x="1021" y="1765"/>
                    </a:lnTo>
                    <a:cubicBezTo>
                      <a:pt x="1129" y="1870"/>
                      <a:pt x="1270" y="1923"/>
                      <a:pt x="1411" y="1923"/>
                    </a:cubicBezTo>
                    <a:cubicBezTo>
                      <a:pt x="1555" y="1923"/>
                      <a:pt x="1700" y="1867"/>
                      <a:pt x="1810" y="1756"/>
                    </a:cubicBezTo>
                    <a:cubicBezTo>
                      <a:pt x="2030" y="1539"/>
                      <a:pt x="2033" y="1186"/>
                      <a:pt x="1819" y="967"/>
                    </a:cubicBezTo>
                    <a:lnTo>
                      <a:pt x="1021" y="166"/>
                    </a:lnTo>
                    <a:cubicBezTo>
                      <a:pt x="910" y="56"/>
                      <a:pt x="765" y="1"/>
                      <a:pt x="62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000"/>
                  <a:buFont typeface="Arial"/>
                  <a:buNone/>
                </a:pPr>
                <a:endParaRPr sz="4000" b="0" i="0" u="none" strike="noStrike" cap="none">
                  <a:solidFill>
                    <a:srgbClr val="264B5F"/>
                  </a:solidFill>
                  <a:latin typeface="Tajawal" panose="00000500000000000000" pitchFamily="2" charset="-78"/>
                  <a:cs typeface="Tajawal" panose="00000500000000000000" pitchFamily="2" charset="-78"/>
                  <a:sym typeface="Arial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C00D140-53D7-5E22-E7AE-AEA6C9FE37AB}"/>
              </a:ext>
            </a:extLst>
          </p:cNvPr>
          <p:cNvGrpSpPr/>
          <p:nvPr/>
        </p:nvGrpSpPr>
        <p:grpSpPr>
          <a:xfrm>
            <a:off x="-1907464" y="2382298"/>
            <a:ext cx="5578883" cy="914400"/>
            <a:chOff x="-1907464" y="2382298"/>
            <a:chExt cx="5578883" cy="91440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B81D2FC9-574F-713A-1A31-A591EA7F14AF}"/>
                </a:ext>
              </a:extLst>
            </p:cNvPr>
            <p:cNvSpPr/>
            <p:nvPr/>
          </p:nvSpPr>
          <p:spPr>
            <a:xfrm flipH="1">
              <a:off x="-1907464" y="2382298"/>
              <a:ext cx="5578883" cy="914400"/>
            </a:xfrm>
            <a:prstGeom prst="roundRect">
              <a:avLst>
                <a:gd name="adj" fmla="val 50000"/>
              </a:avLst>
            </a:prstGeom>
            <a:solidFill>
              <a:srgbClr val="39A9E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927FCB1-A85E-E16A-EB17-4BC9E56FE2AA}"/>
                </a:ext>
              </a:extLst>
            </p:cNvPr>
            <p:cNvSpPr/>
            <p:nvPr/>
          </p:nvSpPr>
          <p:spPr>
            <a:xfrm flipH="1">
              <a:off x="2845572" y="2507228"/>
              <a:ext cx="664540" cy="6645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FE150B-B77E-067D-CEAA-217B7AC0B7D7}"/>
                </a:ext>
              </a:extLst>
            </p:cNvPr>
            <p:cNvSpPr txBox="1"/>
            <p:nvPr/>
          </p:nvSpPr>
          <p:spPr>
            <a:xfrm>
              <a:off x="-1062475" y="2689650"/>
              <a:ext cx="3675677" cy="299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ar-LB" sz="1100" b="1" i="0" dirty="0">
                  <a:solidFill>
                    <a:srgbClr val="ECECEC"/>
                  </a:solidFill>
                  <a:effectLst/>
                  <a:latin typeface="Tajawal" panose="00000500000000000000" pitchFamily="2" charset="-78"/>
                  <a:cs typeface="Tajawal" panose="00000500000000000000" pitchFamily="2" charset="-78"/>
                </a:rPr>
                <a:t> تطوير سياسات المؤسسة</a:t>
              </a:r>
            </a:p>
          </p:txBody>
        </p:sp>
        <p:grpSp>
          <p:nvGrpSpPr>
            <p:cNvPr id="33" name="Google Shape;498;p9">
              <a:extLst>
                <a:ext uri="{FF2B5EF4-FFF2-40B4-BE49-F238E27FC236}">
                  <a16:creationId xmlns:a16="http://schemas.microsoft.com/office/drawing/2014/main" id="{DAF33CFD-7ABC-421C-AAC3-637085106E76}"/>
                </a:ext>
              </a:extLst>
            </p:cNvPr>
            <p:cNvGrpSpPr/>
            <p:nvPr/>
          </p:nvGrpSpPr>
          <p:grpSpPr>
            <a:xfrm>
              <a:off x="2994471" y="2645054"/>
              <a:ext cx="366742" cy="392786"/>
              <a:chOff x="898875" y="4399275"/>
              <a:chExt cx="483700" cy="481850"/>
            </a:xfrm>
            <a:solidFill>
              <a:srgbClr val="39A9E0"/>
            </a:solidFill>
          </p:grpSpPr>
          <p:sp>
            <p:nvSpPr>
              <p:cNvPr id="34" name="Google Shape;499;p9">
                <a:extLst>
                  <a:ext uri="{FF2B5EF4-FFF2-40B4-BE49-F238E27FC236}">
                    <a16:creationId xmlns:a16="http://schemas.microsoft.com/office/drawing/2014/main" id="{D929EAD6-4FAB-90A1-A804-3A4026FDFF67}"/>
                  </a:ext>
                </a:extLst>
              </p:cNvPr>
              <p:cNvSpPr/>
              <p:nvPr/>
            </p:nvSpPr>
            <p:spPr>
              <a:xfrm>
                <a:off x="992750" y="4642900"/>
                <a:ext cx="145300" cy="144100"/>
              </a:xfrm>
              <a:custGeom>
                <a:avLst/>
                <a:gdLst/>
                <a:ahLst/>
                <a:cxnLst/>
                <a:rect l="l" t="t" r="r" b="b"/>
                <a:pathLst>
                  <a:path w="5812" h="5764" extrusionOk="0">
                    <a:moveTo>
                      <a:pt x="994" y="0"/>
                    </a:moveTo>
                    <a:lnTo>
                      <a:pt x="988" y="12"/>
                    </a:lnTo>
                    <a:cubicBezTo>
                      <a:pt x="988" y="9"/>
                      <a:pt x="991" y="6"/>
                      <a:pt x="991" y="3"/>
                    </a:cubicBezTo>
                    <a:lnTo>
                      <a:pt x="991" y="3"/>
                    </a:lnTo>
                    <a:lnTo>
                      <a:pt x="979" y="27"/>
                    </a:lnTo>
                    <a:lnTo>
                      <a:pt x="108" y="1759"/>
                    </a:lnTo>
                    <a:cubicBezTo>
                      <a:pt x="0" y="1976"/>
                      <a:pt x="42" y="2241"/>
                      <a:pt x="214" y="2415"/>
                    </a:cubicBezTo>
                    <a:lnTo>
                      <a:pt x="3397" y="5598"/>
                    </a:lnTo>
                    <a:cubicBezTo>
                      <a:pt x="3506" y="5707"/>
                      <a:pt x="3649" y="5763"/>
                      <a:pt x="3795" y="5763"/>
                    </a:cubicBezTo>
                    <a:cubicBezTo>
                      <a:pt x="3883" y="5763"/>
                      <a:pt x="3971" y="5743"/>
                      <a:pt x="4053" y="5701"/>
                    </a:cubicBezTo>
                    <a:lnTo>
                      <a:pt x="5797" y="4827"/>
                    </a:lnTo>
                    <a:lnTo>
                      <a:pt x="5800" y="4824"/>
                    </a:lnTo>
                    <a:lnTo>
                      <a:pt x="5812" y="4818"/>
                    </a:lnTo>
                    <a:lnTo>
                      <a:pt x="99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000"/>
                  <a:buFont typeface="Arial"/>
                  <a:buNone/>
                </a:pPr>
                <a:endParaRPr>
                  <a:sym typeface="Arial"/>
                </a:endParaRPr>
              </a:p>
            </p:txBody>
          </p:sp>
          <p:sp>
            <p:nvSpPr>
              <p:cNvPr id="35" name="Google Shape;500;p9">
                <a:extLst>
                  <a:ext uri="{FF2B5EF4-FFF2-40B4-BE49-F238E27FC236}">
                    <a16:creationId xmlns:a16="http://schemas.microsoft.com/office/drawing/2014/main" id="{4816546A-901E-690A-E3EF-8679AAB30B80}"/>
                  </a:ext>
                </a:extLst>
              </p:cNvPr>
              <p:cNvSpPr/>
              <p:nvPr/>
            </p:nvSpPr>
            <p:spPr>
              <a:xfrm>
                <a:off x="1138025" y="47633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000"/>
                  <a:buFont typeface="Arial"/>
                  <a:buNone/>
                </a:pPr>
                <a:endParaRPr>
                  <a:sym typeface="Arial"/>
                </a:endParaRPr>
              </a:p>
            </p:txBody>
          </p:sp>
          <p:sp>
            <p:nvSpPr>
              <p:cNvPr id="36" name="Google Shape;501;p9">
                <a:extLst>
                  <a:ext uri="{FF2B5EF4-FFF2-40B4-BE49-F238E27FC236}">
                    <a16:creationId xmlns:a16="http://schemas.microsoft.com/office/drawing/2014/main" id="{6BD40F0F-0FCC-1E91-03C6-A3100C23DE3B}"/>
                  </a:ext>
                </a:extLst>
              </p:cNvPr>
              <p:cNvSpPr/>
              <p:nvPr/>
            </p:nvSpPr>
            <p:spPr>
              <a:xfrm>
                <a:off x="1269550" y="4399275"/>
                <a:ext cx="113025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4521" h="4485" extrusionOk="0">
                    <a:moveTo>
                      <a:pt x="3066" y="1"/>
                    </a:moveTo>
                    <a:cubicBezTo>
                      <a:pt x="1947" y="1"/>
                      <a:pt x="938" y="82"/>
                      <a:pt x="0" y="239"/>
                    </a:cubicBezTo>
                    <a:lnTo>
                      <a:pt x="9" y="895"/>
                    </a:lnTo>
                    <a:cubicBezTo>
                      <a:pt x="34" y="2862"/>
                      <a:pt x="1623" y="4452"/>
                      <a:pt x="3590" y="4476"/>
                    </a:cubicBezTo>
                    <a:lnTo>
                      <a:pt x="4243" y="4485"/>
                    </a:lnTo>
                    <a:cubicBezTo>
                      <a:pt x="4439" y="3313"/>
                      <a:pt x="4520" y="2028"/>
                      <a:pt x="4469" y="561"/>
                    </a:cubicBezTo>
                    <a:cubicBezTo>
                      <a:pt x="4457" y="266"/>
                      <a:pt x="4219" y="28"/>
                      <a:pt x="3924" y="16"/>
                    </a:cubicBezTo>
                    <a:cubicBezTo>
                      <a:pt x="3631" y="6"/>
                      <a:pt x="3345" y="1"/>
                      <a:pt x="306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000"/>
                  <a:buFont typeface="Arial"/>
                  <a:buNone/>
                </a:pPr>
                <a:endParaRPr>
                  <a:sym typeface="Arial"/>
                </a:endParaRPr>
              </a:p>
            </p:txBody>
          </p:sp>
          <p:sp>
            <p:nvSpPr>
              <p:cNvPr id="37" name="Google Shape;502;p9">
                <a:extLst>
                  <a:ext uri="{FF2B5EF4-FFF2-40B4-BE49-F238E27FC236}">
                    <a16:creationId xmlns:a16="http://schemas.microsoft.com/office/drawing/2014/main" id="{1CCFC3E1-1F5C-4F04-1E55-61A5A20A9D7E}"/>
                  </a:ext>
                </a:extLst>
              </p:cNvPr>
              <p:cNvSpPr/>
              <p:nvPr/>
            </p:nvSpPr>
            <p:spPr>
              <a:xfrm>
                <a:off x="1161975" y="4531175"/>
                <a:ext cx="91400" cy="8435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3374" extrusionOk="0">
                    <a:moveTo>
                      <a:pt x="1821" y="1"/>
                    </a:moveTo>
                    <a:cubicBezTo>
                      <a:pt x="1137" y="1"/>
                      <a:pt x="523" y="415"/>
                      <a:pt x="262" y="1046"/>
                    </a:cubicBezTo>
                    <a:cubicBezTo>
                      <a:pt x="0" y="1678"/>
                      <a:pt x="145" y="2410"/>
                      <a:pt x="633" y="2894"/>
                    </a:cubicBezTo>
                    <a:cubicBezTo>
                      <a:pt x="952" y="3214"/>
                      <a:pt x="1391" y="3373"/>
                      <a:pt x="1830" y="3373"/>
                    </a:cubicBezTo>
                    <a:cubicBezTo>
                      <a:pt x="2269" y="3373"/>
                      <a:pt x="2707" y="3214"/>
                      <a:pt x="3027" y="2894"/>
                    </a:cubicBezTo>
                    <a:cubicBezTo>
                      <a:pt x="3511" y="2410"/>
                      <a:pt x="3656" y="1681"/>
                      <a:pt x="3394" y="1046"/>
                    </a:cubicBezTo>
                    <a:cubicBezTo>
                      <a:pt x="3132" y="413"/>
                      <a:pt x="2515" y="1"/>
                      <a:pt x="1828" y="1"/>
                    </a:cubicBezTo>
                    <a:cubicBezTo>
                      <a:pt x="1826" y="1"/>
                      <a:pt x="1823" y="1"/>
                      <a:pt x="182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000"/>
                  <a:buFont typeface="Arial"/>
                  <a:buNone/>
                </a:pPr>
                <a:endParaRPr>
                  <a:sym typeface="Arial"/>
                </a:endParaRPr>
              </a:p>
            </p:txBody>
          </p:sp>
          <p:sp>
            <p:nvSpPr>
              <p:cNvPr id="38" name="Google Shape;503;p9">
                <a:extLst>
                  <a:ext uri="{FF2B5EF4-FFF2-40B4-BE49-F238E27FC236}">
                    <a16:creationId xmlns:a16="http://schemas.microsoft.com/office/drawing/2014/main" id="{7EFD1282-B1B6-57FD-0C1A-6D42BB935DB1}"/>
                  </a:ext>
                </a:extLst>
              </p:cNvPr>
              <p:cNvSpPr/>
              <p:nvPr/>
            </p:nvSpPr>
            <p:spPr>
              <a:xfrm>
                <a:off x="1031050" y="4411100"/>
                <a:ext cx="338650" cy="338725"/>
              </a:xfrm>
              <a:custGeom>
                <a:avLst/>
                <a:gdLst/>
                <a:ahLst/>
                <a:cxnLst/>
                <a:rect l="l" t="t" r="r" b="b"/>
                <a:pathLst>
                  <a:path w="13546" h="13549" extrusionOk="0">
                    <a:moveTo>
                      <a:pt x="7066" y="3673"/>
                    </a:moveTo>
                    <a:cubicBezTo>
                      <a:pt x="7800" y="3673"/>
                      <a:pt x="8522" y="3960"/>
                      <a:pt x="9062" y="4500"/>
                    </a:cubicBezTo>
                    <a:cubicBezTo>
                      <a:pt x="10170" y="5602"/>
                      <a:pt x="10170" y="7393"/>
                      <a:pt x="9062" y="8492"/>
                    </a:cubicBezTo>
                    <a:cubicBezTo>
                      <a:pt x="8522" y="9032"/>
                      <a:pt x="7800" y="9319"/>
                      <a:pt x="7066" y="9319"/>
                    </a:cubicBezTo>
                    <a:cubicBezTo>
                      <a:pt x="6702" y="9319"/>
                      <a:pt x="6334" y="9248"/>
                      <a:pt x="5984" y="9104"/>
                    </a:cubicBezTo>
                    <a:cubicBezTo>
                      <a:pt x="4930" y="8667"/>
                      <a:pt x="4244" y="7637"/>
                      <a:pt x="4244" y="6496"/>
                    </a:cubicBezTo>
                    <a:cubicBezTo>
                      <a:pt x="4244" y="5355"/>
                      <a:pt x="4930" y="4325"/>
                      <a:pt x="5984" y="3888"/>
                    </a:cubicBezTo>
                    <a:cubicBezTo>
                      <a:pt x="6334" y="3744"/>
                      <a:pt x="6702" y="3673"/>
                      <a:pt x="7066" y="3673"/>
                    </a:cubicBezTo>
                    <a:close/>
                    <a:moveTo>
                      <a:pt x="3868" y="9124"/>
                    </a:moveTo>
                    <a:cubicBezTo>
                      <a:pt x="4006" y="9124"/>
                      <a:pt x="4147" y="9176"/>
                      <a:pt x="4262" y="9290"/>
                    </a:cubicBezTo>
                    <a:cubicBezTo>
                      <a:pt x="4481" y="9510"/>
                      <a:pt x="4481" y="9869"/>
                      <a:pt x="4262" y="10088"/>
                    </a:cubicBezTo>
                    <a:cubicBezTo>
                      <a:pt x="4147" y="10204"/>
                      <a:pt x="4005" y="10255"/>
                      <a:pt x="3866" y="10255"/>
                    </a:cubicBezTo>
                    <a:cubicBezTo>
                      <a:pt x="3576" y="10255"/>
                      <a:pt x="3298" y="10031"/>
                      <a:pt x="3298" y="9691"/>
                    </a:cubicBezTo>
                    <a:cubicBezTo>
                      <a:pt x="3298" y="9350"/>
                      <a:pt x="3577" y="9124"/>
                      <a:pt x="3868" y="9124"/>
                    </a:cubicBezTo>
                    <a:close/>
                    <a:moveTo>
                      <a:pt x="8414" y="1"/>
                    </a:moveTo>
                    <a:cubicBezTo>
                      <a:pt x="6466" y="507"/>
                      <a:pt x="4888" y="1425"/>
                      <a:pt x="3518" y="2846"/>
                    </a:cubicBezTo>
                    <a:cubicBezTo>
                      <a:pt x="2169" y="4244"/>
                      <a:pt x="1000" y="6282"/>
                      <a:pt x="1" y="8212"/>
                    </a:cubicBezTo>
                    <a:lnTo>
                      <a:pt x="5337" y="13548"/>
                    </a:lnTo>
                    <a:cubicBezTo>
                      <a:pt x="7267" y="12549"/>
                      <a:pt x="9309" y="11380"/>
                      <a:pt x="10706" y="10031"/>
                    </a:cubicBezTo>
                    <a:cubicBezTo>
                      <a:pt x="12124" y="8664"/>
                      <a:pt x="13039" y="7086"/>
                      <a:pt x="13545" y="5138"/>
                    </a:cubicBezTo>
                    <a:lnTo>
                      <a:pt x="13112" y="5129"/>
                    </a:lnTo>
                    <a:cubicBezTo>
                      <a:pt x="10534" y="5099"/>
                      <a:pt x="8453" y="3015"/>
                      <a:pt x="8420" y="440"/>
                    </a:cubicBezTo>
                    <a:lnTo>
                      <a:pt x="841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000"/>
                  <a:buFont typeface="Arial"/>
                  <a:buNone/>
                </a:pPr>
                <a:endParaRPr>
                  <a:sym typeface="Arial"/>
                </a:endParaRPr>
              </a:p>
            </p:txBody>
          </p:sp>
          <p:sp>
            <p:nvSpPr>
              <p:cNvPr id="39" name="Google Shape;504;p9">
                <a:extLst>
                  <a:ext uri="{FF2B5EF4-FFF2-40B4-BE49-F238E27FC236}">
                    <a16:creationId xmlns:a16="http://schemas.microsoft.com/office/drawing/2014/main" id="{4954E60A-75A0-9F6C-207C-27E47CD7E234}"/>
                  </a:ext>
                </a:extLst>
              </p:cNvPr>
              <p:cNvSpPr/>
              <p:nvPr/>
            </p:nvSpPr>
            <p:spPr>
              <a:xfrm>
                <a:off x="1130500" y="4740450"/>
                <a:ext cx="108950" cy="111250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4450" extrusionOk="0">
                    <a:moveTo>
                      <a:pt x="4358" y="1"/>
                    </a:moveTo>
                    <a:lnTo>
                      <a:pt x="4358" y="1"/>
                    </a:lnTo>
                    <a:cubicBezTo>
                      <a:pt x="2906" y="877"/>
                      <a:pt x="1437" y="1609"/>
                      <a:pt x="1" y="2332"/>
                    </a:cubicBezTo>
                    <a:cubicBezTo>
                      <a:pt x="58" y="3090"/>
                      <a:pt x="112" y="3789"/>
                      <a:pt x="118" y="3882"/>
                    </a:cubicBezTo>
                    <a:cubicBezTo>
                      <a:pt x="118" y="4211"/>
                      <a:pt x="387" y="4450"/>
                      <a:pt x="683" y="4450"/>
                    </a:cubicBezTo>
                    <a:cubicBezTo>
                      <a:pt x="767" y="4450"/>
                      <a:pt x="854" y="4430"/>
                      <a:pt x="937" y="4388"/>
                    </a:cubicBezTo>
                    <a:cubicBezTo>
                      <a:pt x="1039" y="4295"/>
                      <a:pt x="3858" y="3208"/>
                      <a:pt x="435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000"/>
                  <a:buFont typeface="Arial"/>
                  <a:buNone/>
                </a:pPr>
                <a:endParaRPr>
                  <a:sym typeface="Arial"/>
                </a:endParaRPr>
              </a:p>
            </p:txBody>
          </p:sp>
          <p:sp>
            <p:nvSpPr>
              <p:cNvPr id="40" name="Google Shape;505;p9">
                <a:extLst>
                  <a:ext uri="{FF2B5EF4-FFF2-40B4-BE49-F238E27FC236}">
                    <a16:creationId xmlns:a16="http://schemas.microsoft.com/office/drawing/2014/main" id="{AB20AB96-7842-07D4-9C1E-1F71081CC48B}"/>
                  </a:ext>
                </a:extLst>
              </p:cNvPr>
              <p:cNvSpPr/>
              <p:nvPr/>
            </p:nvSpPr>
            <p:spPr>
              <a:xfrm>
                <a:off x="927325" y="4539825"/>
                <a:ext cx="114150" cy="109800"/>
              </a:xfrm>
              <a:custGeom>
                <a:avLst/>
                <a:gdLst/>
                <a:ahLst/>
                <a:cxnLst/>
                <a:rect l="l" t="t" r="r" b="b"/>
                <a:pathLst>
                  <a:path w="4566" h="4392" extrusionOk="0">
                    <a:moveTo>
                      <a:pt x="4565" y="1"/>
                    </a:moveTo>
                    <a:lnTo>
                      <a:pt x="4565" y="1"/>
                    </a:lnTo>
                    <a:cubicBezTo>
                      <a:pt x="1268" y="459"/>
                      <a:pt x="184" y="3334"/>
                      <a:pt x="91" y="3437"/>
                    </a:cubicBezTo>
                    <a:cubicBezTo>
                      <a:pt x="0" y="3611"/>
                      <a:pt x="9" y="3822"/>
                      <a:pt x="112" y="3988"/>
                    </a:cubicBezTo>
                    <a:cubicBezTo>
                      <a:pt x="295" y="4286"/>
                      <a:pt x="606" y="4232"/>
                      <a:pt x="723" y="4256"/>
                    </a:cubicBezTo>
                    <a:lnTo>
                      <a:pt x="2214" y="4391"/>
                    </a:lnTo>
                    <a:cubicBezTo>
                      <a:pt x="2945" y="2928"/>
                      <a:pt x="3680" y="1458"/>
                      <a:pt x="456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000"/>
                  <a:buFont typeface="Arial"/>
                  <a:buNone/>
                </a:pPr>
                <a:endParaRPr>
                  <a:sym typeface="Arial"/>
                </a:endParaRPr>
              </a:p>
            </p:txBody>
          </p:sp>
          <p:sp>
            <p:nvSpPr>
              <p:cNvPr id="41" name="Google Shape;506;p9">
                <a:extLst>
                  <a:ext uri="{FF2B5EF4-FFF2-40B4-BE49-F238E27FC236}">
                    <a16:creationId xmlns:a16="http://schemas.microsoft.com/office/drawing/2014/main" id="{648030E4-C8DE-E309-98E7-A524FE25AFDD}"/>
                  </a:ext>
                </a:extLst>
              </p:cNvPr>
              <p:cNvSpPr/>
              <p:nvPr/>
            </p:nvSpPr>
            <p:spPr>
              <a:xfrm>
                <a:off x="898875" y="4711550"/>
                <a:ext cx="170825" cy="169575"/>
              </a:xfrm>
              <a:custGeom>
                <a:avLst/>
                <a:gdLst/>
                <a:ahLst/>
                <a:cxnLst/>
                <a:rect l="l" t="t" r="r" b="b"/>
                <a:pathLst>
                  <a:path w="6833" h="6783" extrusionOk="0">
                    <a:moveTo>
                      <a:pt x="2846" y="1"/>
                    </a:moveTo>
                    <a:cubicBezTo>
                      <a:pt x="1747" y="1052"/>
                      <a:pt x="503" y="4602"/>
                      <a:pt x="63" y="6050"/>
                    </a:cubicBezTo>
                    <a:cubicBezTo>
                      <a:pt x="0" y="6252"/>
                      <a:pt x="54" y="6469"/>
                      <a:pt x="202" y="6616"/>
                    </a:cubicBezTo>
                    <a:cubicBezTo>
                      <a:pt x="309" y="6724"/>
                      <a:pt x="454" y="6782"/>
                      <a:pt x="602" y="6782"/>
                    </a:cubicBezTo>
                    <a:cubicBezTo>
                      <a:pt x="656" y="6782"/>
                      <a:pt x="711" y="6774"/>
                      <a:pt x="765" y="6758"/>
                    </a:cubicBezTo>
                    <a:cubicBezTo>
                      <a:pt x="2225" y="6318"/>
                      <a:pt x="5782" y="5084"/>
                      <a:pt x="6833" y="3981"/>
                    </a:cubicBezTo>
                    <a:cubicBezTo>
                      <a:pt x="6655" y="3900"/>
                      <a:pt x="6492" y="3789"/>
                      <a:pt x="6354" y="3650"/>
                    </a:cubicBezTo>
                    <a:lnTo>
                      <a:pt x="5167" y="2464"/>
                    </a:lnTo>
                    <a:lnTo>
                      <a:pt x="4767" y="2861"/>
                    </a:lnTo>
                    <a:cubicBezTo>
                      <a:pt x="4658" y="2967"/>
                      <a:pt x="4517" y="3020"/>
                      <a:pt x="4375" y="3020"/>
                    </a:cubicBezTo>
                    <a:cubicBezTo>
                      <a:pt x="4231" y="3020"/>
                      <a:pt x="4086" y="2965"/>
                      <a:pt x="3975" y="2855"/>
                    </a:cubicBezTo>
                    <a:cubicBezTo>
                      <a:pt x="3758" y="2638"/>
                      <a:pt x="3755" y="2286"/>
                      <a:pt x="3969" y="2063"/>
                    </a:cubicBezTo>
                    <a:lnTo>
                      <a:pt x="4369" y="1663"/>
                    </a:lnTo>
                    <a:lnTo>
                      <a:pt x="3171" y="464"/>
                    </a:lnTo>
                    <a:cubicBezTo>
                      <a:pt x="3035" y="329"/>
                      <a:pt x="2927" y="172"/>
                      <a:pt x="284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000"/>
                  <a:buFont typeface="Arial"/>
                  <a:buNone/>
                </a:pPr>
                <a:endParaRPr>
                  <a:sym typeface="Arial"/>
                </a:endParaRPr>
              </a:p>
            </p:txBody>
          </p:sp>
        </p:grpSp>
      </p:grpSp>
      <p:sp>
        <p:nvSpPr>
          <p:cNvPr id="42" name="Google Shape;508;p9">
            <a:extLst>
              <a:ext uri="{FF2B5EF4-FFF2-40B4-BE49-F238E27FC236}">
                <a16:creationId xmlns:a16="http://schemas.microsoft.com/office/drawing/2014/main" id="{803380F8-BADB-C335-E98E-A6C7FE80F4B3}"/>
              </a:ext>
            </a:extLst>
          </p:cNvPr>
          <p:cNvSpPr/>
          <p:nvPr/>
        </p:nvSpPr>
        <p:spPr>
          <a:xfrm>
            <a:off x="7327501" y="4585951"/>
            <a:ext cx="623203" cy="677268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ajawal" panose="00000500000000000000" pitchFamily="2" charset="-78"/>
              <a:cs typeface="Tajawal" panose="00000500000000000000" pitchFamily="2" charset="-78"/>
              <a:sym typeface="Arial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4EC87AF-D52D-1326-F6B9-FB1E7E2C759B}"/>
              </a:ext>
            </a:extLst>
          </p:cNvPr>
          <p:cNvGrpSpPr/>
          <p:nvPr/>
        </p:nvGrpSpPr>
        <p:grpSpPr>
          <a:xfrm>
            <a:off x="-1907466" y="3551477"/>
            <a:ext cx="6236110" cy="914400"/>
            <a:chOff x="-1907466" y="3551477"/>
            <a:chExt cx="6236110" cy="9144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7A8CB46-4821-214B-59EA-D3D1F3B6AFE3}"/>
                </a:ext>
              </a:extLst>
            </p:cNvPr>
            <p:cNvSpPr/>
            <p:nvPr/>
          </p:nvSpPr>
          <p:spPr>
            <a:xfrm flipH="1">
              <a:off x="-1907466" y="3551477"/>
              <a:ext cx="6236110" cy="914400"/>
            </a:xfrm>
            <a:prstGeom prst="roundRect">
              <a:avLst>
                <a:gd name="adj" fmla="val 50000"/>
              </a:avLst>
            </a:prstGeom>
            <a:solidFill>
              <a:srgbClr val="E3212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C070571-6564-0B30-F823-DC4CD0CE3B2F}"/>
                </a:ext>
              </a:extLst>
            </p:cNvPr>
            <p:cNvSpPr/>
            <p:nvPr/>
          </p:nvSpPr>
          <p:spPr>
            <a:xfrm flipH="1">
              <a:off x="3510112" y="3676407"/>
              <a:ext cx="664540" cy="6645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8F9313A-DF75-F33D-25AD-3A49153ACE45}"/>
                </a:ext>
              </a:extLst>
            </p:cNvPr>
            <p:cNvSpPr txBox="1"/>
            <p:nvPr/>
          </p:nvSpPr>
          <p:spPr>
            <a:xfrm>
              <a:off x="-304719" y="3858828"/>
              <a:ext cx="3675677" cy="299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ar-LB" sz="1100" b="1" i="0" dirty="0">
                  <a:solidFill>
                    <a:srgbClr val="ECECEC"/>
                  </a:solidFill>
                  <a:effectLst/>
                  <a:latin typeface="Tajawal" panose="00000500000000000000" pitchFamily="2" charset="-78"/>
                  <a:cs typeface="Tajawal" panose="00000500000000000000" pitchFamily="2" charset="-78"/>
                </a:rPr>
                <a:t> تحقيق أهداف المؤسسة </a:t>
              </a:r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4F96CAF7-F0A7-F401-4EA4-B12AF104B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414" y="3762708"/>
              <a:ext cx="491935" cy="491935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BBA4164-0B6A-9D76-B52A-A17A5FC98F0B}"/>
              </a:ext>
            </a:extLst>
          </p:cNvPr>
          <p:cNvGrpSpPr/>
          <p:nvPr/>
        </p:nvGrpSpPr>
        <p:grpSpPr>
          <a:xfrm>
            <a:off x="-1304470" y="4745558"/>
            <a:ext cx="6236110" cy="914400"/>
            <a:chOff x="-1304470" y="4745558"/>
            <a:chExt cx="6236110" cy="91440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CB47199-4F1F-0949-CB16-0E6E2512BEFA}"/>
                </a:ext>
              </a:extLst>
            </p:cNvPr>
            <p:cNvSpPr/>
            <p:nvPr/>
          </p:nvSpPr>
          <p:spPr>
            <a:xfrm flipH="1">
              <a:off x="-1304470" y="4745558"/>
              <a:ext cx="6236110" cy="914400"/>
            </a:xfrm>
            <a:prstGeom prst="roundRect">
              <a:avLst>
                <a:gd name="adj" fmla="val 50000"/>
              </a:avLst>
            </a:prstGeom>
            <a:solidFill>
              <a:srgbClr val="39A9E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46E66BF-AAD3-9F23-26F2-EFE57E2DE5B3}"/>
                </a:ext>
              </a:extLst>
            </p:cNvPr>
            <p:cNvSpPr/>
            <p:nvPr/>
          </p:nvSpPr>
          <p:spPr>
            <a:xfrm flipH="1">
              <a:off x="4107123" y="4860141"/>
              <a:ext cx="664540" cy="6645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153E669-CB83-FF39-1399-F7554B8287AB}"/>
                </a:ext>
              </a:extLst>
            </p:cNvPr>
            <p:cNvSpPr txBox="1"/>
            <p:nvPr/>
          </p:nvSpPr>
          <p:spPr>
            <a:xfrm>
              <a:off x="271469" y="5037832"/>
              <a:ext cx="3675677" cy="299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ar-LB" sz="1100" b="1" i="0" dirty="0">
                  <a:solidFill>
                    <a:srgbClr val="ECECEC"/>
                  </a:solidFill>
                  <a:effectLst/>
                  <a:latin typeface="Tajawal" panose="00000500000000000000" pitchFamily="2" charset="-78"/>
                  <a:cs typeface="Tajawal" panose="00000500000000000000" pitchFamily="2" charset="-78"/>
                </a:rPr>
                <a:t>انخراط المؤسسة بالمنفعة الاجتماعية العامة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11E79051-715B-5EA4-6B9E-07A0ED92F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6508" y="4944384"/>
              <a:ext cx="516747" cy="516747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4F4D25D-AED6-24D2-8F0B-5703889B1BC2}"/>
              </a:ext>
            </a:extLst>
          </p:cNvPr>
          <p:cNvGrpSpPr/>
          <p:nvPr/>
        </p:nvGrpSpPr>
        <p:grpSpPr>
          <a:xfrm>
            <a:off x="-1177198" y="-1206474"/>
            <a:ext cx="1316311" cy="1316311"/>
            <a:chOff x="4321727" y="2006016"/>
            <a:chExt cx="1316311" cy="1316311"/>
          </a:xfrm>
        </p:grpSpPr>
        <p:sp>
          <p:nvSpPr>
            <p:cNvPr id="5" name="Circle: Hollow 4">
              <a:extLst>
                <a:ext uri="{FF2B5EF4-FFF2-40B4-BE49-F238E27FC236}">
                  <a16:creationId xmlns:a16="http://schemas.microsoft.com/office/drawing/2014/main" id="{CC75F675-ED16-5664-FCAD-EE19C7D66D12}"/>
                </a:ext>
              </a:extLst>
            </p:cNvPr>
            <p:cNvSpPr/>
            <p:nvPr/>
          </p:nvSpPr>
          <p:spPr>
            <a:xfrm>
              <a:off x="4321727" y="2006016"/>
              <a:ext cx="1316311" cy="1316311"/>
            </a:xfrm>
            <a:prstGeom prst="donut">
              <a:avLst/>
            </a:prstGeom>
            <a:solidFill>
              <a:srgbClr val="6FBE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75E46FE-B11B-0213-FC66-EADBEBBBE4CC}"/>
                </a:ext>
              </a:extLst>
            </p:cNvPr>
            <p:cNvSpPr txBox="1"/>
            <p:nvPr/>
          </p:nvSpPr>
          <p:spPr>
            <a:xfrm>
              <a:off x="4397756" y="2382696"/>
              <a:ext cx="11645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pc="300" dirty="0">
                  <a:solidFill>
                    <a:srgbClr val="FF0000"/>
                  </a:solidFill>
                  <a:latin typeface="Raleway" pitchFamily="2" charset="0"/>
                </a:rPr>
                <a:t>04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8278DB9-CF14-B7E4-7C8B-ED89ADCE85D8}"/>
              </a:ext>
            </a:extLst>
          </p:cNvPr>
          <p:cNvGrpSpPr/>
          <p:nvPr/>
        </p:nvGrpSpPr>
        <p:grpSpPr>
          <a:xfrm>
            <a:off x="-2050471" y="3038845"/>
            <a:ext cx="1316311" cy="1316311"/>
            <a:chOff x="4322956" y="3423104"/>
            <a:chExt cx="1316311" cy="1316311"/>
          </a:xfrm>
        </p:grpSpPr>
        <p:sp>
          <p:nvSpPr>
            <p:cNvPr id="12" name="Circle: Hollow 11">
              <a:extLst>
                <a:ext uri="{FF2B5EF4-FFF2-40B4-BE49-F238E27FC236}">
                  <a16:creationId xmlns:a16="http://schemas.microsoft.com/office/drawing/2014/main" id="{B0D455C7-0BD7-05F8-0FF3-B42076B8ACB4}"/>
                </a:ext>
              </a:extLst>
            </p:cNvPr>
            <p:cNvSpPr/>
            <p:nvPr/>
          </p:nvSpPr>
          <p:spPr>
            <a:xfrm>
              <a:off x="4322956" y="3423104"/>
              <a:ext cx="1316311" cy="1316311"/>
            </a:xfrm>
            <a:prstGeom prst="donut">
              <a:avLst/>
            </a:prstGeom>
            <a:solidFill>
              <a:srgbClr val="39A9E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3F38E4B-4BC8-F762-DA78-FB1FEDC5A99F}"/>
                </a:ext>
              </a:extLst>
            </p:cNvPr>
            <p:cNvSpPr txBox="1"/>
            <p:nvPr/>
          </p:nvSpPr>
          <p:spPr>
            <a:xfrm>
              <a:off x="4394752" y="3795681"/>
              <a:ext cx="11645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pc="300" dirty="0">
                  <a:solidFill>
                    <a:srgbClr val="FF0000"/>
                  </a:solidFill>
                  <a:latin typeface="Raleway" pitchFamily="2" charset="0"/>
                </a:rPr>
                <a:t>05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22F7894-A8A9-7ABD-E2CD-4F52E9A788F5}"/>
              </a:ext>
            </a:extLst>
          </p:cNvPr>
          <p:cNvGrpSpPr/>
          <p:nvPr/>
        </p:nvGrpSpPr>
        <p:grpSpPr>
          <a:xfrm>
            <a:off x="-1621030" y="5880025"/>
            <a:ext cx="1316311" cy="1316311"/>
            <a:chOff x="4321727" y="4837735"/>
            <a:chExt cx="1316311" cy="1316311"/>
          </a:xfrm>
        </p:grpSpPr>
        <p:sp>
          <p:nvSpPr>
            <p:cNvPr id="44" name="Circle: Hollow 43">
              <a:extLst>
                <a:ext uri="{FF2B5EF4-FFF2-40B4-BE49-F238E27FC236}">
                  <a16:creationId xmlns:a16="http://schemas.microsoft.com/office/drawing/2014/main" id="{E0F77E7D-72BD-0632-3648-FFE18E6B5A0C}"/>
                </a:ext>
              </a:extLst>
            </p:cNvPr>
            <p:cNvSpPr/>
            <p:nvPr/>
          </p:nvSpPr>
          <p:spPr>
            <a:xfrm>
              <a:off x="4321727" y="4837735"/>
              <a:ext cx="1316311" cy="1316311"/>
            </a:xfrm>
            <a:prstGeom prst="donut">
              <a:avLst/>
            </a:prstGeom>
            <a:solidFill>
              <a:srgbClr val="E3212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77863FB-BF88-7832-BEB7-7EFDADB52088}"/>
                </a:ext>
              </a:extLst>
            </p:cNvPr>
            <p:cNvSpPr txBox="1"/>
            <p:nvPr/>
          </p:nvSpPr>
          <p:spPr>
            <a:xfrm>
              <a:off x="4392087" y="5207495"/>
              <a:ext cx="11645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pc="300" dirty="0">
                  <a:solidFill>
                    <a:srgbClr val="FF0000"/>
                  </a:solidFill>
                  <a:latin typeface="Raleway" pitchFamily="2" charset="0"/>
                </a:rPr>
                <a:t>06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6A09DF2-CE77-4352-0781-844F899F2592}"/>
              </a:ext>
            </a:extLst>
          </p:cNvPr>
          <p:cNvGrpSpPr/>
          <p:nvPr/>
        </p:nvGrpSpPr>
        <p:grpSpPr>
          <a:xfrm>
            <a:off x="10875689" y="-1622885"/>
            <a:ext cx="1316311" cy="1316311"/>
            <a:chOff x="9666083" y="2006016"/>
            <a:chExt cx="1316311" cy="1316311"/>
          </a:xfrm>
        </p:grpSpPr>
        <p:sp>
          <p:nvSpPr>
            <p:cNvPr id="53" name="Circle: Hollow 52">
              <a:extLst>
                <a:ext uri="{FF2B5EF4-FFF2-40B4-BE49-F238E27FC236}">
                  <a16:creationId xmlns:a16="http://schemas.microsoft.com/office/drawing/2014/main" id="{A90044CE-CC40-642E-678D-9D0EFF17A0E9}"/>
                </a:ext>
              </a:extLst>
            </p:cNvPr>
            <p:cNvSpPr/>
            <p:nvPr/>
          </p:nvSpPr>
          <p:spPr>
            <a:xfrm>
              <a:off x="9666083" y="2006016"/>
              <a:ext cx="1316311" cy="1316311"/>
            </a:xfrm>
            <a:prstGeom prst="donu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4EF0F2C-3113-CF55-BF4B-8AC9A5D0C275}"/>
                </a:ext>
              </a:extLst>
            </p:cNvPr>
            <p:cNvSpPr txBox="1"/>
            <p:nvPr/>
          </p:nvSpPr>
          <p:spPr>
            <a:xfrm>
              <a:off x="9742112" y="2382696"/>
              <a:ext cx="11645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pc="300" dirty="0">
                  <a:solidFill>
                    <a:srgbClr val="FF0000"/>
                  </a:solidFill>
                  <a:latin typeface="Raleway" pitchFamily="2" charset="0"/>
                </a:rPr>
                <a:t>01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6033104-20C8-8DC6-0CFF-B98244E82719}"/>
              </a:ext>
            </a:extLst>
          </p:cNvPr>
          <p:cNvGrpSpPr/>
          <p:nvPr/>
        </p:nvGrpSpPr>
        <p:grpSpPr>
          <a:xfrm>
            <a:off x="12444295" y="3195841"/>
            <a:ext cx="1316311" cy="1316311"/>
            <a:chOff x="9667312" y="3423104"/>
            <a:chExt cx="1316311" cy="1316311"/>
          </a:xfrm>
        </p:grpSpPr>
        <p:sp>
          <p:nvSpPr>
            <p:cNvPr id="56" name="Circle: Hollow 55">
              <a:extLst>
                <a:ext uri="{FF2B5EF4-FFF2-40B4-BE49-F238E27FC236}">
                  <a16:creationId xmlns:a16="http://schemas.microsoft.com/office/drawing/2014/main" id="{386C44F9-DED9-8A03-4192-C79D85C4A1CF}"/>
                </a:ext>
              </a:extLst>
            </p:cNvPr>
            <p:cNvSpPr/>
            <p:nvPr/>
          </p:nvSpPr>
          <p:spPr>
            <a:xfrm>
              <a:off x="9667312" y="3423104"/>
              <a:ext cx="1316311" cy="1316311"/>
            </a:xfrm>
            <a:prstGeom prst="donut">
              <a:avLst/>
            </a:prstGeom>
            <a:solidFill>
              <a:srgbClr val="39A9E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C8F3E5F-CD41-3589-0BB9-2EDCAB6795AD}"/>
                </a:ext>
              </a:extLst>
            </p:cNvPr>
            <p:cNvSpPr txBox="1"/>
            <p:nvPr/>
          </p:nvSpPr>
          <p:spPr>
            <a:xfrm>
              <a:off x="9739108" y="3795681"/>
              <a:ext cx="11645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pc="300" dirty="0">
                  <a:solidFill>
                    <a:srgbClr val="FF0000"/>
                  </a:solidFill>
                  <a:latin typeface="Raleway" pitchFamily="2" charset="0"/>
                </a:rPr>
                <a:t>02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C1A5CEF-2ADC-18AE-FE02-A15B3A129293}"/>
              </a:ext>
            </a:extLst>
          </p:cNvPr>
          <p:cNvGrpSpPr/>
          <p:nvPr/>
        </p:nvGrpSpPr>
        <p:grpSpPr>
          <a:xfrm>
            <a:off x="12381849" y="5825548"/>
            <a:ext cx="1316311" cy="1316311"/>
            <a:chOff x="9666083" y="4837735"/>
            <a:chExt cx="1316311" cy="1316311"/>
          </a:xfrm>
        </p:grpSpPr>
        <p:sp>
          <p:nvSpPr>
            <p:cNvPr id="59" name="Circle: Hollow 58">
              <a:extLst>
                <a:ext uri="{FF2B5EF4-FFF2-40B4-BE49-F238E27FC236}">
                  <a16:creationId xmlns:a16="http://schemas.microsoft.com/office/drawing/2014/main" id="{86C4346D-05D0-21BB-0CC2-3919DB472DDD}"/>
                </a:ext>
              </a:extLst>
            </p:cNvPr>
            <p:cNvSpPr/>
            <p:nvPr/>
          </p:nvSpPr>
          <p:spPr>
            <a:xfrm>
              <a:off x="9666083" y="4837735"/>
              <a:ext cx="1316311" cy="1316311"/>
            </a:xfrm>
            <a:prstGeom prst="donut">
              <a:avLst/>
            </a:prstGeom>
            <a:solidFill>
              <a:srgbClr val="6FBE4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3F7742F-EE71-9E25-9930-921E8BF2C530}"/>
                </a:ext>
              </a:extLst>
            </p:cNvPr>
            <p:cNvSpPr txBox="1"/>
            <p:nvPr/>
          </p:nvSpPr>
          <p:spPr>
            <a:xfrm>
              <a:off x="9736443" y="5207495"/>
              <a:ext cx="11645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pc="300" dirty="0">
                  <a:solidFill>
                    <a:srgbClr val="FF0000"/>
                  </a:solidFill>
                  <a:latin typeface="Raleway" pitchFamily="2" charset="0"/>
                </a:rPr>
                <a:t>03</a:t>
              </a:r>
            </a:p>
          </p:txBody>
        </p:sp>
      </p:grpSp>
      <p:sp>
        <p:nvSpPr>
          <p:cNvPr id="2066" name="TextBox 2065">
            <a:extLst>
              <a:ext uri="{FF2B5EF4-FFF2-40B4-BE49-F238E27FC236}">
                <a16:creationId xmlns:a16="http://schemas.microsoft.com/office/drawing/2014/main" id="{A2C05BCC-2CD0-7A88-498E-055EB7837E46}"/>
              </a:ext>
            </a:extLst>
          </p:cNvPr>
          <p:cNvSpPr txBox="1"/>
          <p:nvPr/>
        </p:nvSpPr>
        <p:spPr>
          <a:xfrm>
            <a:off x="4191786" y="5853388"/>
            <a:ext cx="38084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LB" sz="1200" dirty="0">
                <a:latin typeface="Tajawal" panose="00000500000000000000" pitchFamily="2" charset="-78"/>
                <a:cs typeface="Tajawal" panose="00000500000000000000" pitchFamily="2" charset="-78"/>
              </a:rPr>
              <a:t>اضغط على الشعارات لاظهار المعلومات</a:t>
            </a:r>
            <a:endParaRPr lang="en-US" sz="1200" dirty="0"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823812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62E3C-D89F-2F69-663B-2830568B6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2AA930AC-2F6E-3784-A398-BCF35AD39D5E}"/>
              </a:ext>
            </a:extLst>
          </p:cNvPr>
          <p:cNvSpPr txBox="1"/>
          <p:nvPr/>
        </p:nvSpPr>
        <p:spPr>
          <a:xfrm>
            <a:off x="1866798" y="701351"/>
            <a:ext cx="8458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4000" b="1" dirty="0" err="1">
                <a:solidFill>
                  <a:srgbClr val="00AEF6"/>
                </a:solidFill>
                <a:latin typeface="Tajawal Black" panose="00000500000000000000" pitchFamily="2" charset="-78"/>
                <a:ea typeface="Avenir"/>
                <a:cs typeface="Tajawal Black" panose="00000500000000000000" pitchFamily="2" charset="-78"/>
                <a:sym typeface="Avenir"/>
              </a:rPr>
              <a:t>شروط</a:t>
            </a:r>
            <a:r>
              <a:rPr lang="en-US" sz="4800" dirty="0">
                <a:solidFill>
                  <a:srgbClr val="00AEF6"/>
                </a:solidFill>
                <a:latin typeface="Tajawal Black" panose="00000500000000000000" pitchFamily="2" charset="-78"/>
                <a:ea typeface="Avenir"/>
                <a:cs typeface="Tajawal Black" panose="00000500000000000000" pitchFamily="2" charset="-78"/>
                <a:sym typeface="Avenir"/>
              </a:rPr>
              <a:t> </a:t>
            </a:r>
            <a:r>
              <a:rPr lang="en-US" sz="4000" b="1" dirty="0" err="1">
                <a:solidFill>
                  <a:srgbClr val="00AEF6"/>
                </a:solidFill>
                <a:latin typeface="Tajawal Black" panose="00000500000000000000" pitchFamily="2" charset="-78"/>
                <a:ea typeface="Avenir"/>
                <a:cs typeface="Tajawal Black" panose="00000500000000000000" pitchFamily="2" charset="-78"/>
                <a:sym typeface="Avenir"/>
              </a:rPr>
              <a:t>قبول</a:t>
            </a:r>
            <a:r>
              <a:rPr lang="en-US" sz="4800" dirty="0">
                <a:solidFill>
                  <a:srgbClr val="00AEF6"/>
                </a:solidFill>
                <a:latin typeface="Tajawal Black" panose="00000500000000000000" pitchFamily="2" charset="-78"/>
                <a:ea typeface="Avenir"/>
                <a:cs typeface="Tajawal Black" panose="00000500000000000000" pitchFamily="2" charset="-78"/>
                <a:sym typeface="Avenir"/>
              </a:rPr>
              <a:t> </a:t>
            </a:r>
            <a:r>
              <a:rPr lang="en-US" sz="4000" b="1" dirty="0" err="1">
                <a:solidFill>
                  <a:srgbClr val="E3212B"/>
                </a:solidFill>
                <a:latin typeface="Tajawal Black" panose="00000500000000000000" pitchFamily="2" charset="-78"/>
                <a:ea typeface="Avenir"/>
                <a:cs typeface="Tajawal Black" panose="00000500000000000000" pitchFamily="2" charset="-78"/>
                <a:sym typeface="Avenir"/>
              </a:rPr>
              <a:t>الأنشطة</a:t>
            </a:r>
            <a:r>
              <a:rPr lang="en-US" sz="4800" dirty="0">
                <a:solidFill>
                  <a:srgbClr val="E3212B"/>
                </a:solidFill>
                <a:latin typeface="Tajawal Black" panose="00000500000000000000" pitchFamily="2" charset="-78"/>
                <a:ea typeface="Avenir"/>
                <a:cs typeface="Tajawal Black" panose="00000500000000000000" pitchFamily="2" charset="-78"/>
                <a:sym typeface="Avenir"/>
              </a:rPr>
              <a:t> </a:t>
            </a:r>
            <a:r>
              <a:rPr lang="en-US" sz="4000" b="1" dirty="0" err="1">
                <a:solidFill>
                  <a:srgbClr val="E3212B"/>
                </a:solidFill>
                <a:latin typeface="Tajawal Black" panose="00000500000000000000" pitchFamily="2" charset="-78"/>
                <a:ea typeface="Avenir"/>
                <a:cs typeface="Tajawal Black" panose="00000500000000000000" pitchFamily="2" charset="-78"/>
                <a:sym typeface="Avenir"/>
              </a:rPr>
              <a:t>التطوعية</a:t>
            </a:r>
            <a:endParaRPr lang="en-US" sz="4000" b="1" spc="300" dirty="0">
              <a:solidFill>
                <a:srgbClr val="E3212B"/>
              </a:solidFill>
              <a:latin typeface="Tajawal Black" panose="00000500000000000000" pitchFamily="2" charset="-78"/>
              <a:cs typeface="Tajawal Black" panose="00000500000000000000" pitchFamily="2" charset="-7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2980C7-58EB-0014-66D0-78648B0D3CE6}"/>
              </a:ext>
            </a:extLst>
          </p:cNvPr>
          <p:cNvSpPr txBox="1"/>
          <p:nvPr/>
        </p:nvSpPr>
        <p:spPr>
          <a:xfrm>
            <a:off x="1118953" y="2364070"/>
            <a:ext cx="3164760" cy="636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30000"/>
              </a:lnSpc>
            </a:pPr>
            <a:r>
              <a:rPr lang="ar-LB" sz="1400" i="0" dirty="0">
                <a:effectLst/>
                <a:latin typeface="Tajawal" panose="00000500000000000000" pitchFamily="2" charset="-78"/>
                <a:cs typeface="Tajawal" panose="00000500000000000000" pitchFamily="2" charset="-78"/>
              </a:rPr>
              <a:t>قيام الجمعيات بتأكيد الساعات لكلّ متقدم بعد الانتهاء من النشاط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7CBE254-66B1-733C-E25F-59AA566137FE}"/>
              </a:ext>
            </a:extLst>
          </p:cNvPr>
          <p:cNvGrpSpPr/>
          <p:nvPr/>
        </p:nvGrpSpPr>
        <p:grpSpPr>
          <a:xfrm>
            <a:off x="2428919" y="2006016"/>
            <a:ext cx="1316311" cy="1316311"/>
            <a:chOff x="4321727" y="2006016"/>
            <a:chExt cx="1316311" cy="1316311"/>
          </a:xfrm>
        </p:grpSpPr>
        <p:sp>
          <p:nvSpPr>
            <p:cNvPr id="99" name="Circle: Hollow 98">
              <a:extLst>
                <a:ext uri="{FF2B5EF4-FFF2-40B4-BE49-F238E27FC236}">
                  <a16:creationId xmlns:a16="http://schemas.microsoft.com/office/drawing/2014/main" id="{F60440B1-58F4-F3F5-14C8-17D94BFE1572}"/>
                </a:ext>
              </a:extLst>
            </p:cNvPr>
            <p:cNvSpPr/>
            <p:nvPr/>
          </p:nvSpPr>
          <p:spPr>
            <a:xfrm>
              <a:off x="4321727" y="2006016"/>
              <a:ext cx="1316311" cy="1316311"/>
            </a:xfrm>
            <a:prstGeom prst="donut">
              <a:avLst/>
            </a:prstGeom>
            <a:solidFill>
              <a:srgbClr val="E3212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2AC91AF2-2F28-6F8F-39A1-306B216B0998}"/>
                </a:ext>
              </a:extLst>
            </p:cNvPr>
            <p:cNvSpPr txBox="1"/>
            <p:nvPr/>
          </p:nvSpPr>
          <p:spPr>
            <a:xfrm>
              <a:off x="4397756" y="2382696"/>
              <a:ext cx="11645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pc="300" dirty="0">
                  <a:solidFill>
                    <a:srgbClr val="FF0000"/>
                  </a:solidFill>
                  <a:latin typeface="Raleway" pitchFamily="2" charset="0"/>
                </a:rPr>
                <a:t>04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5A843FE5-FAD7-3B19-FA77-96732940DEF2}"/>
              </a:ext>
            </a:extLst>
          </p:cNvPr>
          <p:cNvSpPr txBox="1"/>
          <p:nvPr/>
        </p:nvSpPr>
        <p:spPr>
          <a:xfrm>
            <a:off x="751644" y="3681919"/>
            <a:ext cx="3534852" cy="916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30000"/>
              </a:lnSpc>
            </a:pPr>
            <a:r>
              <a:rPr lang="ar-LB" sz="1400" i="0" dirty="0">
                <a:effectLst/>
                <a:latin typeface="Tajawal" panose="00000500000000000000" pitchFamily="2" charset="-78"/>
                <a:cs typeface="Tajawal" panose="00000500000000000000" pitchFamily="2" charset="-78"/>
              </a:rPr>
              <a:t>استخدام معلومات المتقدمين التي تم الحصول عليها فقط من خلال المنصة بهدف لتنفيذ النشاط مع الحفاظ على سرية هذه المعلومات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5DD0E05-11EB-C19D-F5D3-0F1FED4F3602}"/>
              </a:ext>
            </a:extLst>
          </p:cNvPr>
          <p:cNvGrpSpPr/>
          <p:nvPr/>
        </p:nvGrpSpPr>
        <p:grpSpPr>
          <a:xfrm>
            <a:off x="2430148" y="3423104"/>
            <a:ext cx="1316311" cy="1316311"/>
            <a:chOff x="4322956" y="3423104"/>
            <a:chExt cx="1316311" cy="1316311"/>
          </a:xfrm>
        </p:grpSpPr>
        <p:sp>
          <p:nvSpPr>
            <p:cNvPr id="100" name="Circle: Hollow 99">
              <a:extLst>
                <a:ext uri="{FF2B5EF4-FFF2-40B4-BE49-F238E27FC236}">
                  <a16:creationId xmlns:a16="http://schemas.microsoft.com/office/drawing/2014/main" id="{CDA1DF6F-7BE8-3ECD-1726-ED28C835202D}"/>
                </a:ext>
              </a:extLst>
            </p:cNvPr>
            <p:cNvSpPr/>
            <p:nvPr/>
          </p:nvSpPr>
          <p:spPr>
            <a:xfrm>
              <a:off x="4322956" y="3423104"/>
              <a:ext cx="1316311" cy="1316311"/>
            </a:xfrm>
            <a:prstGeom prst="donut">
              <a:avLst/>
            </a:prstGeom>
            <a:solidFill>
              <a:srgbClr val="39A9E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78C7515F-1363-1438-ACB6-92F12EEAB96F}"/>
                </a:ext>
              </a:extLst>
            </p:cNvPr>
            <p:cNvSpPr txBox="1"/>
            <p:nvPr/>
          </p:nvSpPr>
          <p:spPr>
            <a:xfrm>
              <a:off x="4394752" y="3795681"/>
              <a:ext cx="11645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pc="300" dirty="0">
                  <a:solidFill>
                    <a:srgbClr val="FF0000"/>
                  </a:solidFill>
                  <a:latin typeface="Raleway" pitchFamily="2" charset="0"/>
                </a:rPr>
                <a:t>05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F338625-838D-5CBB-C3FA-C81124DA166A}"/>
              </a:ext>
            </a:extLst>
          </p:cNvPr>
          <p:cNvSpPr txBox="1"/>
          <p:nvPr/>
        </p:nvSpPr>
        <p:spPr>
          <a:xfrm>
            <a:off x="751644" y="5247814"/>
            <a:ext cx="3534852" cy="916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30000"/>
              </a:lnSpc>
            </a:pPr>
            <a:r>
              <a:rPr lang="ar-LB" sz="1400" i="0" dirty="0">
                <a:effectLst/>
                <a:latin typeface="Tajawal" panose="00000500000000000000" pitchFamily="2" charset="-78"/>
                <a:cs typeface="Tajawal" panose="00000500000000000000" pitchFamily="2" charset="-78"/>
              </a:rPr>
              <a:t>أن لا ينطوي أي من الأنشطة على السياسة/الدين/أو أي نشاط يخالف التشريعات اللبنانية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F00B75F-DE4B-A4CB-B936-077AC24A3FCD}"/>
              </a:ext>
            </a:extLst>
          </p:cNvPr>
          <p:cNvGrpSpPr/>
          <p:nvPr/>
        </p:nvGrpSpPr>
        <p:grpSpPr>
          <a:xfrm>
            <a:off x="2428919" y="4837735"/>
            <a:ext cx="1316311" cy="1316311"/>
            <a:chOff x="4321727" y="4837735"/>
            <a:chExt cx="1316311" cy="1316311"/>
          </a:xfrm>
        </p:grpSpPr>
        <p:sp>
          <p:nvSpPr>
            <p:cNvPr id="101" name="Circle: Hollow 100">
              <a:extLst>
                <a:ext uri="{FF2B5EF4-FFF2-40B4-BE49-F238E27FC236}">
                  <a16:creationId xmlns:a16="http://schemas.microsoft.com/office/drawing/2014/main" id="{C3488EC4-F035-B95C-2AA9-623C778AA072}"/>
                </a:ext>
              </a:extLst>
            </p:cNvPr>
            <p:cNvSpPr/>
            <p:nvPr/>
          </p:nvSpPr>
          <p:spPr>
            <a:xfrm>
              <a:off x="4321727" y="4837735"/>
              <a:ext cx="1316311" cy="1316311"/>
            </a:xfrm>
            <a:prstGeom prst="donut">
              <a:avLst/>
            </a:prstGeom>
            <a:solidFill>
              <a:srgbClr val="E3212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A4F46E7B-3978-87B7-E866-4C4BB8876290}"/>
                </a:ext>
              </a:extLst>
            </p:cNvPr>
            <p:cNvSpPr txBox="1"/>
            <p:nvPr/>
          </p:nvSpPr>
          <p:spPr>
            <a:xfrm>
              <a:off x="4392087" y="5207495"/>
              <a:ext cx="11645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pc="300" dirty="0">
                  <a:solidFill>
                    <a:srgbClr val="FF0000"/>
                  </a:solidFill>
                  <a:latin typeface="Raleway" pitchFamily="2" charset="0"/>
                </a:rPr>
                <a:t>06</a:t>
              </a:r>
            </a:p>
          </p:txBody>
        </p:sp>
      </p:grpSp>
      <p:pic>
        <p:nvPicPr>
          <p:cNvPr id="4" name="Google Shape;433;p44" descr="Icon&#10;&#10;Description automatically generated with low confidence">
            <a:extLst>
              <a:ext uri="{FF2B5EF4-FFF2-40B4-BE49-F238E27FC236}">
                <a16:creationId xmlns:a16="http://schemas.microsoft.com/office/drawing/2014/main" id="{C653B068-E7C5-CD09-F861-570751FBD29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56936" y="-24166"/>
            <a:ext cx="1645747" cy="93846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17BCD36-56D6-64B0-8154-F9CA0C2E9A32}"/>
              </a:ext>
            </a:extLst>
          </p:cNvPr>
          <p:cNvSpPr txBox="1"/>
          <p:nvPr/>
        </p:nvSpPr>
        <p:spPr>
          <a:xfrm>
            <a:off x="6417101" y="2484102"/>
            <a:ext cx="3164760" cy="356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30000"/>
              </a:lnSpc>
            </a:pPr>
            <a:r>
              <a:rPr lang="ar-LB" sz="1400" i="0" dirty="0">
                <a:effectLst/>
                <a:latin typeface="Tajawal" panose="00000500000000000000" pitchFamily="2" charset="-78"/>
                <a:cs typeface="Tajawal" panose="00000500000000000000" pitchFamily="2" charset="-78"/>
              </a:rPr>
              <a:t>امتلاك الجمعية القدرة على تنفيذ النشاط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7D6DD7E-E6C9-0B79-1735-010D3A99F12A}"/>
              </a:ext>
            </a:extLst>
          </p:cNvPr>
          <p:cNvSpPr txBox="1"/>
          <p:nvPr/>
        </p:nvSpPr>
        <p:spPr>
          <a:xfrm>
            <a:off x="6049792" y="3921984"/>
            <a:ext cx="3534852" cy="636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30000"/>
              </a:lnSpc>
            </a:pPr>
            <a:r>
              <a:rPr lang="ar-LB" sz="1400" i="0" dirty="0">
                <a:effectLst/>
                <a:latin typeface="Tajawal" panose="00000500000000000000" pitchFamily="2" charset="-78"/>
                <a:cs typeface="Tajawal" panose="00000500000000000000" pitchFamily="2" charset="-78"/>
              </a:rPr>
              <a:t>أن يكون النشاط آمن ويحافظ على سلامة المتقدمين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5677DC6-EF5A-4E65-0AA5-97B313228F00}"/>
              </a:ext>
            </a:extLst>
          </p:cNvPr>
          <p:cNvSpPr txBox="1"/>
          <p:nvPr/>
        </p:nvSpPr>
        <p:spPr>
          <a:xfrm>
            <a:off x="6049792" y="5247814"/>
            <a:ext cx="3534852" cy="636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30000"/>
              </a:lnSpc>
            </a:pPr>
            <a:r>
              <a:rPr lang="ar-LB" sz="1400" i="0" dirty="0">
                <a:effectLst/>
                <a:latin typeface="Tajawal" panose="00000500000000000000" pitchFamily="2" charset="-78"/>
                <a:cs typeface="Tajawal" panose="00000500000000000000" pitchFamily="2" charset="-78"/>
              </a:rPr>
              <a:t>قيام الجمعيات بالإعلان عن الأنشطة من خلال المنصة ومتطلباتها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4A67DD8-9B69-3664-8E91-24476F13FD0F}"/>
              </a:ext>
            </a:extLst>
          </p:cNvPr>
          <p:cNvGrpSpPr/>
          <p:nvPr/>
        </p:nvGrpSpPr>
        <p:grpSpPr>
          <a:xfrm>
            <a:off x="7773275" y="2006016"/>
            <a:ext cx="1316311" cy="1316311"/>
            <a:chOff x="9666083" y="2006016"/>
            <a:chExt cx="1316311" cy="1316311"/>
          </a:xfrm>
        </p:grpSpPr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723DA050-DF4E-B0EB-3E11-DADF829568C7}"/>
                </a:ext>
              </a:extLst>
            </p:cNvPr>
            <p:cNvSpPr/>
            <p:nvPr/>
          </p:nvSpPr>
          <p:spPr>
            <a:xfrm>
              <a:off x="9666083" y="2006016"/>
              <a:ext cx="1316311" cy="1316311"/>
            </a:xfrm>
            <a:prstGeom prst="donut">
              <a:avLst/>
            </a:prstGeom>
            <a:solidFill>
              <a:srgbClr val="39A9E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C2F8FEC-5927-9443-3290-6D6D23BF1F70}"/>
                </a:ext>
              </a:extLst>
            </p:cNvPr>
            <p:cNvSpPr txBox="1"/>
            <p:nvPr/>
          </p:nvSpPr>
          <p:spPr>
            <a:xfrm>
              <a:off x="9742112" y="2382696"/>
              <a:ext cx="11645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pc="300" dirty="0">
                  <a:solidFill>
                    <a:srgbClr val="FF0000"/>
                  </a:solidFill>
                  <a:latin typeface="Raleway" pitchFamily="2" charset="0"/>
                </a:rPr>
                <a:t>01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CB63494-A7A3-F2EE-B17F-7F014055D01E}"/>
              </a:ext>
            </a:extLst>
          </p:cNvPr>
          <p:cNvGrpSpPr/>
          <p:nvPr/>
        </p:nvGrpSpPr>
        <p:grpSpPr>
          <a:xfrm>
            <a:off x="7774504" y="3423104"/>
            <a:ext cx="1316311" cy="1316311"/>
            <a:chOff x="9667312" y="3423104"/>
            <a:chExt cx="1316311" cy="1316311"/>
          </a:xfrm>
        </p:grpSpPr>
        <p:sp>
          <p:nvSpPr>
            <p:cNvPr id="20" name="Circle: Hollow 19">
              <a:extLst>
                <a:ext uri="{FF2B5EF4-FFF2-40B4-BE49-F238E27FC236}">
                  <a16:creationId xmlns:a16="http://schemas.microsoft.com/office/drawing/2014/main" id="{A17D7D35-9FF9-45EF-FAFE-7464B2833DD9}"/>
                </a:ext>
              </a:extLst>
            </p:cNvPr>
            <p:cNvSpPr/>
            <p:nvPr/>
          </p:nvSpPr>
          <p:spPr>
            <a:xfrm>
              <a:off x="9667312" y="3423104"/>
              <a:ext cx="1316311" cy="1316311"/>
            </a:xfrm>
            <a:prstGeom prst="donut">
              <a:avLst/>
            </a:prstGeom>
            <a:solidFill>
              <a:srgbClr val="E3212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6BCA0BE-0ABC-72D2-3C3B-0527F9587155}"/>
                </a:ext>
              </a:extLst>
            </p:cNvPr>
            <p:cNvSpPr txBox="1"/>
            <p:nvPr/>
          </p:nvSpPr>
          <p:spPr>
            <a:xfrm>
              <a:off x="9739108" y="3795681"/>
              <a:ext cx="11645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pc="300" dirty="0">
                  <a:solidFill>
                    <a:srgbClr val="FF0000"/>
                  </a:solidFill>
                  <a:latin typeface="Raleway" pitchFamily="2" charset="0"/>
                </a:rPr>
                <a:t>02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EB0FB02-6E41-A264-1DB4-06E350BDE5BE}"/>
              </a:ext>
            </a:extLst>
          </p:cNvPr>
          <p:cNvGrpSpPr/>
          <p:nvPr/>
        </p:nvGrpSpPr>
        <p:grpSpPr>
          <a:xfrm>
            <a:off x="7773275" y="4837735"/>
            <a:ext cx="1316311" cy="1316311"/>
            <a:chOff x="9666083" y="4837735"/>
            <a:chExt cx="1316311" cy="1316311"/>
          </a:xfrm>
        </p:grpSpPr>
        <p:sp>
          <p:nvSpPr>
            <p:cNvPr id="21" name="Circle: Hollow 20">
              <a:extLst>
                <a:ext uri="{FF2B5EF4-FFF2-40B4-BE49-F238E27FC236}">
                  <a16:creationId xmlns:a16="http://schemas.microsoft.com/office/drawing/2014/main" id="{AF2E6FF6-05ED-5590-9063-AFAB36FD6586}"/>
                </a:ext>
              </a:extLst>
            </p:cNvPr>
            <p:cNvSpPr/>
            <p:nvPr/>
          </p:nvSpPr>
          <p:spPr>
            <a:xfrm>
              <a:off x="9666083" y="4837735"/>
              <a:ext cx="1316311" cy="1316311"/>
            </a:xfrm>
            <a:prstGeom prst="donut">
              <a:avLst/>
            </a:prstGeom>
            <a:solidFill>
              <a:srgbClr val="39A9E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9F616AF-DBF0-3DA4-B36F-33D18DE7EB49}"/>
                </a:ext>
              </a:extLst>
            </p:cNvPr>
            <p:cNvSpPr txBox="1"/>
            <p:nvPr/>
          </p:nvSpPr>
          <p:spPr>
            <a:xfrm>
              <a:off x="9736443" y="5207495"/>
              <a:ext cx="11645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pc="300" dirty="0">
                  <a:solidFill>
                    <a:srgbClr val="FF0000"/>
                  </a:solidFill>
                  <a:latin typeface="Raleway" pitchFamily="2" charset="0"/>
                </a:rPr>
                <a:t>03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FB0E5F6-BC55-46D3-6A2C-80D957C33671}"/>
              </a:ext>
            </a:extLst>
          </p:cNvPr>
          <p:cNvSpPr txBox="1"/>
          <p:nvPr/>
        </p:nvSpPr>
        <p:spPr>
          <a:xfrm>
            <a:off x="4191786" y="6420217"/>
            <a:ext cx="38084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LB" sz="1200" dirty="0">
                <a:latin typeface="Tajawal" panose="00000500000000000000" pitchFamily="2" charset="-78"/>
                <a:cs typeface="Tajawal" panose="00000500000000000000" pitchFamily="2" charset="-78"/>
              </a:rPr>
              <a:t>اضغط على الأرقام لاظهار المعلومات</a:t>
            </a:r>
            <a:endParaRPr lang="en-US" sz="1200" dirty="0"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D7BDC69C-DED2-9223-82A8-3D2E17FC8CF1}"/>
              </a:ext>
            </a:extLst>
          </p:cNvPr>
          <p:cNvSpPr/>
          <p:nvPr/>
        </p:nvSpPr>
        <p:spPr>
          <a:xfrm>
            <a:off x="9829800" y="-411628"/>
            <a:ext cx="281257" cy="281257"/>
          </a:xfrm>
          <a:prstGeom prst="donut">
            <a:avLst/>
          </a:prstGeom>
          <a:solidFill>
            <a:srgbClr val="6FBE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533A9BFC-CA61-AC90-11A2-8801773FED87}"/>
              </a:ext>
            </a:extLst>
          </p:cNvPr>
          <p:cNvSpPr/>
          <p:nvPr/>
        </p:nvSpPr>
        <p:spPr>
          <a:xfrm>
            <a:off x="12295108" y="5533697"/>
            <a:ext cx="281257" cy="281257"/>
          </a:xfrm>
          <a:prstGeom prst="donut">
            <a:avLst/>
          </a:prstGeom>
          <a:solidFill>
            <a:srgbClr val="39A9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8B660EBD-9026-C8DF-B51A-249D74B1F5D7}"/>
              </a:ext>
            </a:extLst>
          </p:cNvPr>
          <p:cNvSpPr/>
          <p:nvPr/>
        </p:nvSpPr>
        <p:spPr>
          <a:xfrm>
            <a:off x="6200307" y="7092662"/>
            <a:ext cx="281257" cy="281257"/>
          </a:xfrm>
          <a:prstGeom prst="donut">
            <a:avLst/>
          </a:prstGeom>
          <a:solidFill>
            <a:srgbClr val="E321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3212B"/>
              </a:solidFill>
            </a:endParaRPr>
          </a:p>
        </p:txBody>
      </p:sp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3308714E-401D-F53A-0246-1D488A92E8F6}"/>
              </a:ext>
            </a:extLst>
          </p:cNvPr>
          <p:cNvSpPr/>
          <p:nvPr/>
        </p:nvSpPr>
        <p:spPr>
          <a:xfrm>
            <a:off x="12295108" y="4598324"/>
            <a:ext cx="281257" cy="281257"/>
          </a:xfrm>
          <a:prstGeom prst="donut">
            <a:avLst/>
          </a:prstGeom>
          <a:solidFill>
            <a:srgbClr val="39A9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9A9E0"/>
              </a:solidFill>
            </a:endParaRPr>
          </a:p>
        </p:txBody>
      </p:sp>
      <p:sp>
        <p:nvSpPr>
          <p:cNvPr id="14" name="Circle: Hollow 13">
            <a:extLst>
              <a:ext uri="{FF2B5EF4-FFF2-40B4-BE49-F238E27FC236}">
                <a16:creationId xmlns:a16="http://schemas.microsoft.com/office/drawing/2014/main" id="{53BF9510-F795-CC49-8201-FD7884E504AE}"/>
              </a:ext>
            </a:extLst>
          </p:cNvPr>
          <p:cNvSpPr/>
          <p:nvPr/>
        </p:nvSpPr>
        <p:spPr>
          <a:xfrm>
            <a:off x="-457200" y="835592"/>
            <a:ext cx="281257" cy="281257"/>
          </a:xfrm>
          <a:prstGeom prst="donut">
            <a:avLst/>
          </a:prstGeom>
          <a:solidFill>
            <a:srgbClr val="39A9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2B2CB8B9-9A79-3C01-8795-26E52F3654B7}"/>
              </a:ext>
            </a:extLst>
          </p:cNvPr>
          <p:cNvSpPr/>
          <p:nvPr/>
        </p:nvSpPr>
        <p:spPr>
          <a:xfrm>
            <a:off x="1981200" y="-322097"/>
            <a:ext cx="281257" cy="281257"/>
          </a:xfrm>
          <a:prstGeom prst="donut">
            <a:avLst/>
          </a:prstGeom>
          <a:solidFill>
            <a:srgbClr val="E321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3212B"/>
              </a:solidFill>
            </a:endParaRPr>
          </a:p>
        </p:txBody>
      </p:sp>
      <p:sp>
        <p:nvSpPr>
          <p:cNvPr id="16" name="Circle: Hollow 15">
            <a:extLst>
              <a:ext uri="{FF2B5EF4-FFF2-40B4-BE49-F238E27FC236}">
                <a16:creationId xmlns:a16="http://schemas.microsoft.com/office/drawing/2014/main" id="{0DD49189-E3DA-A196-E278-BCE578A168E9}"/>
              </a:ext>
            </a:extLst>
          </p:cNvPr>
          <p:cNvSpPr/>
          <p:nvPr/>
        </p:nvSpPr>
        <p:spPr>
          <a:xfrm>
            <a:off x="-578800" y="3142847"/>
            <a:ext cx="281257" cy="281257"/>
          </a:xfrm>
          <a:prstGeom prst="donut">
            <a:avLst/>
          </a:prstGeom>
          <a:solidFill>
            <a:srgbClr val="6FBE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3212B"/>
              </a:solidFill>
            </a:endParaRPr>
          </a:p>
        </p:txBody>
      </p: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247FF9DB-D9FA-A487-D6CB-B73B9FDE9F79}"/>
              </a:ext>
            </a:extLst>
          </p:cNvPr>
          <p:cNvSpPr/>
          <p:nvPr/>
        </p:nvSpPr>
        <p:spPr>
          <a:xfrm>
            <a:off x="-697658" y="4317067"/>
            <a:ext cx="281257" cy="281257"/>
          </a:xfrm>
          <a:prstGeom prst="donut">
            <a:avLst/>
          </a:prstGeom>
          <a:solidFill>
            <a:srgbClr val="39A9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Circle: Hollow 22">
            <a:extLst>
              <a:ext uri="{FF2B5EF4-FFF2-40B4-BE49-F238E27FC236}">
                <a16:creationId xmlns:a16="http://schemas.microsoft.com/office/drawing/2014/main" id="{E9679F69-6EDD-464B-4D22-AB919D3FFBDA}"/>
              </a:ext>
            </a:extLst>
          </p:cNvPr>
          <p:cNvSpPr/>
          <p:nvPr/>
        </p:nvSpPr>
        <p:spPr>
          <a:xfrm>
            <a:off x="-326446" y="5884142"/>
            <a:ext cx="281257" cy="281257"/>
          </a:xfrm>
          <a:prstGeom prst="donut">
            <a:avLst/>
          </a:prstGeom>
          <a:solidFill>
            <a:srgbClr val="E321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3212B"/>
              </a:solidFill>
            </a:endParaRPr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053F8ECE-F873-4A3B-238F-24ADA6161A15}"/>
              </a:ext>
            </a:extLst>
          </p:cNvPr>
          <p:cNvSpPr/>
          <p:nvPr/>
        </p:nvSpPr>
        <p:spPr>
          <a:xfrm>
            <a:off x="10896600" y="6963387"/>
            <a:ext cx="281257" cy="281257"/>
          </a:xfrm>
          <a:prstGeom prst="donut">
            <a:avLst/>
          </a:prstGeom>
          <a:solidFill>
            <a:srgbClr val="E321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237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468 -0.00047 0.00937 -0.00139 0.01419 -0.00139 C 0.15507 -0.00394 0.10325 0.00717 0.15377 -0.00394 " pathEditMode="relative" ptsTypes="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468 -0.00047 0.00937 -0.00139 0.01419 -0.00139 C 0.15507 -0.00394 0.10325 0.00717 0.15377 -0.00394 " pathEditMode="relative" ptsTypes="AA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468 -0.00047 0.00937 -0.00139 0.01419 -0.00139 C 0.15507 -0.00394 0.10325 0.00717 0.15377 -0.00394 " pathEditMode="relative" ptsTypes="AA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468 -0.00047 0.00937 -0.00139 0.01419 -0.00139 C 0.15507 -0.00394 0.10325 0.00717 0.15377 -0.00394 " pathEditMode="relative" ptsTypes="AA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468 -0.00047 0.00937 -0.00139 0.01419 -0.00139 C 0.15507 -0.00394 0.10325 0.00717 0.15377 -0.00394 " pathEditMode="relative" ptsTypes="AAAA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468 -0.00047 0.00937 -0.00139 0.01419 -0.00139 C 0.15507 -0.00394 0.10325 0.00717 0.15377 -0.00394 " pathEditMode="relative" ptsTypes="AAAA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8" grpId="0"/>
      <p:bldP spid="45" grpId="0"/>
      <p:bldP spid="29" grpId="0"/>
      <p:bldP spid="40" grpId="0"/>
      <p:bldP spid="41" grpId="0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51794-2B39-CF5A-FFE6-0052E27F3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4BC259-25CA-475C-5EEF-59E85B89CE0F}"/>
              </a:ext>
            </a:extLst>
          </p:cNvPr>
          <p:cNvSpPr txBox="1"/>
          <p:nvPr/>
        </p:nvSpPr>
        <p:spPr>
          <a:xfrm>
            <a:off x="2537012" y="733184"/>
            <a:ext cx="7117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LB" sz="4000" b="0" i="0" dirty="0">
                <a:solidFill>
                  <a:srgbClr val="39A9E0"/>
                </a:solidFill>
                <a:effectLst/>
                <a:latin typeface="Tajawal Black" panose="00000500000000000000" pitchFamily="2" charset="-78"/>
                <a:cs typeface="Tajawal Black" panose="00000500000000000000" pitchFamily="2" charset="-78"/>
              </a:rPr>
              <a:t>واجبات </a:t>
            </a:r>
            <a:r>
              <a:rPr lang="ar-LB" sz="4000" b="0" i="0" dirty="0">
                <a:solidFill>
                  <a:srgbClr val="E3212B"/>
                </a:solidFill>
                <a:effectLst/>
                <a:latin typeface="Tajawal Black" panose="00000500000000000000" pitchFamily="2" charset="-78"/>
                <a:cs typeface="Tajawal Black" panose="00000500000000000000" pitchFamily="2" charset="-78"/>
              </a:rPr>
              <a:t>وحقوق المتطوّع</a:t>
            </a:r>
            <a:r>
              <a:rPr lang="ar-LB" sz="4000" b="0" i="0" dirty="0">
                <a:solidFill>
                  <a:srgbClr val="39A9E0"/>
                </a:solidFill>
                <a:effectLst/>
                <a:latin typeface="Tajawal Black" panose="00000500000000000000" pitchFamily="2" charset="-78"/>
                <a:cs typeface="Tajawal Black" panose="00000500000000000000" pitchFamily="2" charset="-78"/>
              </a:rPr>
              <a:t>:</a:t>
            </a:r>
            <a:endParaRPr lang="en-US" sz="4000" b="1" spc="300" dirty="0">
              <a:solidFill>
                <a:srgbClr val="E3212B"/>
              </a:solidFill>
              <a:latin typeface="Tajawal Black" panose="00000500000000000000" pitchFamily="2" charset="-78"/>
              <a:cs typeface="Tajawal Black" panose="00000500000000000000" pitchFamily="2" charset="-78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47DCFF7-A5D3-8F1D-E4D8-B09D55EC70E9}"/>
              </a:ext>
            </a:extLst>
          </p:cNvPr>
          <p:cNvGrpSpPr/>
          <p:nvPr/>
        </p:nvGrpSpPr>
        <p:grpSpPr>
          <a:xfrm>
            <a:off x="4419808" y="2946656"/>
            <a:ext cx="3352384" cy="3206108"/>
            <a:chOff x="4555639" y="2384227"/>
            <a:chExt cx="3352384" cy="3206108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20DB64E-FEB9-AAA5-212F-6EA6B6FC6F3B}"/>
                </a:ext>
              </a:extLst>
            </p:cNvPr>
            <p:cNvSpPr/>
            <p:nvPr/>
          </p:nvSpPr>
          <p:spPr>
            <a:xfrm>
              <a:off x="6134858" y="2384227"/>
              <a:ext cx="1773165" cy="1589564"/>
            </a:xfrm>
            <a:custGeom>
              <a:avLst/>
              <a:gdLst>
                <a:gd name="connsiteX0" fmla="*/ 55552 w 544792"/>
                <a:gd name="connsiteY0" fmla="*/ 344883 h 488382"/>
                <a:gd name="connsiteX1" fmla="*/ 55552 w 544792"/>
                <a:gd name="connsiteY1" fmla="*/ 344883 h 488382"/>
                <a:gd name="connsiteX2" fmla="*/ 136020 w 544792"/>
                <a:gd name="connsiteY2" fmla="*/ 378185 h 488382"/>
                <a:gd name="connsiteX3" fmla="*/ 236846 w 544792"/>
                <a:gd name="connsiteY3" fmla="*/ 287771 h 488382"/>
                <a:gd name="connsiteX4" fmla="*/ 320111 w 544792"/>
                <a:gd name="connsiteY4" fmla="*/ 346741 h 488382"/>
                <a:gd name="connsiteX5" fmla="*/ 303388 w 544792"/>
                <a:gd name="connsiteY5" fmla="*/ 447505 h 488382"/>
                <a:gd name="connsiteX6" fmla="*/ 400293 w 544792"/>
                <a:gd name="connsiteY6" fmla="*/ 487668 h 488382"/>
                <a:gd name="connsiteX7" fmla="*/ 402008 w 544792"/>
                <a:gd name="connsiteY7" fmla="*/ 488382 h 488382"/>
                <a:gd name="connsiteX8" fmla="*/ 544792 w 544792"/>
                <a:gd name="connsiteY8" fmla="*/ 142927 h 488382"/>
                <a:gd name="connsiteX9" fmla="*/ 198337 w 544792"/>
                <a:gd name="connsiteY9" fmla="*/ 0 h 488382"/>
                <a:gd name="connsiteX10" fmla="*/ 144453 w 544792"/>
                <a:gd name="connsiteY10" fmla="*/ 132494 h 488382"/>
                <a:gd name="connsiteX11" fmla="*/ 144453 w 544792"/>
                <a:gd name="connsiteY11" fmla="*/ 132494 h 488382"/>
                <a:gd name="connsiteX12" fmla="*/ 140308 w 544792"/>
                <a:gd name="connsiteY12" fmla="*/ 142355 h 488382"/>
                <a:gd name="connsiteX13" fmla="*/ 139165 w 544792"/>
                <a:gd name="connsiteY13" fmla="*/ 137782 h 488382"/>
                <a:gd name="connsiteX14" fmla="*/ 42260 w 544792"/>
                <a:gd name="connsiteY14" fmla="*/ 97619 h 488382"/>
                <a:gd name="connsiteX15" fmla="*/ 4099 w 544792"/>
                <a:gd name="connsiteY15" fmla="*/ 133780 h 488382"/>
                <a:gd name="connsiteX16" fmla="*/ 49822 w 544792"/>
                <a:gd name="connsiteY16" fmla="*/ 227972 h 488382"/>
                <a:gd name="connsiteX17" fmla="*/ 102433 w 544792"/>
                <a:gd name="connsiteY17" fmla="*/ 226397 h 488382"/>
                <a:gd name="connsiteX18" fmla="*/ 107006 w 544792"/>
                <a:gd name="connsiteY18" fmla="*/ 224539 h 488382"/>
                <a:gd name="connsiteX19" fmla="*/ 104291 w 544792"/>
                <a:gd name="connsiteY19" fmla="*/ 231113 h 488382"/>
                <a:gd name="connsiteX20" fmla="*/ 104291 w 544792"/>
                <a:gd name="connsiteY20" fmla="*/ 231113 h 488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44792" h="488382">
                  <a:moveTo>
                    <a:pt x="55552" y="344883"/>
                  </a:moveTo>
                  <a:lnTo>
                    <a:pt x="55552" y="344883"/>
                  </a:lnTo>
                  <a:lnTo>
                    <a:pt x="136020" y="378185"/>
                  </a:lnTo>
                  <a:cubicBezTo>
                    <a:pt x="138895" y="325377"/>
                    <a:pt x="184035" y="284897"/>
                    <a:pt x="236846" y="287771"/>
                  </a:cubicBezTo>
                  <a:cubicBezTo>
                    <a:pt x="273634" y="289773"/>
                    <a:pt x="306011" y="312703"/>
                    <a:pt x="320111" y="346741"/>
                  </a:cubicBezTo>
                  <a:cubicBezTo>
                    <a:pt x="333753" y="380821"/>
                    <a:pt x="327307" y="419659"/>
                    <a:pt x="303388" y="447505"/>
                  </a:cubicBezTo>
                  <a:lnTo>
                    <a:pt x="400293" y="487668"/>
                  </a:lnTo>
                  <a:lnTo>
                    <a:pt x="402008" y="488382"/>
                  </a:lnTo>
                  <a:lnTo>
                    <a:pt x="544792" y="142927"/>
                  </a:lnTo>
                  <a:lnTo>
                    <a:pt x="198337" y="0"/>
                  </a:lnTo>
                  <a:lnTo>
                    <a:pt x="144453" y="132494"/>
                  </a:lnTo>
                  <a:lnTo>
                    <a:pt x="144453" y="132494"/>
                  </a:lnTo>
                  <a:lnTo>
                    <a:pt x="140308" y="142355"/>
                  </a:lnTo>
                  <a:lnTo>
                    <a:pt x="139165" y="137782"/>
                  </a:lnTo>
                  <a:cubicBezTo>
                    <a:pt x="123433" y="99995"/>
                    <a:pt x="80110" y="82039"/>
                    <a:pt x="42260" y="97619"/>
                  </a:cubicBezTo>
                  <a:cubicBezTo>
                    <a:pt x="25666" y="104784"/>
                    <a:pt x="12145" y="117595"/>
                    <a:pt x="4099" y="133780"/>
                  </a:cubicBezTo>
                  <a:cubicBezTo>
                    <a:pt x="-9285" y="172416"/>
                    <a:pt x="11185" y="214588"/>
                    <a:pt x="49822" y="227972"/>
                  </a:cubicBezTo>
                  <a:cubicBezTo>
                    <a:pt x="66959" y="233909"/>
                    <a:pt x="85680" y="233349"/>
                    <a:pt x="102433" y="226397"/>
                  </a:cubicBezTo>
                  <a:lnTo>
                    <a:pt x="107006" y="224539"/>
                  </a:lnTo>
                  <a:lnTo>
                    <a:pt x="104291" y="231113"/>
                  </a:lnTo>
                  <a:lnTo>
                    <a:pt x="104291" y="231113"/>
                  </a:lnTo>
                  <a:close/>
                </a:path>
              </a:pathLst>
            </a:custGeom>
            <a:solidFill>
              <a:srgbClr val="6FBE44"/>
            </a:solidFill>
            <a:ln w="142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Raleway" pitchFamily="2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69623D1-C53B-05E8-63A5-1AEC6543BF1D}"/>
                </a:ext>
              </a:extLst>
            </p:cNvPr>
            <p:cNvSpPr/>
            <p:nvPr/>
          </p:nvSpPr>
          <p:spPr>
            <a:xfrm>
              <a:off x="4633995" y="4380835"/>
              <a:ext cx="1723569" cy="1209500"/>
            </a:xfrm>
            <a:custGeom>
              <a:avLst/>
              <a:gdLst>
                <a:gd name="connsiteX0" fmla="*/ 480521 w 529554"/>
                <a:gd name="connsiteY0" fmla="*/ 238403 h 371610"/>
                <a:gd name="connsiteX1" fmla="*/ 525918 w 529554"/>
                <a:gd name="connsiteY1" fmla="*/ 148107 h 371610"/>
                <a:gd name="connsiteX2" fmla="*/ 435622 w 529554"/>
                <a:gd name="connsiteY2" fmla="*/ 102710 h 371610"/>
                <a:gd name="connsiteX3" fmla="*/ 400196 w 529554"/>
                <a:gd name="connsiteY3" fmla="*/ 128634 h 371610"/>
                <a:gd name="connsiteX4" fmla="*/ 400196 w 529554"/>
                <a:gd name="connsiteY4" fmla="*/ 0 h 371610"/>
                <a:gd name="connsiteX5" fmla="*/ 313439 w 529554"/>
                <a:gd name="connsiteY5" fmla="*/ 0 h 371610"/>
                <a:gd name="connsiteX6" fmla="*/ 314440 w 529554"/>
                <a:gd name="connsiteY6" fmla="*/ 14293 h 371610"/>
                <a:gd name="connsiteX7" fmla="*/ 200098 w 529554"/>
                <a:gd name="connsiteY7" fmla="*/ 128634 h 371610"/>
                <a:gd name="connsiteX8" fmla="*/ 85756 w 529554"/>
                <a:gd name="connsiteY8" fmla="*/ 14293 h 371610"/>
                <a:gd name="connsiteX9" fmla="*/ 86757 w 529554"/>
                <a:gd name="connsiteY9" fmla="*/ 0 h 371610"/>
                <a:gd name="connsiteX10" fmla="*/ 0 w 529554"/>
                <a:gd name="connsiteY10" fmla="*/ 0 h 371610"/>
                <a:gd name="connsiteX11" fmla="*/ 0 w 529554"/>
                <a:gd name="connsiteY11" fmla="*/ 371611 h 371610"/>
                <a:gd name="connsiteX12" fmla="*/ 400196 w 529554"/>
                <a:gd name="connsiteY12" fmla="*/ 371611 h 371610"/>
                <a:gd name="connsiteX13" fmla="*/ 400196 w 529554"/>
                <a:gd name="connsiteY13" fmla="*/ 214391 h 371610"/>
                <a:gd name="connsiteX14" fmla="*/ 405342 w 529554"/>
                <a:gd name="connsiteY14" fmla="*/ 220680 h 371610"/>
                <a:gd name="connsiteX15" fmla="*/ 408057 w 529554"/>
                <a:gd name="connsiteY15" fmla="*/ 224825 h 371610"/>
                <a:gd name="connsiteX16" fmla="*/ 471660 w 529554"/>
                <a:gd name="connsiteY16" fmla="*/ 241261 h 371610"/>
                <a:gd name="connsiteX17" fmla="*/ 478663 w 529554"/>
                <a:gd name="connsiteY17" fmla="*/ 239117 h 37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29554" h="371610">
                  <a:moveTo>
                    <a:pt x="480521" y="238403"/>
                  </a:moveTo>
                  <a:cubicBezTo>
                    <a:pt x="517991" y="226004"/>
                    <a:pt x="538317" y="185577"/>
                    <a:pt x="525918" y="148107"/>
                  </a:cubicBezTo>
                  <a:cubicBezTo>
                    <a:pt x="513519" y="110637"/>
                    <a:pt x="473092" y="90313"/>
                    <a:pt x="435622" y="102710"/>
                  </a:cubicBezTo>
                  <a:cubicBezTo>
                    <a:pt x="421387" y="107421"/>
                    <a:pt x="408992" y="116490"/>
                    <a:pt x="400196" y="128634"/>
                  </a:cubicBezTo>
                  <a:lnTo>
                    <a:pt x="400196" y="0"/>
                  </a:lnTo>
                  <a:lnTo>
                    <a:pt x="313439" y="0"/>
                  </a:lnTo>
                  <a:cubicBezTo>
                    <a:pt x="314067" y="4739"/>
                    <a:pt x="314401" y="9512"/>
                    <a:pt x="314440" y="14293"/>
                  </a:cubicBezTo>
                  <a:cubicBezTo>
                    <a:pt x="314440" y="77442"/>
                    <a:pt x="263248" y="128634"/>
                    <a:pt x="200098" y="128634"/>
                  </a:cubicBezTo>
                  <a:cubicBezTo>
                    <a:pt x="136949" y="128634"/>
                    <a:pt x="85756" y="77442"/>
                    <a:pt x="85756" y="14293"/>
                  </a:cubicBezTo>
                  <a:cubicBezTo>
                    <a:pt x="85795" y="9512"/>
                    <a:pt x="86129" y="4739"/>
                    <a:pt x="86757" y="0"/>
                  </a:cubicBezTo>
                  <a:lnTo>
                    <a:pt x="0" y="0"/>
                  </a:lnTo>
                  <a:lnTo>
                    <a:pt x="0" y="371611"/>
                  </a:lnTo>
                  <a:lnTo>
                    <a:pt x="400196" y="371611"/>
                  </a:lnTo>
                  <a:lnTo>
                    <a:pt x="400196" y="214391"/>
                  </a:lnTo>
                  <a:cubicBezTo>
                    <a:pt x="401790" y="216585"/>
                    <a:pt x="403508" y="218684"/>
                    <a:pt x="405342" y="220680"/>
                  </a:cubicBezTo>
                  <a:cubicBezTo>
                    <a:pt x="406112" y="222145"/>
                    <a:pt x="407021" y="223532"/>
                    <a:pt x="408057" y="224825"/>
                  </a:cubicBezTo>
                  <a:cubicBezTo>
                    <a:pt x="424951" y="241002"/>
                    <a:pt x="449043" y="247230"/>
                    <a:pt x="471660" y="241261"/>
                  </a:cubicBezTo>
                  <a:cubicBezTo>
                    <a:pt x="474089" y="241261"/>
                    <a:pt x="476376" y="239832"/>
                    <a:pt x="478663" y="239117"/>
                  </a:cubicBezTo>
                  <a:close/>
                </a:path>
              </a:pathLst>
            </a:custGeom>
            <a:solidFill>
              <a:srgbClr val="39A9E0"/>
            </a:solidFill>
            <a:ln w="142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Raleway" pitchFamily="2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B9731B9-50CD-9919-E8DA-53C2B43F0CD3}"/>
                </a:ext>
              </a:extLst>
            </p:cNvPr>
            <p:cNvSpPr/>
            <p:nvPr/>
          </p:nvSpPr>
          <p:spPr>
            <a:xfrm>
              <a:off x="6076093" y="3964076"/>
              <a:ext cx="1209500" cy="1625331"/>
            </a:xfrm>
            <a:custGeom>
              <a:avLst/>
              <a:gdLst>
                <a:gd name="connsiteX0" fmla="*/ 214391 w 371610"/>
                <a:gd name="connsiteY0" fmla="*/ 127760 h 499371"/>
                <a:gd name="connsiteX1" fmla="*/ 220680 w 371610"/>
                <a:gd name="connsiteY1" fmla="*/ 122472 h 499371"/>
                <a:gd name="connsiteX2" fmla="*/ 224824 w 371610"/>
                <a:gd name="connsiteY2" fmla="*/ 119756 h 499371"/>
                <a:gd name="connsiteX3" fmla="*/ 239975 w 371610"/>
                <a:gd name="connsiteY3" fmla="*/ 49579 h 499371"/>
                <a:gd name="connsiteX4" fmla="*/ 239975 w 371610"/>
                <a:gd name="connsiteY4" fmla="*/ 47435 h 499371"/>
                <a:gd name="connsiteX5" fmla="*/ 148631 w 371610"/>
                <a:gd name="connsiteY5" fmla="*/ 4187 h 499371"/>
                <a:gd name="connsiteX6" fmla="*/ 105383 w 371610"/>
                <a:gd name="connsiteY6" fmla="*/ 95530 h 499371"/>
                <a:gd name="connsiteX7" fmla="*/ 128634 w 371610"/>
                <a:gd name="connsiteY7" fmla="*/ 127760 h 499371"/>
                <a:gd name="connsiteX8" fmla="*/ 0 w 371610"/>
                <a:gd name="connsiteY8" fmla="*/ 127760 h 499371"/>
                <a:gd name="connsiteX9" fmla="*/ 0 w 371610"/>
                <a:gd name="connsiteY9" fmla="*/ 186360 h 499371"/>
                <a:gd name="connsiteX10" fmla="*/ 14293 w 371610"/>
                <a:gd name="connsiteY10" fmla="*/ 185503 h 499371"/>
                <a:gd name="connsiteX11" fmla="*/ 128634 w 371610"/>
                <a:gd name="connsiteY11" fmla="*/ 299845 h 499371"/>
                <a:gd name="connsiteX12" fmla="*/ 14293 w 371610"/>
                <a:gd name="connsiteY12" fmla="*/ 414186 h 499371"/>
                <a:gd name="connsiteX13" fmla="*/ 0 w 371610"/>
                <a:gd name="connsiteY13" fmla="*/ 413186 h 499371"/>
                <a:gd name="connsiteX14" fmla="*/ 0 w 371610"/>
                <a:gd name="connsiteY14" fmla="*/ 499371 h 499371"/>
                <a:gd name="connsiteX15" fmla="*/ 371611 w 371610"/>
                <a:gd name="connsiteY15" fmla="*/ 499371 h 499371"/>
                <a:gd name="connsiteX16" fmla="*/ 371611 w 371610"/>
                <a:gd name="connsiteY16" fmla="*/ 127760 h 49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1610" h="499371">
                  <a:moveTo>
                    <a:pt x="214391" y="127760"/>
                  </a:moveTo>
                  <a:cubicBezTo>
                    <a:pt x="216609" y="126147"/>
                    <a:pt x="218710" y="124380"/>
                    <a:pt x="220680" y="122472"/>
                  </a:cubicBezTo>
                  <a:cubicBezTo>
                    <a:pt x="222240" y="121876"/>
                    <a:pt x="223655" y="120950"/>
                    <a:pt x="224824" y="119756"/>
                  </a:cubicBezTo>
                  <a:cubicBezTo>
                    <a:pt x="242393" y="100929"/>
                    <a:pt x="248210" y="73978"/>
                    <a:pt x="239975" y="49579"/>
                  </a:cubicBezTo>
                  <a:lnTo>
                    <a:pt x="239975" y="47435"/>
                  </a:lnTo>
                  <a:cubicBezTo>
                    <a:pt x="226694" y="10268"/>
                    <a:pt x="185798" y="-9094"/>
                    <a:pt x="148631" y="4187"/>
                  </a:cubicBezTo>
                  <a:cubicBezTo>
                    <a:pt x="111465" y="17468"/>
                    <a:pt x="92102" y="58363"/>
                    <a:pt x="105383" y="95530"/>
                  </a:cubicBezTo>
                  <a:cubicBezTo>
                    <a:pt x="109930" y="108256"/>
                    <a:pt x="117992" y="119432"/>
                    <a:pt x="128634" y="127760"/>
                  </a:cubicBezTo>
                  <a:lnTo>
                    <a:pt x="0" y="127760"/>
                  </a:lnTo>
                  <a:lnTo>
                    <a:pt x="0" y="186360"/>
                  </a:lnTo>
                  <a:cubicBezTo>
                    <a:pt x="4742" y="185786"/>
                    <a:pt x="9516" y="185500"/>
                    <a:pt x="14293" y="185503"/>
                  </a:cubicBezTo>
                  <a:cubicBezTo>
                    <a:pt x="77442" y="185503"/>
                    <a:pt x="128634" y="236695"/>
                    <a:pt x="128634" y="299845"/>
                  </a:cubicBezTo>
                  <a:cubicBezTo>
                    <a:pt x="128634" y="362994"/>
                    <a:pt x="77442" y="414186"/>
                    <a:pt x="14293" y="414186"/>
                  </a:cubicBezTo>
                  <a:cubicBezTo>
                    <a:pt x="9513" y="414142"/>
                    <a:pt x="4739" y="413809"/>
                    <a:pt x="0" y="413186"/>
                  </a:cubicBezTo>
                  <a:lnTo>
                    <a:pt x="0" y="499371"/>
                  </a:lnTo>
                  <a:lnTo>
                    <a:pt x="371611" y="499371"/>
                  </a:lnTo>
                  <a:lnTo>
                    <a:pt x="371611" y="127760"/>
                  </a:lnTo>
                  <a:close/>
                </a:path>
              </a:pathLst>
            </a:custGeom>
            <a:solidFill>
              <a:srgbClr val="E3212B"/>
            </a:solidFill>
            <a:ln w="142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Raleway" pitchFamily="2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E575638-D29D-392E-94A0-A2C3AFB748EE}"/>
                </a:ext>
              </a:extLst>
            </p:cNvPr>
            <p:cNvSpPr/>
            <p:nvPr/>
          </p:nvSpPr>
          <p:spPr>
            <a:xfrm>
              <a:off x="4633995" y="2937806"/>
              <a:ext cx="1302540" cy="1721213"/>
            </a:xfrm>
            <a:custGeom>
              <a:avLst/>
              <a:gdLst>
                <a:gd name="connsiteX0" fmla="*/ 400196 w 400196"/>
                <a:gd name="connsiteY0" fmla="*/ 148358 h 528830"/>
                <a:gd name="connsiteX1" fmla="*/ 400196 w 400196"/>
                <a:gd name="connsiteY1" fmla="*/ 0 h 528830"/>
                <a:gd name="connsiteX2" fmla="*/ 0 w 400196"/>
                <a:gd name="connsiteY2" fmla="*/ 0 h 528830"/>
                <a:gd name="connsiteX3" fmla="*/ 0 w 400196"/>
                <a:gd name="connsiteY3" fmla="*/ 400196 h 528830"/>
                <a:gd name="connsiteX4" fmla="*/ 157220 w 400196"/>
                <a:gd name="connsiteY4" fmla="*/ 400196 h 528830"/>
                <a:gd name="connsiteX5" fmla="*/ 128634 w 400196"/>
                <a:gd name="connsiteY5" fmla="*/ 457367 h 528830"/>
                <a:gd name="connsiteX6" fmla="*/ 200098 w 400196"/>
                <a:gd name="connsiteY6" fmla="*/ 528831 h 528830"/>
                <a:gd name="connsiteX7" fmla="*/ 271562 w 400196"/>
                <a:gd name="connsiteY7" fmla="*/ 457367 h 528830"/>
                <a:gd name="connsiteX8" fmla="*/ 242976 w 400196"/>
                <a:gd name="connsiteY8" fmla="*/ 400196 h 528830"/>
                <a:gd name="connsiteX9" fmla="*/ 400196 w 400196"/>
                <a:gd name="connsiteY9" fmla="*/ 400196 h 528830"/>
                <a:gd name="connsiteX10" fmla="*/ 400196 w 400196"/>
                <a:gd name="connsiteY10" fmla="*/ 253267 h 528830"/>
                <a:gd name="connsiteX11" fmla="*/ 290857 w 400196"/>
                <a:gd name="connsiteY11" fmla="*/ 253267 h 528830"/>
                <a:gd name="connsiteX12" fmla="*/ 289633 w 400196"/>
                <a:gd name="connsiteY12" fmla="*/ 149582 h 528830"/>
                <a:gd name="connsiteX13" fmla="*/ 290857 w 400196"/>
                <a:gd name="connsiteY13" fmla="*/ 148358 h 528830"/>
                <a:gd name="connsiteX14" fmla="*/ 400196 w 400196"/>
                <a:gd name="connsiteY14" fmla="*/ 148358 h 52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00196" h="528830">
                  <a:moveTo>
                    <a:pt x="400196" y="148358"/>
                  </a:moveTo>
                  <a:lnTo>
                    <a:pt x="400196" y="0"/>
                  </a:lnTo>
                  <a:lnTo>
                    <a:pt x="0" y="0"/>
                  </a:lnTo>
                  <a:lnTo>
                    <a:pt x="0" y="400196"/>
                  </a:lnTo>
                  <a:lnTo>
                    <a:pt x="157220" y="400196"/>
                  </a:lnTo>
                  <a:cubicBezTo>
                    <a:pt x="139225" y="413693"/>
                    <a:pt x="128634" y="434873"/>
                    <a:pt x="128634" y="457367"/>
                  </a:cubicBezTo>
                  <a:cubicBezTo>
                    <a:pt x="128634" y="496835"/>
                    <a:pt x="160630" y="528831"/>
                    <a:pt x="200098" y="528831"/>
                  </a:cubicBezTo>
                  <a:cubicBezTo>
                    <a:pt x="239566" y="528831"/>
                    <a:pt x="271562" y="496835"/>
                    <a:pt x="271562" y="457367"/>
                  </a:cubicBezTo>
                  <a:cubicBezTo>
                    <a:pt x="271562" y="434873"/>
                    <a:pt x="260971" y="413693"/>
                    <a:pt x="242976" y="400196"/>
                  </a:cubicBezTo>
                  <a:lnTo>
                    <a:pt x="400196" y="400196"/>
                  </a:lnTo>
                  <a:lnTo>
                    <a:pt x="400196" y="253267"/>
                  </a:lnTo>
                  <a:cubicBezTo>
                    <a:pt x="369457" y="282111"/>
                    <a:pt x="321596" y="282111"/>
                    <a:pt x="290857" y="253267"/>
                  </a:cubicBezTo>
                  <a:cubicBezTo>
                    <a:pt x="261887" y="224973"/>
                    <a:pt x="261340" y="178552"/>
                    <a:pt x="289633" y="149582"/>
                  </a:cubicBezTo>
                  <a:cubicBezTo>
                    <a:pt x="290036" y="149169"/>
                    <a:pt x="290444" y="148762"/>
                    <a:pt x="290857" y="148358"/>
                  </a:cubicBezTo>
                  <a:cubicBezTo>
                    <a:pt x="321596" y="119514"/>
                    <a:pt x="369457" y="119514"/>
                    <a:pt x="400196" y="148358"/>
                  </a:cubicBezTo>
                  <a:close/>
                </a:path>
              </a:pathLst>
            </a:custGeom>
            <a:solidFill>
              <a:srgbClr val="E3212B"/>
            </a:solidFill>
            <a:ln w="142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Raleway" pitchFamily="2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2E6E236-508E-43FF-5640-10C9FCD46CB3}"/>
                </a:ext>
              </a:extLst>
            </p:cNvPr>
            <p:cNvSpPr txBox="1"/>
            <p:nvPr/>
          </p:nvSpPr>
          <p:spPr>
            <a:xfrm>
              <a:off x="4703715" y="4712120"/>
              <a:ext cx="11349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spc="300" dirty="0">
                  <a:solidFill>
                    <a:schemeClr val="bg1"/>
                  </a:solidFill>
                  <a:latin typeface="Raleway" pitchFamily="2" charset="0"/>
                </a:rPr>
                <a:t>02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AD8CFBA-2B0A-FC59-A468-8A31BA30EFDB}"/>
                </a:ext>
              </a:extLst>
            </p:cNvPr>
            <p:cNvSpPr txBox="1"/>
            <p:nvPr/>
          </p:nvSpPr>
          <p:spPr>
            <a:xfrm>
              <a:off x="4555639" y="3172366"/>
              <a:ext cx="11349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spc="300" dirty="0">
                  <a:solidFill>
                    <a:schemeClr val="bg1"/>
                  </a:solidFill>
                  <a:latin typeface="Raleway" pitchFamily="2" charset="0"/>
                </a:rPr>
                <a:t>01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F37F5A7-9038-29A7-FF61-B0B12A988A91}"/>
                </a:ext>
              </a:extLst>
            </p:cNvPr>
            <p:cNvSpPr txBox="1"/>
            <p:nvPr/>
          </p:nvSpPr>
          <p:spPr>
            <a:xfrm>
              <a:off x="6555557" y="2662588"/>
              <a:ext cx="11349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spc="300" dirty="0">
                  <a:solidFill>
                    <a:schemeClr val="bg1"/>
                  </a:solidFill>
                  <a:latin typeface="Raleway" pitchFamily="2" charset="0"/>
                </a:rPr>
                <a:t>03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8E92D31-FFF8-C268-27B8-39B3FEFC32B5}"/>
                </a:ext>
              </a:extLst>
            </p:cNvPr>
            <p:cNvSpPr txBox="1"/>
            <p:nvPr/>
          </p:nvSpPr>
          <p:spPr>
            <a:xfrm>
              <a:off x="6308942" y="4570199"/>
              <a:ext cx="11349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spc="300" dirty="0">
                  <a:solidFill>
                    <a:schemeClr val="bg1"/>
                  </a:solidFill>
                  <a:latin typeface="Raleway" pitchFamily="2" charset="0"/>
                </a:rPr>
                <a:t>04</a:t>
              </a:r>
            </a:p>
          </p:txBody>
        </p:sp>
      </p:grpSp>
      <p:pic>
        <p:nvPicPr>
          <p:cNvPr id="8" name="Google Shape;433;p44" descr="Icon&#10;&#10;Description automatically generated with low confidence">
            <a:extLst>
              <a:ext uri="{FF2B5EF4-FFF2-40B4-BE49-F238E27FC236}">
                <a16:creationId xmlns:a16="http://schemas.microsoft.com/office/drawing/2014/main" id="{92002488-156B-A237-829C-F486B3265ED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56936" y="-24166"/>
            <a:ext cx="1645747" cy="938468"/>
          </a:xfrm>
          <a:prstGeom prst="rect">
            <a:avLst/>
          </a:prstGeom>
          <a:noFill/>
          <a:ln>
            <a:noFill/>
          </a:ln>
        </p:spPr>
      </p:pic>
      <p:sp>
        <p:nvSpPr>
          <p:cNvPr id="2059" name="TextBox 2058">
            <a:extLst>
              <a:ext uri="{FF2B5EF4-FFF2-40B4-BE49-F238E27FC236}">
                <a16:creationId xmlns:a16="http://schemas.microsoft.com/office/drawing/2014/main" id="{DD54E70F-0BC2-D85D-7612-03CD36DD5B2C}"/>
              </a:ext>
            </a:extLst>
          </p:cNvPr>
          <p:cNvSpPr txBox="1"/>
          <p:nvPr/>
        </p:nvSpPr>
        <p:spPr>
          <a:xfrm>
            <a:off x="7166866" y="2312251"/>
            <a:ext cx="25647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LB" sz="1400" b="1" i="0" dirty="0">
                <a:solidFill>
                  <a:srgbClr val="6FBE44"/>
                </a:solidFill>
                <a:effectLst/>
                <a:latin typeface="Tajawal" panose="00000500000000000000" pitchFamily="2" charset="-78"/>
                <a:cs typeface="Tajawal" panose="00000500000000000000" pitchFamily="2" charset="-78"/>
              </a:rPr>
              <a:t>تلقي التوجيه والتعريف والتدريب على المهارات المطلوبة خلال النشاط</a:t>
            </a:r>
          </a:p>
        </p:txBody>
      </p:sp>
      <p:sp>
        <p:nvSpPr>
          <p:cNvPr id="9" name="Circle: Hollow 8">
            <a:extLst>
              <a:ext uri="{FF2B5EF4-FFF2-40B4-BE49-F238E27FC236}">
                <a16:creationId xmlns:a16="http://schemas.microsoft.com/office/drawing/2014/main" id="{8DCA7B2D-12CF-EB35-DD16-B6E631753434}"/>
              </a:ext>
            </a:extLst>
          </p:cNvPr>
          <p:cNvSpPr/>
          <p:nvPr/>
        </p:nvSpPr>
        <p:spPr>
          <a:xfrm>
            <a:off x="6885609" y="2312251"/>
            <a:ext cx="281257" cy="281257"/>
          </a:xfrm>
          <a:prstGeom prst="donut">
            <a:avLst/>
          </a:prstGeom>
          <a:solidFill>
            <a:srgbClr val="6FBE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0A5190-EBDB-CC9F-F50E-D7F69EF982C7}"/>
              </a:ext>
            </a:extLst>
          </p:cNvPr>
          <p:cNvSpPr txBox="1"/>
          <p:nvPr/>
        </p:nvSpPr>
        <p:spPr>
          <a:xfrm>
            <a:off x="8512339" y="3874564"/>
            <a:ext cx="1562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LB" sz="1400" b="1" i="0" dirty="0">
                <a:solidFill>
                  <a:srgbClr val="39A9E0"/>
                </a:solidFill>
                <a:effectLst/>
                <a:latin typeface="Tajawal" panose="00000500000000000000" pitchFamily="2" charset="-78"/>
                <a:cs typeface="Tajawal" panose="00000500000000000000" pitchFamily="2" charset="-78"/>
              </a:rPr>
              <a:t>الوصول إلى إجراءات الشكاوى</a:t>
            </a:r>
          </a:p>
        </p:txBody>
      </p:sp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39B29686-6BF8-A780-05CA-28CCAABEAF93}"/>
              </a:ext>
            </a:extLst>
          </p:cNvPr>
          <p:cNvSpPr/>
          <p:nvPr/>
        </p:nvSpPr>
        <p:spPr>
          <a:xfrm>
            <a:off x="8231081" y="3874564"/>
            <a:ext cx="281257" cy="281257"/>
          </a:xfrm>
          <a:prstGeom prst="donut">
            <a:avLst/>
          </a:prstGeom>
          <a:solidFill>
            <a:srgbClr val="39A9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9E4C20-82BE-D1D6-A20B-DA74C9B326D3}"/>
              </a:ext>
            </a:extLst>
          </p:cNvPr>
          <p:cNvSpPr txBox="1"/>
          <p:nvPr/>
        </p:nvSpPr>
        <p:spPr>
          <a:xfrm>
            <a:off x="8068272" y="4690704"/>
            <a:ext cx="1983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LB" sz="1400" b="1" i="0" dirty="0">
                <a:solidFill>
                  <a:srgbClr val="E3212B"/>
                </a:solidFill>
                <a:effectLst/>
                <a:latin typeface="Tajawal" panose="00000500000000000000" pitchFamily="2" charset="-78"/>
                <a:cs typeface="Tajawal" panose="00000500000000000000" pitchFamily="2" charset="-78"/>
              </a:rPr>
              <a:t>عدم التعرض للتمييز</a:t>
            </a:r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4E543148-B12B-DB80-B2F8-C43D729BD76D}"/>
              </a:ext>
            </a:extLst>
          </p:cNvPr>
          <p:cNvSpPr/>
          <p:nvPr/>
        </p:nvSpPr>
        <p:spPr>
          <a:xfrm>
            <a:off x="7787014" y="4690704"/>
            <a:ext cx="281257" cy="281257"/>
          </a:xfrm>
          <a:prstGeom prst="donut">
            <a:avLst/>
          </a:prstGeom>
          <a:solidFill>
            <a:srgbClr val="E321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3212B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0D8A5A-D01F-7562-4FEE-DCB32F2A621D}"/>
              </a:ext>
            </a:extLst>
          </p:cNvPr>
          <p:cNvSpPr txBox="1"/>
          <p:nvPr/>
        </p:nvSpPr>
        <p:spPr>
          <a:xfrm>
            <a:off x="7918236" y="5386529"/>
            <a:ext cx="2564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LB" sz="1400" b="1" i="0" dirty="0">
                <a:solidFill>
                  <a:srgbClr val="39A9E0"/>
                </a:solidFill>
                <a:effectLst/>
                <a:latin typeface="Tajawal" panose="00000500000000000000" pitchFamily="2" charset="-78"/>
                <a:cs typeface="Tajawal" panose="00000500000000000000" pitchFamily="2" charset="-78"/>
              </a:rPr>
              <a:t>الحضور في المواعيد المحددة للدوام في الوقت المناسب</a:t>
            </a:r>
          </a:p>
        </p:txBody>
      </p:sp>
      <p:sp>
        <p:nvSpPr>
          <p:cNvPr id="21" name="Circle: Hollow 20">
            <a:extLst>
              <a:ext uri="{FF2B5EF4-FFF2-40B4-BE49-F238E27FC236}">
                <a16:creationId xmlns:a16="http://schemas.microsoft.com/office/drawing/2014/main" id="{CDCF77B3-8AFE-0033-C030-A82FFF7A8073}"/>
              </a:ext>
            </a:extLst>
          </p:cNvPr>
          <p:cNvSpPr/>
          <p:nvPr/>
        </p:nvSpPr>
        <p:spPr>
          <a:xfrm>
            <a:off x="7636979" y="5386529"/>
            <a:ext cx="281257" cy="281257"/>
          </a:xfrm>
          <a:prstGeom prst="donut">
            <a:avLst/>
          </a:prstGeom>
          <a:solidFill>
            <a:srgbClr val="39A9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9A9E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533E6F-616E-65A2-B3CB-A3529EBE91C8}"/>
              </a:ext>
            </a:extLst>
          </p:cNvPr>
          <p:cNvSpPr txBox="1"/>
          <p:nvPr/>
        </p:nvSpPr>
        <p:spPr>
          <a:xfrm>
            <a:off x="949572" y="2854187"/>
            <a:ext cx="1562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LB" sz="1400" b="1" i="0" dirty="0">
                <a:solidFill>
                  <a:srgbClr val="39A9E0"/>
                </a:solidFill>
                <a:effectLst/>
                <a:latin typeface="Tajawal" panose="00000500000000000000" pitchFamily="2" charset="-78"/>
                <a:cs typeface="Tajawal" panose="00000500000000000000" pitchFamily="2" charset="-78"/>
              </a:rPr>
              <a:t>عدم وجود وظيفة مقنّعة</a:t>
            </a:r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2E76756-29DE-8352-E277-EFD0008392B4}"/>
              </a:ext>
            </a:extLst>
          </p:cNvPr>
          <p:cNvSpPr/>
          <p:nvPr/>
        </p:nvSpPr>
        <p:spPr>
          <a:xfrm>
            <a:off x="2512396" y="2858458"/>
            <a:ext cx="281257" cy="281257"/>
          </a:xfrm>
          <a:prstGeom prst="donut">
            <a:avLst/>
          </a:prstGeom>
          <a:solidFill>
            <a:srgbClr val="39A9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0D95908-F448-657A-C55D-3D2EB650F169}"/>
              </a:ext>
            </a:extLst>
          </p:cNvPr>
          <p:cNvSpPr txBox="1"/>
          <p:nvPr/>
        </p:nvSpPr>
        <p:spPr>
          <a:xfrm>
            <a:off x="2910073" y="2495427"/>
            <a:ext cx="1983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LB" sz="1400" b="1" i="0" dirty="0">
                <a:solidFill>
                  <a:srgbClr val="E3212B"/>
                </a:solidFill>
                <a:effectLst/>
                <a:latin typeface="Tajawal" panose="00000500000000000000" pitchFamily="2" charset="-78"/>
                <a:cs typeface="Tajawal" panose="00000500000000000000" pitchFamily="2" charset="-78"/>
              </a:rPr>
              <a:t>الامتثال للقوانين والتعاميم ذات الصلة</a:t>
            </a:r>
          </a:p>
        </p:txBody>
      </p:sp>
      <p:sp>
        <p:nvSpPr>
          <p:cNvPr id="32" name="Circle: Hollow 31">
            <a:extLst>
              <a:ext uri="{FF2B5EF4-FFF2-40B4-BE49-F238E27FC236}">
                <a16:creationId xmlns:a16="http://schemas.microsoft.com/office/drawing/2014/main" id="{157F9EFF-B62D-BC44-E59E-F02025B53488}"/>
              </a:ext>
            </a:extLst>
          </p:cNvPr>
          <p:cNvSpPr/>
          <p:nvPr/>
        </p:nvSpPr>
        <p:spPr>
          <a:xfrm>
            <a:off x="4891669" y="2526724"/>
            <a:ext cx="281257" cy="281257"/>
          </a:xfrm>
          <a:prstGeom prst="donut">
            <a:avLst/>
          </a:prstGeom>
          <a:solidFill>
            <a:srgbClr val="E321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3212B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CFA20A-FA53-254B-8927-B7E110A82870}"/>
              </a:ext>
            </a:extLst>
          </p:cNvPr>
          <p:cNvSpPr txBox="1"/>
          <p:nvPr/>
        </p:nvSpPr>
        <p:spPr>
          <a:xfrm>
            <a:off x="1847311" y="3498388"/>
            <a:ext cx="19834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LB" sz="1400" b="1" i="0" dirty="0">
                <a:solidFill>
                  <a:srgbClr val="6FBE44"/>
                </a:solidFill>
                <a:effectLst/>
                <a:latin typeface="Tajawal" panose="00000500000000000000" pitchFamily="2" charset="-78"/>
                <a:cs typeface="Tajawal" panose="00000500000000000000" pitchFamily="2" charset="-78"/>
              </a:rPr>
              <a:t>العمل في بيئة آمنة وتلقي تغطية التأمين أنشطة المتطوعين (تأمين الطرف الثالث)</a:t>
            </a:r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0AE2D131-5BFE-9482-06F4-A3DE86283B49}"/>
              </a:ext>
            </a:extLst>
          </p:cNvPr>
          <p:cNvSpPr/>
          <p:nvPr/>
        </p:nvSpPr>
        <p:spPr>
          <a:xfrm>
            <a:off x="3828907" y="3529685"/>
            <a:ext cx="281257" cy="281257"/>
          </a:xfrm>
          <a:prstGeom prst="donut">
            <a:avLst/>
          </a:prstGeom>
          <a:solidFill>
            <a:srgbClr val="6FBE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3212B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11382F7-9319-27F6-1E04-64FD579BFC26}"/>
              </a:ext>
            </a:extLst>
          </p:cNvPr>
          <p:cNvSpPr txBox="1"/>
          <p:nvPr/>
        </p:nvSpPr>
        <p:spPr>
          <a:xfrm>
            <a:off x="1581919" y="4649770"/>
            <a:ext cx="1562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LB" sz="1400" b="1" i="0" dirty="0">
                <a:solidFill>
                  <a:srgbClr val="39A9E0"/>
                </a:solidFill>
                <a:effectLst/>
                <a:latin typeface="Tajawal" panose="00000500000000000000" pitchFamily="2" charset="-78"/>
                <a:cs typeface="Tajawal" panose="00000500000000000000" pitchFamily="2" charset="-78"/>
              </a:rPr>
              <a:t>السلوك والتصرف المسؤول</a:t>
            </a:r>
          </a:p>
        </p:txBody>
      </p:sp>
      <p:sp>
        <p:nvSpPr>
          <p:cNvPr id="35" name="Circle: Hollow 34">
            <a:extLst>
              <a:ext uri="{FF2B5EF4-FFF2-40B4-BE49-F238E27FC236}">
                <a16:creationId xmlns:a16="http://schemas.microsoft.com/office/drawing/2014/main" id="{08066BA5-097A-4BAB-79C7-4A3C4DAE78C6}"/>
              </a:ext>
            </a:extLst>
          </p:cNvPr>
          <p:cNvSpPr/>
          <p:nvPr/>
        </p:nvSpPr>
        <p:spPr>
          <a:xfrm>
            <a:off x="3144743" y="4654041"/>
            <a:ext cx="281257" cy="281257"/>
          </a:xfrm>
          <a:prstGeom prst="donut">
            <a:avLst/>
          </a:prstGeom>
          <a:solidFill>
            <a:srgbClr val="39A9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0E9A47D-F367-A9CD-A3B0-71046112653F}"/>
              </a:ext>
            </a:extLst>
          </p:cNvPr>
          <p:cNvSpPr txBox="1"/>
          <p:nvPr/>
        </p:nvSpPr>
        <p:spPr>
          <a:xfrm>
            <a:off x="1706682" y="5386529"/>
            <a:ext cx="1983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LB" sz="1400" b="1" i="0" dirty="0">
                <a:solidFill>
                  <a:srgbClr val="E3212B"/>
                </a:solidFill>
                <a:effectLst/>
                <a:latin typeface="Tajawal" panose="00000500000000000000" pitchFamily="2" charset="-78"/>
                <a:cs typeface="Tajawal" panose="00000500000000000000" pitchFamily="2" charset="-78"/>
              </a:rPr>
              <a:t>الحق في إنهاء التعاون في حالة عدم الامتثال</a:t>
            </a:r>
          </a:p>
        </p:txBody>
      </p:sp>
      <p:sp>
        <p:nvSpPr>
          <p:cNvPr id="38" name="Circle: Hollow 37">
            <a:extLst>
              <a:ext uri="{FF2B5EF4-FFF2-40B4-BE49-F238E27FC236}">
                <a16:creationId xmlns:a16="http://schemas.microsoft.com/office/drawing/2014/main" id="{A2A34C33-C675-71B0-7890-A320C2E29F60}"/>
              </a:ext>
            </a:extLst>
          </p:cNvPr>
          <p:cNvSpPr/>
          <p:nvPr/>
        </p:nvSpPr>
        <p:spPr>
          <a:xfrm>
            <a:off x="3688278" y="5417826"/>
            <a:ext cx="281257" cy="281257"/>
          </a:xfrm>
          <a:prstGeom prst="donut">
            <a:avLst/>
          </a:prstGeom>
          <a:solidFill>
            <a:srgbClr val="E321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3212B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2971049-89ED-5E4D-48A5-6F1258A4DCA2}"/>
              </a:ext>
            </a:extLst>
          </p:cNvPr>
          <p:cNvSpPr txBox="1"/>
          <p:nvPr/>
        </p:nvSpPr>
        <p:spPr>
          <a:xfrm>
            <a:off x="9575009" y="3076504"/>
            <a:ext cx="15628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LB" sz="1400" b="1" i="0" dirty="0">
                <a:solidFill>
                  <a:srgbClr val="E3212B"/>
                </a:solidFill>
                <a:effectLst/>
                <a:latin typeface="Tajawal" panose="00000500000000000000" pitchFamily="2" charset="-78"/>
                <a:cs typeface="Tajawal" panose="00000500000000000000" pitchFamily="2" charset="-78"/>
              </a:rPr>
              <a:t>احترام استخدام الموارد والمرافق المتاحة</a:t>
            </a:r>
          </a:p>
        </p:txBody>
      </p:sp>
      <p:sp>
        <p:nvSpPr>
          <p:cNvPr id="41" name="Circle: Hollow 40">
            <a:extLst>
              <a:ext uri="{FF2B5EF4-FFF2-40B4-BE49-F238E27FC236}">
                <a16:creationId xmlns:a16="http://schemas.microsoft.com/office/drawing/2014/main" id="{9EF93FA6-43B0-2D32-7B22-5586CE8C3BC6}"/>
              </a:ext>
            </a:extLst>
          </p:cNvPr>
          <p:cNvSpPr/>
          <p:nvPr/>
        </p:nvSpPr>
        <p:spPr>
          <a:xfrm>
            <a:off x="9293751" y="3076504"/>
            <a:ext cx="281257" cy="281257"/>
          </a:xfrm>
          <a:prstGeom prst="donut">
            <a:avLst/>
          </a:prstGeom>
          <a:solidFill>
            <a:srgbClr val="E321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61207F9-9E64-6278-756D-77D0F3787B15}"/>
              </a:ext>
            </a:extLst>
          </p:cNvPr>
          <p:cNvSpPr/>
          <p:nvPr/>
        </p:nvSpPr>
        <p:spPr>
          <a:xfrm rot="18900000">
            <a:off x="7716436" y="-3110100"/>
            <a:ext cx="5183160" cy="1576160"/>
          </a:xfrm>
          <a:prstGeom prst="roundRect">
            <a:avLst>
              <a:gd name="adj" fmla="val 50000"/>
            </a:avLst>
          </a:prstGeom>
          <a:solidFill>
            <a:srgbClr val="6FBE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63CC2B3B-A18B-4866-1FF0-9322386E132D}"/>
              </a:ext>
            </a:extLst>
          </p:cNvPr>
          <p:cNvSpPr/>
          <p:nvPr/>
        </p:nvSpPr>
        <p:spPr>
          <a:xfrm rot="18900000">
            <a:off x="7083354" y="8355358"/>
            <a:ext cx="5339391" cy="1576160"/>
          </a:xfrm>
          <a:prstGeom prst="roundRect">
            <a:avLst>
              <a:gd name="adj" fmla="val 50000"/>
            </a:avLst>
          </a:prstGeom>
          <a:solidFill>
            <a:srgbClr val="E321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ircle: Hollow 43">
            <a:extLst>
              <a:ext uri="{FF2B5EF4-FFF2-40B4-BE49-F238E27FC236}">
                <a16:creationId xmlns:a16="http://schemas.microsoft.com/office/drawing/2014/main" id="{309D02BF-21FD-B59A-185D-943339BF9DF4}"/>
              </a:ext>
            </a:extLst>
          </p:cNvPr>
          <p:cNvSpPr/>
          <p:nvPr/>
        </p:nvSpPr>
        <p:spPr>
          <a:xfrm>
            <a:off x="-3377822" y="-2969521"/>
            <a:ext cx="3552682" cy="3552682"/>
          </a:xfrm>
          <a:prstGeom prst="donut">
            <a:avLst/>
          </a:prstGeom>
          <a:solidFill>
            <a:srgbClr val="39A9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6C64764-2809-6EB0-D719-45725B2C5725}"/>
              </a:ext>
            </a:extLst>
          </p:cNvPr>
          <p:cNvSpPr txBox="1"/>
          <p:nvPr/>
        </p:nvSpPr>
        <p:spPr>
          <a:xfrm>
            <a:off x="4191786" y="6407672"/>
            <a:ext cx="38084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LB" sz="1200" dirty="0">
                <a:latin typeface="Tajawal" panose="00000500000000000000" pitchFamily="2" charset="-78"/>
                <a:cs typeface="Tajawal" panose="00000500000000000000" pitchFamily="2" charset="-78"/>
              </a:rPr>
              <a:t>اضغط على الدوائر لاظهار المعلومات</a:t>
            </a:r>
            <a:endParaRPr lang="en-US" sz="1200" dirty="0"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78254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059" grpId="0"/>
      <p:bldP spid="12" grpId="0"/>
      <p:bldP spid="17" grpId="0"/>
      <p:bldP spid="20" grpId="0"/>
      <p:bldP spid="23" grpId="0"/>
      <p:bldP spid="27" grpId="0"/>
      <p:bldP spid="15" grpId="0"/>
      <p:bldP spid="34" grpId="0"/>
      <p:bldP spid="37" grpId="0"/>
      <p:bldP spid="40" grpId="0"/>
    </p:bldLst>
  </p:timing>
</p:sld>
</file>

<file path=ppt/theme/theme1.xml><?xml version="1.0" encoding="utf-8"?>
<a:theme xmlns:a="http://schemas.openxmlformats.org/drawingml/2006/main" name="Office Theme">
  <a:themeElements>
    <a:clrScheme name="Nahno">
      <a:dk1>
        <a:srgbClr val="000000"/>
      </a:dk1>
      <a:lt1>
        <a:sysClr val="window" lastClr="FFFFFF"/>
      </a:lt1>
      <a:dk2>
        <a:srgbClr val="3AA8DE"/>
      </a:dk2>
      <a:lt2>
        <a:srgbClr val="C5E3EE"/>
      </a:lt2>
      <a:accent1>
        <a:srgbClr val="3AA8DE"/>
      </a:accent1>
      <a:accent2>
        <a:srgbClr val="E3212B"/>
      </a:accent2>
      <a:accent3>
        <a:srgbClr val="6FBE44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3637</TotalTime>
  <Words>1193</Words>
  <Application>Microsoft Office PowerPoint</Application>
  <PresentationFormat>Widescreen</PresentationFormat>
  <Paragraphs>235</Paragraphs>
  <Slides>22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Inter</vt:lpstr>
      <vt:lpstr>Raleway</vt:lpstr>
      <vt:lpstr>Söhne</vt:lpstr>
      <vt:lpstr>Tajawal</vt:lpstr>
      <vt:lpstr>Tajawal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MhmAd Sharif</cp:lastModifiedBy>
  <cp:revision>49</cp:revision>
  <dcterms:created xsi:type="dcterms:W3CDTF">2024-01-06T15:08:44Z</dcterms:created>
  <dcterms:modified xsi:type="dcterms:W3CDTF">2024-03-21T22:50:04Z</dcterms:modified>
  <cp:contentStatus/>
</cp:coreProperties>
</file>